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fntdata" ContentType="application/x-fontdata"/>
  <Default Extension="png" ContentType="image/png"/>
  <Default Extension="wdp" ContentType="image/vnd.ms-photo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3.9-->
<p:presentation xmlns:r="http://schemas.openxmlformats.org/officeDocument/2006/relationships" xmlns:a="http://schemas.openxmlformats.org/drawingml/2006/main" xmlns:p="http://schemas.openxmlformats.org/presentationml/2006/main" embedTrueTypeFonts="1" saveSubsetFonts="1">
  <p:sldMasterIdLst>
    <p:sldMasterId id="2147483648" r:id="rId1"/>
  </p:sldMasterIdLst>
  <p:notesMasterIdLst>
    <p:notesMasterId r:id="rId2"/>
  </p:notesMasterIdLst>
  <p:sldIdLst>
    <p:sldId id="313" r:id="rId3"/>
    <p:sldId id="258" r:id="rId4"/>
    <p:sldId id="299" r:id="rId5"/>
    <p:sldId id="264" r:id="rId6"/>
    <p:sldId id="288" r:id="rId7"/>
    <p:sldId id="291" r:id="rId8"/>
    <p:sldId id="292" r:id="rId9"/>
    <p:sldId id="306" r:id="rId10"/>
    <p:sldId id="297" r:id="rId11"/>
    <p:sldId id="311" r:id="rId12"/>
    <p:sldId id="310" r:id="rId13"/>
    <p:sldId id="312" r:id="rId14"/>
    <p:sldId id="307" r:id="rId15"/>
    <p:sldId id="271" r:id="rId16"/>
    <p:sldId id="273" r:id="rId17"/>
    <p:sldId id="276" r:id="rId18"/>
    <p:sldId id="278" r:id="rId19"/>
    <p:sldId id="279" r:id="rId20"/>
    <p:sldId id="308" r:id="rId21"/>
    <p:sldId id="270" r:id="rId22"/>
    <p:sldId id="272" r:id="rId23"/>
    <p:sldId id="282" r:id="rId24"/>
    <p:sldId id="283" r:id="rId25"/>
    <p:sldId id="284" r:id="rId26"/>
    <p:sldId id="309" r:id="rId27"/>
  </p:sldIdLst>
  <p:sldSz cx="12192000" cy="6858000"/>
  <p:notesSz cx="6858000" cy="9144000"/>
  <p:embeddedFontLst>
    <p:embeddedFont>
      <p:font typeface="Calibri" panose="020F0502020204030204"/>
      <p:regular r:id="rId29"/>
      <p:bold r:id="rId30"/>
      <p:italic r:id="rId31"/>
      <p:boldItalic r:id="rId32"/>
    </p:embeddedFont>
    <p:embeddedFont>
      <p:font typeface="微软雅黑" panose="020B0503020204020204" charset="-122"/>
      <p:regular r:id="rId33"/>
    </p:embeddedFont>
    <p:embeddedFont>
      <p:font typeface="Arial Black" panose="020B0A04020102020204" charset="0"/>
      <p:bold r:id="rId34"/>
    </p:embeddedFont>
    <p:embeddedFont>
      <p:font typeface="等线" panose="02010600030101010101" charset="-122"/>
      <p:regular r:id="rId35"/>
    </p:embeddedFont>
    <p:embeddedFont>
      <p:font typeface="Open Sans" panose="020B0606030504020204" pitchFamily="34" charset="0"/>
      <p:regular r:id="rId36"/>
      <p:bold r:id="rId37"/>
      <p:italic r:id="rId38"/>
      <p:boldItalic r:id="rId39"/>
    </p:embeddedFont>
    <p:embeddedFont>
      <p:font typeface="Impact" panose="020B0806030902050204" pitchFamily="34" charset="0"/>
      <p:regular r:id="rId40"/>
    </p:embeddedFont>
  </p:embeddedFontLst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extLs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6357" autoAdjust="0"/>
  </p:normalViewPr>
  <p:slideViewPr>
    <p:cSldViewPr snapToGrid="0">
      <p:cViewPr varScale="1">
        <p:scale>
          <a:sx n="114" d="100"/>
          <a:sy n="114" d="100"/>
        </p:scale>
        <p:origin x="41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tags" Target="tags/tag28.xml" /><Relationship Id="rId29" Type="http://schemas.openxmlformats.org/officeDocument/2006/relationships/font" Target="fonts/font1.fntdata" /><Relationship Id="rId3" Type="http://schemas.openxmlformats.org/officeDocument/2006/relationships/slide" Target="slides/slide1.xml" /><Relationship Id="rId30" Type="http://schemas.openxmlformats.org/officeDocument/2006/relationships/font" Target="fonts/font2.fntdata" /><Relationship Id="rId31" Type="http://schemas.openxmlformats.org/officeDocument/2006/relationships/font" Target="fonts/font3.fntdata" /><Relationship Id="rId32" Type="http://schemas.openxmlformats.org/officeDocument/2006/relationships/font" Target="fonts/font4.fntdata" /><Relationship Id="rId33" Type="http://schemas.openxmlformats.org/officeDocument/2006/relationships/font" Target="fonts/font5.fntdata" /><Relationship Id="rId34" Type="http://schemas.openxmlformats.org/officeDocument/2006/relationships/font" Target="fonts/font6.fntdata" /><Relationship Id="rId35" Type="http://schemas.openxmlformats.org/officeDocument/2006/relationships/font" Target="fonts/font7.fntdata" /><Relationship Id="rId36" Type="http://schemas.openxmlformats.org/officeDocument/2006/relationships/font" Target="fonts/font8.fntdata" /><Relationship Id="rId37" Type="http://schemas.openxmlformats.org/officeDocument/2006/relationships/font" Target="fonts/font9.fntdata" /><Relationship Id="rId38" Type="http://schemas.openxmlformats.org/officeDocument/2006/relationships/font" Target="fonts/font10.fntdata" /><Relationship Id="rId39" Type="http://schemas.openxmlformats.org/officeDocument/2006/relationships/font" Target="fonts/font11.fntdata" /><Relationship Id="rId4" Type="http://schemas.openxmlformats.org/officeDocument/2006/relationships/slide" Target="slides/slide2.xml" /><Relationship Id="rId40" Type="http://schemas.openxmlformats.org/officeDocument/2006/relationships/font" Target="fonts/font12.fntdata" /><Relationship Id="rId41" Type="http://schemas.openxmlformats.org/officeDocument/2006/relationships/presProps" Target="presProps.xml" /><Relationship Id="rId42" Type="http://schemas.openxmlformats.org/officeDocument/2006/relationships/viewProps" Target="viewProps.xml" /><Relationship Id="rId43" Type="http://schemas.openxmlformats.org/officeDocument/2006/relationships/theme" Target="theme/theme1.xml" /><Relationship Id="rId44" Type="http://schemas.openxmlformats.org/officeDocument/2006/relationships/tableStyles" Target="tableStyles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D96C48-91CF-4E4C-BEE0-CA5946F9D82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F4E041-B026-4EC1-8059-EFAAF3050742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png" /><Relationship Id="rId3" Type="http://schemas.openxmlformats.org/officeDocument/2006/relationships/image" Target="../media/image3.png" /><Relationship Id="rId4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4.png" /><Relationship Id="rId2" Type="http://schemas.openxmlformats.org/officeDocument/2006/relationships/image" Target="../media/image5.png" /><Relationship Id="rId3" Type="http://schemas.openxmlformats.org/officeDocument/2006/relationships/image" Target="../media/image6.png" /><Relationship Id="rId4" Type="http://schemas.openxmlformats.org/officeDocument/2006/relationships/image" Target="../media/image7.png" /><Relationship Id="rId5" Type="http://schemas.openxmlformats.org/officeDocument/2006/relationships/image" Target="../media/image8.png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32610" y="347437"/>
            <a:ext cx="5187315" cy="510086"/>
          </a:xfrm>
        </p:spPr>
        <p:txBody>
          <a:bodyPr>
            <a:normAutofit/>
          </a:bodyPr>
          <a:lstStyle>
            <a:lvl1pPr>
              <a:defRPr sz="3200" b="1">
                <a:gradFill flip="none" rotWithShape="1">
                  <a:gsLst>
                    <a:gs pos="0">
                      <a:schemeClr val="tx2">
                        <a:shade val="30000"/>
                        <a:satMod val="115000"/>
                      </a:schemeClr>
                    </a:gs>
                    <a:gs pos="50000">
                      <a:schemeClr val="tx2">
                        <a:shade val="67500"/>
                        <a:satMod val="115000"/>
                      </a:schemeClr>
                    </a:gs>
                    <a:gs pos="100000">
                      <a:schemeClr val="tx2">
                        <a:shade val="100000"/>
                        <a:satMod val="115000"/>
                      </a:schemeClr>
                    </a:gs>
                  </a:gsLst>
                  <a:lin ang="0" scaled="1"/>
                </a:gra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116" y="35509"/>
            <a:ext cx="2309339" cy="180281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9500" y="0"/>
            <a:ext cx="952500" cy="176229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5952" y="4819650"/>
            <a:ext cx="1936047" cy="2038349"/>
          </a:xfrm>
          <a:prstGeom prst="rect">
            <a:avLst/>
          </a:prstGeom>
        </p:spPr>
      </p:pic>
    </p:spTree>
  </p:cSld>
  <p:clrMapOvr>
    <a:masterClrMapping/>
  </p:clrMapOvr>
  <p:transition spd="slow" advTm="3000">
    <p:push dir="u"/>
  </p:transition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1884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5840" y="2334826"/>
            <a:ext cx="4296160" cy="452317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538"/>
            <a:ext cx="4412323" cy="344453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8527" y="0"/>
            <a:ext cx="1463473" cy="270768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6475" y="3252471"/>
            <a:ext cx="2409516" cy="3605528"/>
          </a:xfrm>
          <a:prstGeom prst="rect">
            <a:avLst/>
          </a:prstGeom>
        </p:spPr>
      </p:pic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slow" advTm="3000">
    <p:push dir="u"/>
  </p:transition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png" /><Relationship Id="rId3" Type="http://schemas.openxmlformats.org/officeDocument/2006/relationships/image" Target="../media/image10.png" /><Relationship Id="rId4" Type="http://schemas.openxmlformats.org/officeDocument/2006/relationships/tags" Target="../tags/tag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23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24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25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7.png" /><Relationship Id="rId3" Type="http://schemas.microsoft.com/office/2007/relationships/hdphoto" Target="../media/image18.wdp" /><Relationship Id="rId4" Type="http://schemas.openxmlformats.org/officeDocument/2006/relationships/image" Target="../media/image12.jpeg" /><Relationship Id="rId5" Type="http://schemas.openxmlformats.org/officeDocument/2006/relationships/image" Target="../media/image13.jpeg" /><Relationship Id="rId6" Type="http://schemas.openxmlformats.org/officeDocument/2006/relationships/tags" Target="../tags/tag26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0.xml" /><Relationship Id="rId11" Type="http://schemas.openxmlformats.org/officeDocument/2006/relationships/tags" Target="../tags/tag11.xml" /><Relationship Id="rId12" Type="http://schemas.openxmlformats.org/officeDocument/2006/relationships/tags" Target="../tags/tag12.xml" /><Relationship Id="rId13" Type="http://schemas.openxmlformats.org/officeDocument/2006/relationships/tags" Target="../tags/tag13.xml" /><Relationship Id="rId14" Type="http://schemas.openxmlformats.org/officeDocument/2006/relationships/tags" Target="../tags/tag14.xml" /><Relationship Id="rId15" Type="http://schemas.openxmlformats.org/officeDocument/2006/relationships/tags" Target="../tags/tag15.xml" /><Relationship Id="rId16" Type="http://schemas.openxmlformats.org/officeDocument/2006/relationships/tags" Target="../tags/tag16.xml" /><Relationship Id="rId17" Type="http://schemas.openxmlformats.org/officeDocument/2006/relationships/tags" Target="../tags/tag17.xml" /><Relationship Id="rId18" Type="http://schemas.openxmlformats.org/officeDocument/2006/relationships/tags" Target="../tags/tag18.xml" /><Relationship Id="rId19" Type="http://schemas.openxmlformats.org/officeDocument/2006/relationships/tags" Target="../tags/tag19.xml" /><Relationship Id="rId2" Type="http://schemas.openxmlformats.org/officeDocument/2006/relationships/tags" Target="../tags/tag2.xml" /><Relationship Id="rId20" Type="http://schemas.openxmlformats.org/officeDocument/2006/relationships/tags" Target="../tags/tag20.xml" /><Relationship Id="rId21" Type="http://schemas.openxmlformats.org/officeDocument/2006/relationships/tags" Target="../tags/tag21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tags" Target="../tags/tag6.xml" /><Relationship Id="rId7" Type="http://schemas.openxmlformats.org/officeDocument/2006/relationships/tags" Target="../tags/tag7.xml" /><Relationship Id="rId8" Type="http://schemas.openxmlformats.org/officeDocument/2006/relationships/tags" Target="../tags/tag8.xml" /><Relationship Id="rId9" Type="http://schemas.openxmlformats.org/officeDocument/2006/relationships/tags" Target="../tags/tag9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27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png" /><Relationship Id="rId3" Type="http://schemas.openxmlformats.org/officeDocument/2006/relationships/image" Target="../media/image10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2.jpeg" /><Relationship Id="rId3" Type="http://schemas.openxmlformats.org/officeDocument/2006/relationships/tags" Target="../tags/tag2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3.jpeg" /><Relationship Id="rId3" Type="http://schemas.openxmlformats.org/officeDocument/2006/relationships/image" Target="../media/image12.jpeg" /><Relationship Id="rId4" Type="http://schemas.openxmlformats.org/officeDocument/2006/relationships/image" Target="../media/image14.jpeg" /><Relationship Id="rId5" Type="http://schemas.openxmlformats.org/officeDocument/2006/relationships/image" Target="../media/image15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6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2.jpeg" /><Relationship Id="rId3" Type="http://schemas.openxmlformats.org/officeDocument/2006/relationships/image" Target="../media/image14.jpeg" /><Relationship Id="rId4" Type="http://schemas.openxmlformats.org/officeDocument/2006/relationships/image" Target="../media/image15.jpe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0700" y="1618596"/>
            <a:ext cx="6946900" cy="15855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5350" y="3365650"/>
            <a:ext cx="3384550" cy="50760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3" name="等腰三角形 2"/>
          <p:cNvSpPr/>
          <p:nvPr/>
        </p:nvSpPr>
        <p:spPr>
          <a:xfrm>
            <a:off x="1086964" y="2797100"/>
            <a:ext cx="2436328" cy="1047681"/>
          </a:xfrm>
          <a:prstGeom prst="triangle">
            <a:avLst>
              <a:gd name="adj" fmla="val 61956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16" tIns="48209" rIns="96416" bIns="48209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500" b="0" i="0" u="none" strike="noStrike" kern="1200" cap="none" spc="0" normalizeH="0" baseline="0" noProof="0">
              <a:ln>
                <a:noFill/>
              </a:ln>
              <a:solidFill>
                <a:srgbClr val="595959">
                  <a:lumMod val="50000"/>
                  <a:lumOff val="50000"/>
                </a:srgbClr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4" name="等腰三角形 3"/>
          <p:cNvSpPr/>
          <p:nvPr/>
        </p:nvSpPr>
        <p:spPr>
          <a:xfrm rot="10800000">
            <a:off x="3516777" y="3844781"/>
            <a:ext cx="2436328" cy="1047681"/>
          </a:xfrm>
          <a:prstGeom prst="triangle">
            <a:avLst>
              <a:gd name="adj" fmla="val 36822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16" tIns="48209" rIns="96416" bIns="48209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500" b="0" i="0" u="none" strike="noStrike" kern="1200" cap="none" spc="0" normalizeH="0" baseline="0" noProof="0">
              <a:ln>
                <a:noFill/>
              </a:ln>
              <a:solidFill>
                <a:srgbClr val="595959">
                  <a:lumMod val="50000"/>
                  <a:lumOff val="50000"/>
                </a:srgbClr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5" name="等腰三角形 4"/>
          <p:cNvSpPr/>
          <p:nvPr/>
        </p:nvSpPr>
        <p:spPr>
          <a:xfrm>
            <a:off x="5946588" y="2797101"/>
            <a:ext cx="2436328" cy="1047681"/>
          </a:xfrm>
          <a:prstGeom prst="triangle">
            <a:avLst>
              <a:gd name="adj" fmla="val 61956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16" tIns="48209" rIns="96416" bIns="48209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500" b="0" i="0" u="none" strike="noStrike" kern="1200" cap="none" spc="0" normalizeH="0" baseline="0" noProof="0">
              <a:ln>
                <a:noFill/>
              </a:ln>
              <a:solidFill>
                <a:srgbClr val="595959">
                  <a:lumMod val="50000"/>
                  <a:lumOff val="50000"/>
                </a:srgbClr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6" name="等腰三角形 5"/>
          <p:cNvSpPr/>
          <p:nvPr/>
        </p:nvSpPr>
        <p:spPr>
          <a:xfrm rot="10800000">
            <a:off x="8376402" y="3844782"/>
            <a:ext cx="2436328" cy="1047681"/>
          </a:xfrm>
          <a:prstGeom prst="triangle">
            <a:avLst>
              <a:gd name="adj" fmla="val 36822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16" tIns="48209" rIns="96416" bIns="48209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500" b="0" i="0" u="none" strike="noStrike" kern="1200" cap="none" spc="0" normalizeH="0" baseline="0" noProof="0">
              <a:ln>
                <a:noFill/>
              </a:ln>
              <a:solidFill>
                <a:srgbClr val="595959">
                  <a:lumMod val="50000"/>
                  <a:lumOff val="50000"/>
                </a:srgbClr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672506" y="1723356"/>
            <a:ext cx="1925974" cy="356899"/>
          </a:xfrm>
          <a:prstGeom prst="rect">
            <a:avLst/>
          </a:prstGeom>
        </p:spPr>
        <p:txBody>
          <a:bodyPr wrap="none" lIns="96416" tIns="48209" rIns="96416" bIns="48209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700" b="0" i="0" u="none" strike="noStrike" kern="1200" cap="none" spc="0" normalizeH="0" baseline="0" noProof="0">
                <a:ln>
                  <a:noFill/>
                </a:ln>
                <a:solidFill>
                  <a:srgbClr val="E3DED1">
                    <a:lumMod val="25000"/>
                  </a:srgb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点击此处添加标题</a:t>
            </a:r>
            <a:endParaRPr kumimoji="0" lang="zh-CN" altLang="en-US" sz="1700" b="0" i="0" u="none" strike="noStrike" kern="1200" cap="none" spc="0" normalizeH="0" baseline="0" noProof="0">
              <a:ln>
                <a:noFill/>
              </a:ln>
              <a:solidFill>
                <a:srgbClr val="E3DED1">
                  <a:lumMod val="25000"/>
                </a:srgbClr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72508" y="2038898"/>
            <a:ext cx="4108676" cy="697524"/>
          </a:xfrm>
          <a:prstGeom prst="rect">
            <a:avLst/>
          </a:prstGeom>
        </p:spPr>
        <p:txBody>
          <a:bodyPr wrap="square" lIns="96416" tIns="48209" rIns="96416" bIns="48209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点击此处添加文本内容，如关键词、部分简单介绍等。点击此处添加文本内容，如关键词、部分简单介绍等。</a:t>
            </a:r>
            <a:endParaRPr kumimoji="0" lang="en-US" altLang="zh-CN" sz="13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86935" y="3337894"/>
            <a:ext cx="1161070" cy="405136"/>
          </a:xfrm>
          <a:prstGeom prst="rect">
            <a:avLst/>
          </a:prstGeom>
        </p:spPr>
        <p:txBody>
          <a:bodyPr wrap="none" lIns="96416" tIns="48209" rIns="96416" bIns="48209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Step 01</a:t>
            </a: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837765" y="3337894"/>
            <a:ext cx="1161070" cy="405136"/>
          </a:xfrm>
          <a:prstGeom prst="rect">
            <a:avLst/>
          </a:prstGeom>
        </p:spPr>
        <p:txBody>
          <a:bodyPr wrap="none" lIns="96416" tIns="48209" rIns="96416" bIns="48209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Step 03</a:t>
            </a: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336292" y="3979112"/>
            <a:ext cx="1161070" cy="405136"/>
          </a:xfrm>
          <a:prstGeom prst="rect">
            <a:avLst/>
          </a:prstGeom>
        </p:spPr>
        <p:txBody>
          <a:bodyPr wrap="none" lIns="96416" tIns="48209" rIns="96416" bIns="48209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Step 02</a:t>
            </a: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248036" y="3979112"/>
            <a:ext cx="1161070" cy="405136"/>
          </a:xfrm>
          <a:prstGeom prst="rect">
            <a:avLst/>
          </a:prstGeom>
        </p:spPr>
        <p:txBody>
          <a:bodyPr wrap="none" lIns="96416" tIns="48209" rIns="96416" bIns="48209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Step 04</a:t>
            </a: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H="1">
            <a:off x="2597067" y="1835995"/>
            <a:ext cx="0" cy="964353"/>
          </a:xfrm>
          <a:prstGeom prst="line">
            <a:avLst/>
          </a:prstGeom>
          <a:ln>
            <a:solidFill>
              <a:schemeClr val="accent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7532640" y="1723456"/>
            <a:ext cx="1925974" cy="356899"/>
          </a:xfrm>
          <a:prstGeom prst="rect">
            <a:avLst/>
          </a:prstGeom>
        </p:spPr>
        <p:txBody>
          <a:bodyPr wrap="none" lIns="96416" tIns="48209" rIns="96416" bIns="48209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700" b="0" i="0" u="none" strike="noStrike" kern="1200" cap="none" spc="0" normalizeH="0" baseline="0" noProof="0">
                <a:ln>
                  <a:noFill/>
                </a:ln>
                <a:solidFill>
                  <a:srgbClr val="E3DED1">
                    <a:lumMod val="25000"/>
                  </a:srgb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点击此处添加标题</a:t>
            </a:r>
            <a:endParaRPr kumimoji="0" lang="zh-CN" altLang="en-US" sz="1700" b="0" i="0" u="none" strike="noStrike" kern="1200" cap="none" spc="0" normalizeH="0" baseline="0" noProof="0">
              <a:ln>
                <a:noFill/>
              </a:ln>
              <a:solidFill>
                <a:srgbClr val="E3DED1">
                  <a:lumMod val="25000"/>
                </a:srgbClr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532639" y="2038998"/>
            <a:ext cx="4108676" cy="697524"/>
          </a:xfrm>
          <a:prstGeom prst="rect">
            <a:avLst/>
          </a:prstGeom>
        </p:spPr>
        <p:txBody>
          <a:bodyPr wrap="square" lIns="96416" tIns="48209" rIns="96416" bIns="48209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点击此处添加文本内容，如关键词、部分简单介绍等。点击此处添加文本内容，如关键词、部分简单介绍等。</a:t>
            </a:r>
            <a:endParaRPr kumimoji="0" lang="en-US" altLang="zh-CN" sz="13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cxnSp>
        <p:nvCxnSpPr>
          <p:cNvPr id="16" name="直接连接符 15"/>
          <p:cNvCxnSpPr/>
          <p:nvPr/>
        </p:nvCxnSpPr>
        <p:spPr>
          <a:xfrm flipH="1">
            <a:off x="7443809" y="1836095"/>
            <a:ext cx="0" cy="964353"/>
          </a:xfrm>
          <a:prstGeom prst="line">
            <a:avLst/>
          </a:prstGeom>
          <a:ln>
            <a:solidFill>
              <a:schemeClr val="accent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5043282" y="4888231"/>
            <a:ext cx="0" cy="964353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2672506" y="4886067"/>
            <a:ext cx="1925974" cy="356899"/>
          </a:xfrm>
          <a:prstGeom prst="rect">
            <a:avLst/>
          </a:prstGeom>
        </p:spPr>
        <p:txBody>
          <a:bodyPr wrap="none" lIns="96416" tIns="48209" rIns="96416" bIns="48209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700" b="0" i="0" u="none" strike="noStrike" kern="1200" cap="none" spc="0" normalizeH="0" baseline="0" noProof="0">
                <a:ln>
                  <a:noFill/>
                </a:ln>
                <a:solidFill>
                  <a:srgbClr val="E3DED1">
                    <a:lumMod val="25000"/>
                  </a:srgb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点击此处添加标题</a:t>
            </a:r>
            <a:endParaRPr kumimoji="0" lang="zh-CN" altLang="en-US" sz="1700" b="0" i="0" u="none" strike="noStrike" kern="1200" cap="none" spc="0" normalizeH="0" baseline="0" noProof="0">
              <a:ln>
                <a:noFill/>
              </a:ln>
              <a:solidFill>
                <a:srgbClr val="E3DED1">
                  <a:lumMod val="25000"/>
                </a:srgbClr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939821" y="5257691"/>
            <a:ext cx="4111610" cy="697524"/>
          </a:xfrm>
          <a:prstGeom prst="rect">
            <a:avLst/>
          </a:prstGeom>
        </p:spPr>
        <p:txBody>
          <a:bodyPr wrap="square" lIns="96416" tIns="48209" rIns="96416" bIns="48209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点击此处添加文本内容，如关键词、部分简单介绍等。点击此处添加文本内容，如关键词、部分简单介绍等。</a:t>
            </a:r>
            <a:endParaRPr kumimoji="0" lang="en-US" altLang="zh-CN" sz="13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cxnSp>
        <p:nvCxnSpPr>
          <p:cNvPr id="20" name="直接连接符 19"/>
          <p:cNvCxnSpPr/>
          <p:nvPr/>
        </p:nvCxnSpPr>
        <p:spPr>
          <a:xfrm flipH="1">
            <a:off x="9903416" y="4888231"/>
            <a:ext cx="0" cy="964353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7532640" y="4886067"/>
            <a:ext cx="1925974" cy="356899"/>
          </a:xfrm>
          <a:prstGeom prst="rect">
            <a:avLst/>
          </a:prstGeom>
        </p:spPr>
        <p:txBody>
          <a:bodyPr wrap="none" lIns="96416" tIns="48209" rIns="96416" bIns="48209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700" b="0" i="0" u="none" strike="noStrike" kern="1200" cap="none" spc="0" normalizeH="0" baseline="0" noProof="0">
                <a:ln>
                  <a:noFill/>
                </a:ln>
                <a:solidFill>
                  <a:srgbClr val="E3DED1">
                    <a:lumMod val="25000"/>
                  </a:srgb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点击此处添加标题</a:t>
            </a:r>
            <a:endParaRPr kumimoji="0" lang="zh-CN" altLang="en-US" sz="1700" b="0" i="0" u="none" strike="noStrike" kern="1200" cap="none" spc="0" normalizeH="0" baseline="0" noProof="0">
              <a:ln>
                <a:noFill/>
              </a:ln>
              <a:solidFill>
                <a:srgbClr val="E3DED1">
                  <a:lumMod val="25000"/>
                </a:srgbClr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799955" y="5257691"/>
            <a:ext cx="4111610" cy="997606"/>
          </a:xfrm>
          <a:prstGeom prst="rect">
            <a:avLst/>
          </a:prstGeom>
        </p:spPr>
        <p:txBody>
          <a:bodyPr wrap="square" lIns="96416" tIns="48209" rIns="96416" bIns="48209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点击此处添加文本内容，如关键词、部分简单介绍等。点击此处添加文本内容，如关键词、部分简单介绍等。</a:t>
            </a:r>
            <a:endParaRPr kumimoji="0" lang="en-US" altLang="zh-CN" sz="13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</p:spTree>
    <p:custDataLst>
      <p:tags r:id="rId2"/>
    </p:custData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8" grpId="0"/>
      <p:bldP spid="19" grpId="0"/>
      <p:bldP spid="21" grpId="0"/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32" name="TextBox 4"/>
          <p:cNvSpPr txBox="1"/>
          <p:nvPr/>
        </p:nvSpPr>
        <p:spPr>
          <a:xfrm>
            <a:off x="935823" y="2340257"/>
            <a:ext cx="1060386" cy="356914"/>
          </a:xfrm>
          <a:prstGeom prst="rect">
            <a:avLst/>
          </a:prstGeom>
          <a:noFill/>
        </p:spPr>
        <p:txBody>
          <a:bodyPr wrap="none" lIns="96433" tIns="48216" rIns="96433" bIns="48216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7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Clear Sans" panose="020b0503030202020304" pitchFamily="34" charset="0"/>
              </a:rPr>
              <a:t>添加标题</a:t>
            </a:r>
            <a:endParaRPr kumimoji="0" lang="en-US" altLang="zh-CN" sz="1700" b="0" i="0" u="none" strike="noStrike" kern="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Clear Sans" panose="020b0503030202020304" pitchFamily="34" charset="0"/>
            </a:endParaRPr>
          </a:p>
        </p:txBody>
      </p:sp>
      <p:sp>
        <p:nvSpPr>
          <p:cNvPr id="33" name="Rectangle 5"/>
          <p:cNvSpPr/>
          <p:nvPr/>
        </p:nvSpPr>
        <p:spPr>
          <a:xfrm>
            <a:off x="59594" y="2559582"/>
            <a:ext cx="2725277" cy="697538"/>
          </a:xfrm>
          <a:prstGeom prst="rect">
            <a:avLst/>
          </a:prstGeom>
        </p:spPr>
        <p:txBody>
          <a:bodyPr wrap="square" lIns="96433" tIns="48216" rIns="96433" bIns="48216">
            <a:spAutoFit/>
          </a:bodyPr>
          <a:lstStyle/>
          <a:p>
            <a:pPr marL="0" marR="0" lvl="0" indent="0" algn="ctr" defTabSz="128524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3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Gill Sans" charset="0"/>
              </a:rPr>
              <a:t>此处添加详细文本描述，建议与标题相关并符合整体语言风格洁。</a:t>
            </a:r>
            <a:endParaRPr kumimoji="0" lang="id-ID" altLang="zh-CN" sz="1300" b="0" i="0" u="none" strike="noStrike" kern="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34" name="TextBox 6"/>
          <p:cNvSpPr txBox="1"/>
          <p:nvPr/>
        </p:nvSpPr>
        <p:spPr>
          <a:xfrm>
            <a:off x="2834285" y="4786137"/>
            <a:ext cx="1060386" cy="356914"/>
          </a:xfrm>
          <a:prstGeom prst="rect">
            <a:avLst/>
          </a:prstGeom>
          <a:noFill/>
        </p:spPr>
        <p:txBody>
          <a:bodyPr wrap="none" lIns="96433" tIns="48216" rIns="96433" bIns="48216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7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Clear Sans" panose="020b0503030202020304" pitchFamily="34" charset="0"/>
              </a:rPr>
              <a:t>添加标题</a:t>
            </a:r>
            <a:endParaRPr kumimoji="0" lang="en-US" altLang="zh-CN" sz="1700" b="0" i="0" u="none" strike="noStrike" kern="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Clear Sans" panose="020b0503030202020304" pitchFamily="34" charset="0"/>
            </a:endParaRPr>
          </a:p>
        </p:txBody>
      </p:sp>
      <p:sp>
        <p:nvSpPr>
          <p:cNvPr id="35" name="Rectangle 7"/>
          <p:cNvSpPr/>
          <p:nvPr/>
        </p:nvSpPr>
        <p:spPr>
          <a:xfrm>
            <a:off x="2033580" y="5002010"/>
            <a:ext cx="2620235" cy="697538"/>
          </a:xfrm>
          <a:prstGeom prst="rect">
            <a:avLst/>
          </a:prstGeom>
        </p:spPr>
        <p:txBody>
          <a:bodyPr wrap="square" lIns="96433" tIns="48216" rIns="96433" bIns="48216">
            <a:spAutoFit/>
          </a:bodyPr>
          <a:lstStyle/>
          <a:p>
            <a:pPr marL="0" marR="0" lvl="0" indent="0" algn="ctr" defTabSz="128524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3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Gill Sans" charset="0"/>
              </a:rPr>
              <a:t>此处添加详细文本描述，建议与标题相关并符合整体语言风格</a:t>
            </a:r>
            <a:endParaRPr kumimoji="0" lang="id-ID" altLang="zh-CN" sz="1300" b="0" i="0" u="none" strike="noStrike" kern="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36" name="TextBox 8"/>
          <p:cNvSpPr txBox="1"/>
          <p:nvPr/>
        </p:nvSpPr>
        <p:spPr>
          <a:xfrm>
            <a:off x="4422283" y="3723282"/>
            <a:ext cx="1060386" cy="356914"/>
          </a:xfrm>
          <a:prstGeom prst="rect">
            <a:avLst/>
          </a:prstGeom>
          <a:noFill/>
        </p:spPr>
        <p:txBody>
          <a:bodyPr wrap="none" lIns="96433" tIns="48216" rIns="96433" bIns="48216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7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Clear Sans" panose="020b0503030202020304" pitchFamily="34" charset="0"/>
              </a:rPr>
              <a:t>添加标题</a:t>
            </a:r>
            <a:endParaRPr kumimoji="0" lang="en-US" altLang="zh-CN" sz="1700" b="0" i="0" u="none" strike="noStrike" kern="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Clear Sans" panose="020b0503030202020304" pitchFamily="34" charset="0"/>
            </a:endParaRPr>
          </a:p>
        </p:txBody>
      </p:sp>
      <p:sp>
        <p:nvSpPr>
          <p:cNvPr id="37" name="Rectangle 9"/>
          <p:cNvSpPr/>
          <p:nvPr/>
        </p:nvSpPr>
        <p:spPr>
          <a:xfrm>
            <a:off x="4007564" y="3939153"/>
            <a:ext cx="2530750" cy="697538"/>
          </a:xfrm>
          <a:prstGeom prst="rect">
            <a:avLst/>
          </a:prstGeom>
        </p:spPr>
        <p:txBody>
          <a:bodyPr wrap="square" lIns="96433" tIns="48216" rIns="96433" bIns="48216">
            <a:spAutoFit/>
          </a:bodyPr>
          <a:lstStyle/>
          <a:p>
            <a:pPr marL="0" marR="0" lvl="0" indent="0" algn="ctr" defTabSz="128524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3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Gill Sans" charset="0"/>
              </a:rPr>
              <a:t>此处添加详细文本描述，建议与标题相关并符合整体语言风格</a:t>
            </a:r>
            <a:endParaRPr kumimoji="0" lang="id-ID" altLang="zh-CN" sz="1300" b="0" i="0" u="none" strike="noStrike" kern="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38" name="Freeform 5"/>
          <p:cNvSpPr/>
          <p:nvPr/>
        </p:nvSpPr>
        <p:spPr bwMode="auto">
          <a:xfrm>
            <a:off x="1363098" y="3527534"/>
            <a:ext cx="732222" cy="1976338"/>
          </a:xfrm>
          <a:custGeom>
            <a:gdLst>
              <a:gd name="T0" fmla="*/ 90 w 213"/>
              <a:gd name="T1" fmla="*/ 374 h 573"/>
              <a:gd name="T2" fmla="*/ 83 w 213"/>
              <a:gd name="T3" fmla="*/ 427 h 573"/>
              <a:gd name="T4" fmla="*/ 55 w 213"/>
              <a:gd name="T5" fmla="*/ 498 h 573"/>
              <a:gd name="T6" fmla="*/ 63 w 213"/>
              <a:gd name="T7" fmla="*/ 550 h 573"/>
              <a:gd name="T8" fmla="*/ 85 w 213"/>
              <a:gd name="T9" fmla="*/ 567 h 573"/>
              <a:gd name="T10" fmla="*/ 14 w 213"/>
              <a:gd name="T11" fmla="*/ 554 h 573"/>
              <a:gd name="T12" fmla="*/ 22 w 213"/>
              <a:gd name="T13" fmla="*/ 496 h 573"/>
              <a:gd name="T14" fmla="*/ 44 w 213"/>
              <a:gd name="T15" fmla="*/ 389 h 573"/>
              <a:gd name="T16" fmla="*/ 36 w 213"/>
              <a:gd name="T17" fmla="*/ 335 h 573"/>
              <a:gd name="T18" fmla="*/ 24 w 213"/>
              <a:gd name="T19" fmla="*/ 251 h 573"/>
              <a:gd name="T20" fmla="*/ 20 w 213"/>
              <a:gd name="T21" fmla="*/ 103 h 573"/>
              <a:gd name="T22" fmla="*/ 31 w 213"/>
              <a:gd name="T23" fmla="*/ 55 h 573"/>
              <a:gd name="T24" fmla="*/ 86 w 213"/>
              <a:gd name="T25" fmla="*/ 29 h 573"/>
              <a:gd name="T26" fmla="*/ 94 w 213"/>
              <a:gd name="T27" fmla="*/ 55 h 573"/>
              <a:gd name="T28" fmla="*/ 94 w 213"/>
              <a:gd name="T29" fmla="*/ 13 h 573"/>
              <a:gd name="T30" fmla="*/ 120 w 213"/>
              <a:gd name="T31" fmla="*/ 13 h 573"/>
              <a:gd name="T32" fmla="*/ 122 w 213"/>
              <a:gd name="T33" fmla="*/ 37 h 573"/>
              <a:gd name="T34" fmla="*/ 91 w 213"/>
              <a:gd name="T35" fmla="*/ 98 h 573"/>
              <a:gd name="T36" fmla="*/ 106 w 213"/>
              <a:gd name="T37" fmla="*/ 104 h 573"/>
              <a:gd name="T38" fmla="*/ 140 w 213"/>
              <a:gd name="T39" fmla="*/ 57 h 573"/>
              <a:gd name="T40" fmla="*/ 141 w 213"/>
              <a:gd name="T41" fmla="*/ 23 h 573"/>
              <a:gd name="T42" fmla="*/ 164 w 213"/>
              <a:gd name="T43" fmla="*/ 41 h 573"/>
              <a:gd name="T44" fmla="*/ 149 w 213"/>
              <a:gd name="T45" fmla="*/ 86 h 573"/>
              <a:gd name="T46" fmla="*/ 114 w 213"/>
              <a:gd name="T47" fmla="*/ 139 h 573"/>
              <a:gd name="T48" fmla="*/ 89 w 213"/>
              <a:gd name="T49" fmla="*/ 166 h 573"/>
              <a:gd name="T50" fmla="*/ 88 w 213"/>
              <a:gd name="T51" fmla="*/ 249 h 573"/>
              <a:gd name="T52" fmla="*/ 196 w 213"/>
              <a:gd name="T53" fmla="*/ 275 h 573"/>
              <a:gd name="T54" fmla="*/ 188 w 213"/>
              <a:gd name="T55" fmla="*/ 341 h 573"/>
              <a:gd name="T56" fmla="*/ 148 w 213"/>
              <a:gd name="T57" fmla="*/ 400 h 573"/>
              <a:gd name="T58" fmla="*/ 166 w 213"/>
              <a:gd name="T59" fmla="*/ 425 h 573"/>
              <a:gd name="T60" fmla="*/ 184 w 213"/>
              <a:gd name="T61" fmla="*/ 434 h 573"/>
              <a:gd name="T62" fmla="*/ 140 w 213"/>
              <a:gd name="T63" fmla="*/ 432 h 573"/>
              <a:gd name="T64" fmla="*/ 110 w 213"/>
              <a:gd name="T65" fmla="*/ 400 h 573"/>
              <a:gd name="T66" fmla="*/ 141 w 213"/>
              <a:gd name="T67" fmla="*/ 351 h 573"/>
              <a:gd name="T68" fmla="*/ 89 w 213"/>
              <a:gd name="T69" fmla="*/ 310 h 573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13" h="573">
                <a:moveTo>
                  <a:pt x="89" y="310"/>
                </a:moveTo>
                <a:cubicBezTo>
                  <a:pt x="89" y="310"/>
                  <a:pt x="95" y="344"/>
                  <a:pt x="90" y="374"/>
                </a:cubicBezTo>
                <a:cubicBezTo>
                  <a:pt x="90" y="374"/>
                  <a:pt x="88" y="395"/>
                  <a:pt x="89" y="402"/>
                </a:cubicBezTo>
                <a:cubicBezTo>
                  <a:pt x="90" y="410"/>
                  <a:pt x="86" y="422"/>
                  <a:pt x="83" y="427"/>
                </a:cubicBezTo>
                <a:cubicBezTo>
                  <a:pt x="80" y="432"/>
                  <a:pt x="75" y="446"/>
                  <a:pt x="75" y="450"/>
                </a:cubicBezTo>
                <a:cubicBezTo>
                  <a:pt x="74" y="453"/>
                  <a:pt x="58" y="492"/>
                  <a:pt x="55" y="498"/>
                </a:cubicBezTo>
                <a:cubicBezTo>
                  <a:pt x="52" y="505"/>
                  <a:pt x="45" y="524"/>
                  <a:pt x="48" y="530"/>
                </a:cubicBezTo>
                <a:cubicBezTo>
                  <a:pt x="50" y="536"/>
                  <a:pt x="58" y="546"/>
                  <a:pt x="63" y="550"/>
                </a:cubicBezTo>
                <a:cubicBezTo>
                  <a:pt x="67" y="555"/>
                  <a:pt x="73" y="560"/>
                  <a:pt x="78" y="560"/>
                </a:cubicBezTo>
                <a:cubicBezTo>
                  <a:pt x="83" y="560"/>
                  <a:pt x="91" y="566"/>
                  <a:pt x="85" y="567"/>
                </a:cubicBezTo>
                <a:cubicBezTo>
                  <a:pt x="80" y="568"/>
                  <a:pt x="49" y="573"/>
                  <a:pt x="42" y="567"/>
                </a:cubicBezTo>
                <a:cubicBezTo>
                  <a:pt x="35" y="561"/>
                  <a:pt x="18" y="557"/>
                  <a:pt x="14" y="554"/>
                </a:cubicBezTo>
                <a:cubicBezTo>
                  <a:pt x="11" y="551"/>
                  <a:pt x="1" y="542"/>
                  <a:pt x="13" y="530"/>
                </a:cubicBezTo>
                <a:cubicBezTo>
                  <a:pt x="13" y="530"/>
                  <a:pt x="19" y="516"/>
                  <a:pt x="22" y="496"/>
                </a:cubicBezTo>
                <a:cubicBezTo>
                  <a:pt x="25" y="476"/>
                  <a:pt x="38" y="425"/>
                  <a:pt x="47" y="417"/>
                </a:cubicBezTo>
                <a:cubicBezTo>
                  <a:pt x="47" y="417"/>
                  <a:pt x="48" y="398"/>
                  <a:pt x="44" y="389"/>
                </a:cubicBezTo>
                <a:cubicBezTo>
                  <a:pt x="42" y="382"/>
                  <a:pt x="38" y="350"/>
                  <a:pt x="37" y="339"/>
                </a:cubicBezTo>
                <a:cubicBezTo>
                  <a:pt x="36" y="336"/>
                  <a:pt x="36" y="335"/>
                  <a:pt x="36" y="335"/>
                </a:cubicBezTo>
                <a:cubicBezTo>
                  <a:pt x="36" y="335"/>
                  <a:pt x="34" y="313"/>
                  <a:pt x="28" y="309"/>
                </a:cubicBezTo>
                <a:cubicBezTo>
                  <a:pt x="22" y="304"/>
                  <a:pt x="0" y="282"/>
                  <a:pt x="24" y="251"/>
                </a:cubicBezTo>
                <a:cubicBezTo>
                  <a:pt x="24" y="251"/>
                  <a:pt x="25" y="228"/>
                  <a:pt x="21" y="209"/>
                </a:cubicBezTo>
                <a:cubicBezTo>
                  <a:pt x="17" y="189"/>
                  <a:pt x="9" y="117"/>
                  <a:pt x="20" y="103"/>
                </a:cubicBezTo>
                <a:cubicBezTo>
                  <a:pt x="30" y="88"/>
                  <a:pt x="32" y="87"/>
                  <a:pt x="33" y="82"/>
                </a:cubicBezTo>
                <a:cubicBezTo>
                  <a:pt x="33" y="76"/>
                  <a:pt x="33" y="63"/>
                  <a:pt x="31" y="55"/>
                </a:cubicBezTo>
                <a:cubicBezTo>
                  <a:pt x="29" y="47"/>
                  <a:pt x="20" y="20"/>
                  <a:pt x="41" y="10"/>
                </a:cubicBezTo>
                <a:cubicBezTo>
                  <a:pt x="62" y="0"/>
                  <a:pt x="86" y="15"/>
                  <a:pt x="86" y="29"/>
                </a:cubicBezTo>
                <a:cubicBezTo>
                  <a:pt x="86" y="29"/>
                  <a:pt x="93" y="41"/>
                  <a:pt x="89" y="47"/>
                </a:cubicBezTo>
                <a:cubicBezTo>
                  <a:pt x="94" y="55"/>
                  <a:pt x="94" y="55"/>
                  <a:pt x="94" y="55"/>
                </a:cubicBezTo>
                <a:cubicBezTo>
                  <a:pt x="94" y="55"/>
                  <a:pt x="103" y="52"/>
                  <a:pt x="102" y="47"/>
                </a:cubicBezTo>
                <a:cubicBezTo>
                  <a:pt x="101" y="42"/>
                  <a:pt x="86" y="21"/>
                  <a:pt x="94" y="13"/>
                </a:cubicBezTo>
                <a:cubicBezTo>
                  <a:pt x="101" y="9"/>
                  <a:pt x="101" y="9"/>
                  <a:pt x="101" y="9"/>
                </a:cubicBezTo>
                <a:cubicBezTo>
                  <a:pt x="101" y="9"/>
                  <a:pt x="117" y="10"/>
                  <a:pt x="120" y="13"/>
                </a:cubicBezTo>
                <a:cubicBezTo>
                  <a:pt x="124" y="17"/>
                  <a:pt x="128" y="26"/>
                  <a:pt x="122" y="27"/>
                </a:cubicBezTo>
                <a:cubicBezTo>
                  <a:pt x="122" y="27"/>
                  <a:pt x="120" y="33"/>
                  <a:pt x="122" y="37"/>
                </a:cubicBezTo>
                <a:cubicBezTo>
                  <a:pt x="123" y="40"/>
                  <a:pt x="116" y="51"/>
                  <a:pt x="116" y="51"/>
                </a:cubicBezTo>
                <a:cubicBezTo>
                  <a:pt x="116" y="51"/>
                  <a:pt x="99" y="95"/>
                  <a:pt x="91" y="98"/>
                </a:cubicBezTo>
                <a:cubicBezTo>
                  <a:pt x="91" y="98"/>
                  <a:pt x="90" y="101"/>
                  <a:pt x="91" y="101"/>
                </a:cubicBezTo>
                <a:cubicBezTo>
                  <a:pt x="93" y="101"/>
                  <a:pt x="106" y="104"/>
                  <a:pt x="106" y="104"/>
                </a:cubicBezTo>
                <a:cubicBezTo>
                  <a:pt x="106" y="104"/>
                  <a:pt x="127" y="80"/>
                  <a:pt x="130" y="76"/>
                </a:cubicBezTo>
                <a:cubicBezTo>
                  <a:pt x="134" y="73"/>
                  <a:pt x="140" y="64"/>
                  <a:pt x="140" y="57"/>
                </a:cubicBezTo>
                <a:cubicBezTo>
                  <a:pt x="139" y="51"/>
                  <a:pt x="132" y="34"/>
                  <a:pt x="133" y="31"/>
                </a:cubicBezTo>
                <a:cubicBezTo>
                  <a:pt x="134" y="28"/>
                  <a:pt x="141" y="23"/>
                  <a:pt x="141" y="23"/>
                </a:cubicBezTo>
                <a:cubicBezTo>
                  <a:pt x="141" y="23"/>
                  <a:pt x="154" y="20"/>
                  <a:pt x="157" y="23"/>
                </a:cubicBezTo>
                <a:cubicBezTo>
                  <a:pt x="160" y="26"/>
                  <a:pt x="165" y="38"/>
                  <a:pt x="164" y="41"/>
                </a:cubicBezTo>
                <a:cubicBezTo>
                  <a:pt x="164" y="44"/>
                  <a:pt x="157" y="58"/>
                  <a:pt x="156" y="60"/>
                </a:cubicBezTo>
                <a:cubicBezTo>
                  <a:pt x="155" y="63"/>
                  <a:pt x="151" y="76"/>
                  <a:pt x="149" y="86"/>
                </a:cubicBezTo>
                <a:cubicBezTo>
                  <a:pt x="146" y="96"/>
                  <a:pt x="137" y="122"/>
                  <a:pt x="131" y="128"/>
                </a:cubicBezTo>
                <a:cubicBezTo>
                  <a:pt x="131" y="128"/>
                  <a:pt x="119" y="141"/>
                  <a:pt x="114" y="139"/>
                </a:cubicBezTo>
                <a:cubicBezTo>
                  <a:pt x="109" y="137"/>
                  <a:pt x="93" y="139"/>
                  <a:pt x="93" y="139"/>
                </a:cubicBezTo>
                <a:cubicBezTo>
                  <a:pt x="93" y="139"/>
                  <a:pt x="90" y="158"/>
                  <a:pt x="89" y="166"/>
                </a:cubicBezTo>
                <a:cubicBezTo>
                  <a:pt x="87" y="173"/>
                  <a:pt x="86" y="202"/>
                  <a:pt x="87" y="216"/>
                </a:cubicBezTo>
                <a:cubicBezTo>
                  <a:pt x="88" y="229"/>
                  <a:pt x="84" y="246"/>
                  <a:pt x="88" y="249"/>
                </a:cubicBezTo>
                <a:cubicBezTo>
                  <a:pt x="92" y="252"/>
                  <a:pt x="105" y="252"/>
                  <a:pt x="111" y="253"/>
                </a:cubicBezTo>
                <a:cubicBezTo>
                  <a:pt x="117" y="254"/>
                  <a:pt x="155" y="253"/>
                  <a:pt x="196" y="275"/>
                </a:cubicBezTo>
                <a:cubicBezTo>
                  <a:pt x="196" y="275"/>
                  <a:pt x="213" y="284"/>
                  <a:pt x="208" y="303"/>
                </a:cubicBezTo>
                <a:cubicBezTo>
                  <a:pt x="203" y="321"/>
                  <a:pt x="195" y="334"/>
                  <a:pt x="188" y="341"/>
                </a:cubicBezTo>
                <a:cubicBezTo>
                  <a:pt x="182" y="348"/>
                  <a:pt x="165" y="367"/>
                  <a:pt x="161" y="374"/>
                </a:cubicBezTo>
                <a:cubicBezTo>
                  <a:pt x="157" y="381"/>
                  <a:pt x="148" y="395"/>
                  <a:pt x="148" y="400"/>
                </a:cubicBezTo>
                <a:cubicBezTo>
                  <a:pt x="147" y="406"/>
                  <a:pt x="151" y="411"/>
                  <a:pt x="154" y="414"/>
                </a:cubicBezTo>
                <a:cubicBezTo>
                  <a:pt x="157" y="417"/>
                  <a:pt x="163" y="424"/>
                  <a:pt x="166" y="425"/>
                </a:cubicBezTo>
                <a:cubicBezTo>
                  <a:pt x="170" y="426"/>
                  <a:pt x="174" y="428"/>
                  <a:pt x="174" y="428"/>
                </a:cubicBezTo>
                <a:cubicBezTo>
                  <a:pt x="174" y="428"/>
                  <a:pt x="188" y="425"/>
                  <a:pt x="184" y="434"/>
                </a:cubicBezTo>
                <a:cubicBezTo>
                  <a:pt x="184" y="434"/>
                  <a:pt x="169" y="444"/>
                  <a:pt x="166" y="442"/>
                </a:cubicBezTo>
                <a:cubicBezTo>
                  <a:pt x="162" y="440"/>
                  <a:pt x="144" y="438"/>
                  <a:pt x="140" y="432"/>
                </a:cubicBezTo>
                <a:cubicBezTo>
                  <a:pt x="136" y="426"/>
                  <a:pt x="124" y="425"/>
                  <a:pt x="118" y="425"/>
                </a:cubicBezTo>
                <a:cubicBezTo>
                  <a:pt x="113" y="424"/>
                  <a:pt x="95" y="416"/>
                  <a:pt x="110" y="400"/>
                </a:cubicBezTo>
                <a:cubicBezTo>
                  <a:pt x="126" y="385"/>
                  <a:pt x="124" y="380"/>
                  <a:pt x="129" y="371"/>
                </a:cubicBezTo>
                <a:cubicBezTo>
                  <a:pt x="133" y="362"/>
                  <a:pt x="141" y="355"/>
                  <a:pt x="141" y="351"/>
                </a:cubicBezTo>
                <a:cubicBezTo>
                  <a:pt x="141" y="348"/>
                  <a:pt x="152" y="321"/>
                  <a:pt x="158" y="318"/>
                </a:cubicBezTo>
                <a:cubicBezTo>
                  <a:pt x="158" y="318"/>
                  <a:pt x="96" y="315"/>
                  <a:pt x="89" y="31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6403" tIns="48202" rIns="96403" bIns="48202" numCol="1" anchor="t" anchorCtr="0" compatLnSpc="1"/>
          <a:lstStyle/>
          <a:p>
            <a:pPr marL="0" marR="0" lvl="0" indent="0" algn="l" defTabSz="128524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39" name="Freeform 6"/>
          <p:cNvSpPr/>
          <p:nvPr/>
        </p:nvSpPr>
        <p:spPr bwMode="auto">
          <a:xfrm>
            <a:off x="2919481" y="2795261"/>
            <a:ext cx="955956" cy="1893506"/>
          </a:xfrm>
          <a:custGeom>
            <a:gdLst>
              <a:gd name="T0" fmla="*/ 149 w 278"/>
              <a:gd name="T1" fmla="*/ 352 h 549"/>
              <a:gd name="T2" fmla="*/ 143 w 278"/>
              <a:gd name="T3" fmla="*/ 416 h 549"/>
              <a:gd name="T4" fmla="*/ 71 w 278"/>
              <a:gd name="T5" fmla="*/ 458 h 549"/>
              <a:gd name="T6" fmla="*/ 32 w 278"/>
              <a:gd name="T7" fmla="*/ 502 h 549"/>
              <a:gd name="T8" fmla="*/ 28 w 278"/>
              <a:gd name="T9" fmla="*/ 531 h 549"/>
              <a:gd name="T10" fmla="*/ 5 w 278"/>
              <a:gd name="T11" fmla="*/ 515 h 549"/>
              <a:gd name="T12" fmla="*/ 2 w 278"/>
              <a:gd name="T13" fmla="*/ 474 h 549"/>
              <a:gd name="T14" fmla="*/ 45 w 278"/>
              <a:gd name="T15" fmla="*/ 440 h 549"/>
              <a:gd name="T16" fmla="*/ 105 w 278"/>
              <a:gd name="T17" fmla="*/ 377 h 549"/>
              <a:gd name="T18" fmla="*/ 75 w 278"/>
              <a:gd name="T19" fmla="*/ 298 h 549"/>
              <a:gd name="T20" fmla="*/ 65 w 278"/>
              <a:gd name="T21" fmla="*/ 191 h 549"/>
              <a:gd name="T22" fmla="*/ 75 w 278"/>
              <a:gd name="T23" fmla="*/ 93 h 549"/>
              <a:gd name="T24" fmla="*/ 110 w 278"/>
              <a:gd name="T25" fmla="*/ 6 h 549"/>
              <a:gd name="T26" fmla="*/ 154 w 278"/>
              <a:gd name="T27" fmla="*/ 54 h 549"/>
              <a:gd name="T28" fmla="*/ 147 w 278"/>
              <a:gd name="T29" fmla="*/ 77 h 549"/>
              <a:gd name="T30" fmla="*/ 202 w 278"/>
              <a:gd name="T31" fmla="*/ 56 h 549"/>
              <a:gd name="T32" fmla="*/ 216 w 278"/>
              <a:gd name="T33" fmla="*/ 25 h 549"/>
              <a:gd name="T34" fmla="*/ 237 w 278"/>
              <a:gd name="T35" fmla="*/ 35 h 549"/>
              <a:gd name="T36" fmla="*/ 229 w 278"/>
              <a:gd name="T37" fmla="*/ 43 h 549"/>
              <a:gd name="T38" fmla="*/ 211 w 278"/>
              <a:gd name="T39" fmla="*/ 69 h 549"/>
              <a:gd name="T40" fmla="*/ 159 w 278"/>
              <a:gd name="T41" fmla="*/ 106 h 549"/>
              <a:gd name="T42" fmla="*/ 189 w 278"/>
              <a:gd name="T43" fmla="*/ 101 h 549"/>
              <a:gd name="T44" fmla="*/ 240 w 278"/>
              <a:gd name="T45" fmla="*/ 70 h 549"/>
              <a:gd name="T46" fmla="*/ 255 w 278"/>
              <a:gd name="T47" fmla="*/ 42 h 549"/>
              <a:gd name="T48" fmla="*/ 274 w 278"/>
              <a:gd name="T49" fmla="*/ 54 h 549"/>
              <a:gd name="T50" fmla="*/ 255 w 278"/>
              <a:gd name="T51" fmla="*/ 81 h 549"/>
              <a:gd name="T52" fmla="*/ 197 w 278"/>
              <a:gd name="T53" fmla="*/ 132 h 549"/>
              <a:gd name="T54" fmla="*/ 137 w 278"/>
              <a:gd name="T55" fmla="*/ 140 h 549"/>
              <a:gd name="T56" fmla="*/ 130 w 278"/>
              <a:gd name="T57" fmla="*/ 223 h 549"/>
              <a:gd name="T58" fmla="*/ 196 w 278"/>
              <a:gd name="T59" fmla="*/ 184 h 549"/>
              <a:gd name="T60" fmla="*/ 230 w 278"/>
              <a:gd name="T61" fmla="*/ 228 h 549"/>
              <a:gd name="T62" fmla="*/ 202 w 278"/>
              <a:gd name="T63" fmla="*/ 313 h 549"/>
              <a:gd name="T64" fmla="*/ 241 w 278"/>
              <a:gd name="T65" fmla="*/ 322 h 549"/>
              <a:gd name="T66" fmla="*/ 205 w 278"/>
              <a:gd name="T67" fmla="*/ 338 h 549"/>
              <a:gd name="T68" fmla="*/ 163 w 278"/>
              <a:gd name="T69" fmla="*/ 318 h 549"/>
              <a:gd name="T70" fmla="*/ 179 w 278"/>
              <a:gd name="T71" fmla="*/ 264 h 549"/>
              <a:gd name="T72" fmla="*/ 132 w 278"/>
              <a:gd name="T73" fmla="*/ 292 h 549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78" h="549">
                <a:moveTo>
                  <a:pt x="132" y="292"/>
                </a:moveTo>
                <a:cubicBezTo>
                  <a:pt x="132" y="292"/>
                  <a:pt x="148" y="326"/>
                  <a:pt x="149" y="352"/>
                </a:cubicBezTo>
                <a:cubicBezTo>
                  <a:pt x="149" y="377"/>
                  <a:pt x="151" y="378"/>
                  <a:pt x="152" y="385"/>
                </a:cubicBezTo>
                <a:cubicBezTo>
                  <a:pt x="153" y="391"/>
                  <a:pt x="152" y="408"/>
                  <a:pt x="143" y="416"/>
                </a:cubicBezTo>
                <a:cubicBezTo>
                  <a:pt x="134" y="423"/>
                  <a:pt x="120" y="427"/>
                  <a:pt x="114" y="432"/>
                </a:cubicBezTo>
                <a:cubicBezTo>
                  <a:pt x="109" y="437"/>
                  <a:pt x="81" y="453"/>
                  <a:pt x="71" y="458"/>
                </a:cubicBezTo>
                <a:cubicBezTo>
                  <a:pt x="61" y="463"/>
                  <a:pt x="40" y="481"/>
                  <a:pt x="38" y="487"/>
                </a:cubicBezTo>
                <a:cubicBezTo>
                  <a:pt x="35" y="492"/>
                  <a:pt x="33" y="493"/>
                  <a:pt x="32" y="502"/>
                </a:cubicBezTo>
                <a:cubicBezTo>
                  <a:pt x="31" y="511"/>
                  <a:pt x="25" y="520"/>
                  <a:pt x="30" y="526"/>
                </a:cubicBezTo>
                <a:cubicBezTo>
                  <a:pt x="34" y="533"/>
                  <a:pt x="30" y="530"/>
                  <a:pt x="28" y="531"/>
                </a:cubicBezTo>
                <a:cubicBezTo>
                  <a:pt x="28" y="531"/>
                  <a:pt x="25" y="549"/>
                  <a:pt x="14" y="530"/>
                </a:cubicBezTo>
                <a:cubicBezTo>
                  <a:pt x="3" y="512"/>
                  <a:pt x="7" y="518"/>
                  <a:pt x="5" y="515"/>
                </a:cubicBezTo>
                <a:cubicBezTo>
                  <a:pt x="3" y="511"/>
                  <a:pt x="4" y="505"/>
                  <a:pt x="5" y="498"/>
                </a:cubicBezTo>
                <a:cubicBezTo>
                  <a:pt x="6" y="490"/>
                  <a:pt x="3" y="477"/>
                  <a:pt x="2" y="474"/>
                </a:cubicBezTo>
                <a:cubicBezTo>
                  <a:pt x="0" y="470"/>
                  <a:pt x="2" y="456"/>
                  <a:pt x="19" y="456"/>
                </a:cubicBezTo>
                <a:cubicBezTo>
                  <a:pt x="19" y="456"/>
                  <a:pt x="34" y="455"/>
                  <a:pt x="45" y="440"/>
                </a:cubicBezTo>
                <a:cubicBezTo>
                  <a:pt x="57" y="425"/>
                  <a:pt x="85" y="399"/>
                  <a:pt x="105" y="396"/>
                </a:cubicBezTo>
                <a:cubicBezTo>
                  <a:pt x="105" y="396"/>
                  <a:pt x="109" y="383"/>
                  <a:pt x="105" y="377"/>
                </a:cubicBezTo>
                <a:cubicBezTo>
                  <a:pt x="100" y="372"/>
                  <a:pt x="84" y="322"/>
                  <a:pt x="83" y="311"/>
                </a:cubicBezTo>
                <a:cubicBezTo>
                  <a:pt x="83" y="311"/>
                  <a:pt x="80" y="304"/>
                  <a:pt x="75" y="298"/>
                </a:cubicBezTo>
                <a:cubicBezTo>
                  <a:pt x="70" y="293"/>
                  <a:pt x="50" y="260"/>
                  <a:pt x="65" y="243"/>
                </a:cubicBezTo>
                <a:cubicBezTo>
                  <a:pt x="65" y="243"/>
                  <a:pt x="65" y="202"/>
                  <a:pt x="65" y="191"/>
                </a:cubicBezTo>
                <a:cubicBezTo>
                  <a:pt x="65" y="180"/>
                  <a:pt x="61" y="152"/>
                  <a:pt x="63" y="138"/>
                </a:cubicBezTo>
                <a:cubicBezTo>
                  <a:pt x="64" y="124"/>
                  <a:pt x="67" y="105"/>
                  <a:pt x="75" y="93"/>
                </a:cubicBezTo>
                <a:cubicBezTo>
                  <a:pt x="83" y="82"/>
                  <a:pt x="90" y="75"/>
                  <a:pt x="91" y="65"/>
                </a:cubicBezTo>
                <a:cubicBezTo>
                  <a:pt x="93" y="56"/>
                  <a:pt x="80" y="14"/>
                  <a:pt x="110" y="6"/>
                </a:cubicBezTo>
                <a:cubicBezTo>
                  <a:pt x="110" y="6"/>
                  <a:pt x="163" y="0"/>
                  <a:pt x="156" y="38"/>
                </a:cubicBezTo>
                <a:cubicBezTo>
                  <a:pt x="156" y="38"/>
                  <a:pt x="157" y="51"/>
                  <a:pt x="154" y="54"/>
                </a:cubicBezTo>
                <a:cubicBezTo>
                  <a:pt x="154" y="54"/>
                  <a:pt x="163" y="71"/>
                  <a:pt x="150" y="72"/>
                </a:cubicBezTo>
                <a:cubicBezTo>
                  <a:pt x="147" y="77"/>
                  <a:pt x="147" y="77"/>
                  <a:pt x="147" y="77"/>
                </a:cubicBezTo>
                <a:cubicBezTo>
                  <a:pt x="147" y="77"/>
                  <a:pt x="160" y="72"/>
                  <a:pt x="168" y="69"/>
                </a:cubicBezTo>
                <a:cubicBezTo>
                  <a:pt x="175" y="66"/>
                  <a:pt x="198" y="60"/>
                  <a:pt x="202" y="56"/>
                </a:cubicBezTo>
                <a:cubicBezTo>
                  <a:pt x="206" y="52"/>
                  <a:pt x="205" y="46"/>
                  <a:pt x="206" y="41"/>
                </a:cubicBezTo>
                <a:cubicBezTo>
                  <a:pt x="207" y="37"/>
                  <a:pt x="213" y="28"/>
                  <a:pt x="216" y="25"/>
                </a:cubicBezTo>
                <a:cubicBezTo>
                  <a:pt x="216" y="25"/>
                  <a:pt x="245" y="19"/>
                  <a:pt x="234" y="29"/>
                </a:cubicBezTo>
                <a:cubicBezTo>
                  <a:pt x="237" y="35"/>
                  <a:pt x="237" y="35"/>
                  <a:pt x="237" y="35"/>
                </a:cubicBezTo>
                <a:cubicBezTo>
                  <a:pt x="236" y="44"/>
                  <a:pt x="236" y="44"/>
                  <a:pt x="236" y="44"/>
                </a:cubicBezTo>
                <a:cubicBezTo>
                  <a:pt x="236" y="44"/>
                  <a:pt x="229" y="53"/>
                  <a:pt x="229" y="43"/>
                </a:cubicBezTo>
                <a:cubicBezTo>
                  <a:pt x="229" y="43"/>
                  <a:pt x="224" y="47"/>
                  <a:pt x="224" y="52"/>
                </a:cubicBezTo>
                <a:cubicBezTo>
                  <a:pt x="224" y="56"/>
                  <a:pt x="217" y="67"/>
                  <a:pt x="211" y="69"/>
                </a:cubicBezTo>
                <a:cubicBezTo>
                  <a:pt x="211" y="69"/>
                  <a:pt x="198" y="77"/>
                  <a:pt x="192" y="81"/>
                </a:cubicBezTo>
                <a:cubicBezTo>
                  <a:pt x="186" y="85"/>
                  <a:pt x="164" y="105"/>
                  <a:pt x="159" y="106"/>
                </a:cubicBezTo>
                <a:cubicBezTo>
                  <a:pt x="159" y="106"/>
                  <a:pt x="171" y="110"/>
                  <a:pt x="174" y="108"/>
                </a:cubicBezTo>
                <a:cubicBezTo>
                  <a:pt x="178" y="106"/>
                  <a:pt x="185" y="104"/>
                  <a:pt x="189" y="101"/>
                </a:cubicBezTo>
                <a:cubicBezTo>
                  <a:pt x="194" y="99"/>
                  <a:pt x="219" y="86"/>
                  <a:pt x="224" y="82"/>
                </a:cubicBezTo>
                <a:cubicBezTo>
                  <a:pt x="230" y="77"/>
                  <a:pt x="240" y="73"/>
                  <a:pt x="240" y="70"/>
                </a:cubicBezTo>
                <a:cubicBezTo>
                  <a:pt x="241" y="66"/>
                  <a:pt x="243" y="51"/>
                  <a:pt x="243" y="51"/>
                </a:cubicBezTo>
                <a:cubicBezTo>
                  <a:pt x="243" y="51"/>
                  <a:pt x="251" y="43"/>
                  <a:pt x="255" y="42"/>
                </a:cubicBezTo>
                <a:cubicBezTo>
                  <a:pt x="259" y="41"/>
                  <a:pt x="262" y="42"/>
                  <a:pt x="267" y="45"/>
                </a:cubicBezTo>
                <a:cubicBezTo>
                  <a:pt x="272" y="49"/>
                  <a:pt x="276" y="52"/>
                  <a:pt x="274" y="54"/>
                </a:cubicBezTo>
                <a:cubicBezTo>
                  <a:pt x="273" y="56"/>
                  <a:pt x="278" y="59"/>
                  <a:pt x="271" y="65"/>
                </a:cubicBezTo>
                <a:cubicBezTo>
                  <a:pt x="265" y="72"/>
                  <a:pt x="257" y="80"/>
                  <a:pt x="255" y="81"/>
                </a:cubicBezTo>
                <a:cubicBezTo>
                  <a:pt x="253" y="82"/>
                  <a:pt x="231" y="105"/>
                  <a:pt x="225" y="111"/>
                </a:cubicBezTo>
                <a:cubicBezTo>
                  <a:pt x="219" y="118"/>
                  <a:pt x="201" y="131"/>
                  <a:pt x="197" y="132"/>
                </a:cubicBezTo>
                <a:cubicBezTo>
                  <a:pt x="193" y="134"/>
                  <a:pt x="196" y="137"/>
                  <a:pt x="188" y="137"/>
                </a:cubicBezTo>
                <a:cubicBezTo>
                  <a:pt x="180" y="137"/>
                  <a:pt x="142" y="141"/>
                  <a:pt x="137" y="140"/>
                </a:cubicBezTo>
                <a:cubicBezTo>
                  <a:pt x="137" y="140"/>
                  <a:pt x="136" y="177"/>
                  <a:pt x="132" y="195"/>
                </a:cubicBezTo>
                <a:cubicBezTo>
                  <a:pt x="130" y="223"/>
                  <a:pt x="130" y="223"/>
                  <a:pt x="130" y="223"/>
                </a:cubicBezTo>
                <a:cubicBezTo>
                  <a:pt x="130" y="223"/>
                  <a:pt x="153" y="205"/>
                  <a:pt x="165" y="198"/>
                </a:cubicBezTo>
                <a:cubicBezTo>
                  <a:pt x="177" y="191"/>
                  <a:pt x="190" y="186"/>
                  <a:pt x="196" y="184"/>
                </a:cubicBezTo>
                <a:cubicBezTo>
                  <a:pt x="201" y="181"/>
                  <a:pt x="227" y="169"/>
                  <a:pt x="235" y="196"/>
                </a:cubicBezTo>
                <a:cubicBezTo>
                  <a:pt x="235" y="196"/>
                  <a:pt x="236" y="214"/>
                  <a:pt x="230" y="228"/>
                </a:cubicBezTo>
                <a:cubicBezTo>
                  <a:pt x="223" y="243"/>
                  <a:pt x="212" y="263"/>
                  <a:pt x="208" y="274"/>
                </a:cubicBezTo>
                <a:cubicBezTo>
                  <a:pt x="203" y="285"/>
                  <a:pt x="198" y="311"/>
                  <a:pt x="202" y="313"/>
                </a:cubicBezTo>
                <a:cubicBezTo>
                  <a:pt x="207" y="316"/>
                  <a:pt x="217" y="323"/>
                  <a:pt x="222" y="322"/>
                </a:cubicBezTo>
                <a:cubicBezTo>
                  <a:pt x="226" y="321"/>
                  <a:pt x="241" y="314"/>
                  <a:pt x="241" y="322"/>
                </a:cubicBezTo>
                <a:cubicBezTo>
                  <a:pt x="241" y="322"/>
                  <a:pt x="237" y="330"/>
                  <a:pt x="233" y="331"/>
                </a:cubicBezTo>
                <a:cubicBezTo>
                  <a:pt x="233" y="331"/>
                  <a:pt x="214" y="341"/>
                  <a:pt x="205" y="338"/>
                </a:cubicBezTo>
                <a:cubicBezTo>
                  <a:pt x="196" y="336"/>
                  <a:pt x="188" y="337"/>
                  <a:pt x="181" y="338"/>
                </a:cubicBezTo>
                <a:cubicBezTo>
                  <a:pt x="173" y="339"/>
                  <a:pt x="155" y="335"/>
                  <a:pt x="163" y="318"/>
                </a:cubicBezTo>
                <a:cubicBezTo>
                  <a:pt x="171" y="302"/>
                  <a:pt x="170" y="299"/>
                  <a:pt x="171" y="295"/>
                </a:cubicBezTo>
                <a:cubicBezTo>
                  <a:pt x="172" y="292"/>
                  <a:pt x="179" y="267"/>
                  <a:pt x="179" y="264"/>
                </a:cubicBezTo>
                <a:cubicBezTo>
                  <a:pt x="179" y="261"/>
                  <a:pt x="178" y="246"/>
                  <a:pt x="181" y="242"/>
                </a:cubicBezTo>
                <a:cubicBezTo>
                  <a:pt x="181" y="242"/>
                  <a:pt x="143" y="291"/>
                  <a:pt x="132" y="292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6403" tIns="48202" rIns="96403" bIns="48202" numCol="1" anchor="t" anchorCtr="0" compatLnSpc="1"/>
          <a:lstStyle/>
          <a:p>
            <a:pPr marL="0" marR="0" lvl="0" indent="0" algn="l" defTabSz="128524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40" name="Freeform 7"/>
          <p:cNvSpPr>
            <a:spLocks noEditPoints="1"/>
          </p:cNvSpPr>
          <p:nvPr/>
        </p:nvSpPr>
        <p:spPr bwMode="auto">
          <a:xfrm>
            <a:off x="4648953" y="2263257"/>
            <a:ext cx="963222" cy="1331122"/>
          </a:xfrm>
          <a:custGeom>
            <a:gdLst>
              <a:gd name="T0" fmla="*/ 267 w 280"/>
              <a:gd name="T1" fmla="*/ 160 h 386"/>
              <a:gd name="T2" fmla="*/ 250 w 280"/>
              <a:gd name="T3" fmla="*/ 162 h 386"/>
              <a:gd name="T4" fmla="*/ 231 w 280"/>
              <a:gd name="T5" fmla="*/ 164 h 386"/>
              <a:gd name="T6" fmla="*/ 204 w 280"/>
              <a:gd name="T7" fmla="*/ 153 h 386"/>
              <a:gd name="T8" fmla="*/ 225 w 280"/>
              <a:gd name="T9" fmla="*/ 151 h 386"/>
              <a:gd name="T10" fmla="*/ 237 w 280"/>
              <a:gd name="T11" fmla="*/ 142 h 386"/>
              <a:gd name="T12" fmla="*/ 250 w 280"/>
              <a:gd name="T13" fmla="*/ 143 h 386"/>
              <a:gd name="T14" fmla="*/ 256 w 280"/>
              <a:gd name="T15" fmla="*/ 133 h 386"/>
              <a:gd name="T16" fmla="*/ 251 w 280"/>
              <a:gd name="T17" fmla="*/ 123 h 386"/>
              <a:gd name="T18" fmla="*/ 244 w 280"/>
              <a:gd name="T19" fmla="*/ 113 h 386"/>
              <a:gd name="T20" fmla="*/ 233 w 280"/>
              <a:gd name="T21" fmla="*/ 116 h 386"/>
              <a:gd name="T22" fmla="*/ 214 w 280"/>
              <a:gd name="T23" fmla="*/ 133 h 386"/>
              <a:gd name="T24" fmla="*/ 191 w 280"/>
              <a:gd name="T25" fmla="*/ 134 h 386"/>
              <a:gd name="T26" fmla="*/ 145 w 280"/>
              <a:gd name="T27" fmla="*/ 132 h 386"/>
              <a:gd name="T28" fmla="*/ 134 w 280"/>
              <a:gd name="T29" fmla="*/ 125 h 386"/>
              <a:gd name="T30" fmla="*/ 112 w 280"/>
              <a:gd name="T31" fmla="*/ 101 h 386"/>
              <a:gd name="T32" fmla="*/ 114 w 280"/>
              <a:gd name="T33" fmla="*/ 88 h 386"/>
              <a:gd name="T34" fmla="*/ 140 w 280"/>
              <a:gd name="T35" fmla="*/ 72 h 386"/>
              <a:gd name="T36" fmla="*/ 145 w 280"/>
              <a:gd name="T37" fmla="*/ 56 h 386"/>
              <a:gd name="T38" fmla="*/ 150 w 280"/>
              <a:gd name="T39" fmla="*/ 39 h 386"/>
              <a:gd name="T40" fmla="*/ 106 w 280"/>
              <a:gd name="T41" fmla="*/ 5 h 386"/>
              <a:gd name="T42" fmla="*/ 84 w 280"/>
              <a:gd name="T43" fmla="*/ 55 h 386"/>
              <a:gd name="T44" fmla="*/ 75 w 280"/>
              <a:gd name="T45" fmla="*/ 74 h 386"/>
              <a:gd name="T46" fmla="*/ 57 w 280"/>
              <a:gd name="T47" fmla="*/ 94 h 386"/>
              <a:gd name="T48" fmla="*/ 6 w 280"/>
              <a:gd name="T49" fmla="*/ 238 h 386"/>
              <a:gd name="T50" fmla="*/ 82 w 280"/>
              <a:gd name="T51" fmla="*/ 284 h 386"/>
              <a:gd name="T52" fmla="*/ 109 w 280"/>
              <a:gd name="T53" fmla="*/ 277 h 386"/>
              <a:gd name="T54" fmla="*/ 77 w 280"/>
              <a:gd name="T55" fmla="*/ 308 h 386"/>
              <a:gd name="T56" fmla="*/ 58 w 280"/>
              <a:gd name="T57" fmla="*/ 325 h 386"/>
              <a:gd name="T58" fmla="*/ 52 w 280"/>
              <a:gd name="T59" fmla="*/ 343 h 386"/>
              <a:gd name="T60" fmla="*/ 66 w 280"/>
              <a:gd name="T61" fmla="*/ 359 h 386"/>
              <a:gd name="T62" fmla="*/ 84 w 280"/>
              <a:gd name="T63" fmla="*/ 377 h 386"/>
              <a:gd name="T64" fmla="*/ 97 w 280"/>
              <a:gd name="T65" fmla="*/ 383 h 386"/>
              <a:gd name="T66" fmla="*/ 107 w 280"/>
              <a:gd name="T67" fmla="*/ 385 h 386"/>
              <a:gd name="T68" fmla="*/ 106 w 280"/>
              <a:gd name="T69" fmla="*/ 370 h 386"/>
              <a:gd name="T70" fmla="*/ 91 w 280"/>
              <a:gd name="T71" fmla="*/ 340 h 386"/>
              <a:gd name="T72" fmla="*/ 119 w 280"/>
              <a:gd name="T73" fmla="*/ 313 h 386"/>
              <a:gd name="T74" fmla="*/ 137 w 280"/>
              <a:gd name="T75" fmla="*/ 317 h 386"/>
              <a:gd name="T76" fmla="*/ 161 w 280"/>
              <a:gd name="T77" fmla="*/ 312 h 386"/>
              <a:gd name="T78" fmla="*/ 182 w 280"/>
              <a:gd name="T79" fmla="*/ 305 h 386"/>
              <a:gd name="T80" fmla="*/ 194 w 280"/>
              <a:gd name="T81" fmla="*/ 295 h 386"/>
              <a:gd name="T82" fmla="*/ 175 w 280"/>
              <a:gd name="T83" fmla="*/ 293 h 386"/>
              <a:gd name="T84" fmla="*/ 156 w 280"/>
              <a:gd name="T85" fmla="*/ 289 h 386"/>
              <a:gd name="T86" fmla="*/ 160 w 280"/>
              <a:gd name="T87" fmla="*/ 234 h 386"/>
              <a:gd name="T88" fmla="*/ 175 w 280"/>
              <a:gd name="T89" fmla="*/ 178 h 386"/>
              <a:gd name="T90" fmla="*/ 192 w 280"/>
              <a:gd name="T91" fmla="*/ 179 h 386"/>
              <a:gd name="T92" fmla="*/ 221 w 280"/>
              <a:gd name="T93" fmla="*/ 179 h 386"/>
              <a:gd name="T94" fmla="*/ 238 w 280"/>
              <a:gd name="T95" fmla="*/ 181 h 386"/>
              <a:gd name="T96" fmla="*/ 252 w 280"/>
              <a:gd name="T97" fmla="*/ 183 h 386"/>
              <a:gd name="T98" fmla="*/ 259 w 280"/>
              <a:gd name="T99" fmla="*/ 189 h 386"/>
              <a:gd name="T100" fmla="*/ 273 w 280"/>
              <a:gd name="T101" fmla="*/ 186 h 386"/>
              <a:gd name="T102" fmla="*/ 280 w 280"/>
              <a:gd name="T103" fmla="*/ 174 h 386"/>
              <a:gd name="T104" fmla="*/ 267 w 280"/>
              <a:gd name="T105" fmla="*/ 160 h 386"/>
              <a:gd name="T106" fmla="*/ 118 w 280"/>
              <a:gd name="T107" fmla="*/ 230 h 386"/>
              <a:gd name="T108" fmla="*/ 127 w 280"/>
              <a:gd name="T109" fmla="*/ 214 h 386"/>
              <a:gd name="T110" fmla="*/ 128 w 280"/>
              <a:gd name="T111" fmla="*/ 229 h 386"/>
              <a:gd name="T112" fmla="*/ 118 w 280"/>
              <a:gd name="T113" fmla="*/ 230 h 386"/>
              <a:gd name="T114" fmla="*/ 99 w 280"/>
              <a:gd name="T115" fmla="*/ 181 h 386"/>
              <a:gd name="T116" fmla="*/ 113 w 280"/>
              <a:gd name="T117" fmla="*/ 159 h 386"/>
              <a:gd name="T118" fmla="*/ 131 w 280"/>
              <a:gd name="T119" fmla="*/ 159 h 386"/>
              <a:gd name="T120" fmla="*/ 99 w 280"/>
              <a:gd name="T121" fmla="*/ 181 h 38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80" h="386">
                <a:moveTo>
                  <a:pt x="267" y="160"/>
                </a:moveTo>
                <a:cubicBezTo>
                  <a:pt x="263" y="153"/>
                  <a:pt x="254" y="161"/>
                  <a:pt x="250" y="162"/>
                </a:cubicBezTo>
                <a:cubicBezTo>
                  <a:pt x="246" y="163"/>
                  <a:pt x="237" y="164"/>
                  <a:pt x="231" y="164"/>
                </a:cubicBezTo>
                <a:cubicBezTo>
                  <a:pt x="225" y="164"/>
                  <a:pt x="204" y="153"/>
                  <a:pt x="204" y="153"/>
                </a:cubicBezTo>
                <a:cubicBezTo>
                  <a:pt x="204" y="153"/>
                  <a:pt x="219" y="151"/>
                  <a:pt x="225" y="151"/>
                </a:cubicBezTo>
                <a:cubicBezTo>
                  <a:pt x="231" y="151"/>
                  <a:pt x="237" y="142"/>
                  <a:pt x="237" y="142"/>
                </a:cubicBezTo>
                <a:cubicBezTo>
                  <a:pt x="240" y="146"/>
                  <a:pt x="250" y="143"/>
                  <a:pt x="250" y="143"/>
                </a:cubicBezTo>
                <a:cubicBezTo>
                  <a:pt x="250" y="143"/>
                  <a:pt x="253" y="138"/>
                  <a:pt x="256" y="133"/>
                </a:cubicBezTo>
                <a:cubicBezTo>
                  <a:pt x="259" y="129"/>
                  <a:pt x="251" y="123"/>
                  <a:pt x="251" y="123"/>
                </a:cubicBezTo>
                <a:cubicBezTo>
                  <a:pt x="274" y="124"/>
                  <a:pt x="244" y="113"/>
                  <a:pt x="244" y="113"/>
                </a:cubicBezTo>
                <a:cubicBezTo>
                  <a:pt x="244" y="113"/>
                  <a:pt x="240" y="114"/>
                  <a:pt x="233" y="116"/>
                </a:cubicBezTo>
                <a:cubicBezTo>
                  <a:pt x="225" y="117"/>
                  <a:pt x="218" y="131"/>
                  <a:pt x="214" y="133"/>
                </a:cubicBezTo>
                <a:cubicBezTo>
                  <a:pt x="211" y="134"/>
                  <a:pt x="205" y="134"/>
                  <a:pt x="191" y="134"/>
                </a:cubicBezTo>
                <a:cubicBezTo>
                  <a:pt x="177" y="135"/>
                  <a:pt x="147" y="132"/>
                  <a:pt x="145" y="132"/>
                </a:cubicBezTo>
                <a:cubicBezTo>
                  <a:pt x="144" y="132"/>
                  <a:pt x="141" y="133"/>
                  <a:pt x="134" y="125"/>
                </a:cubicBezTo>
                <a:cubicBezTo>
                  <a:pt x="126" y="117"/>
                  <a:pt x="113" y="104"/>
                  <a:pt x="112" y="101"/>
                </a:cubicBezTo>
                <a:cubicBezTo>
                  <a:pt x="110" y="99"/>
                  <a:pt x="114" y="88"/>
                  <a:pt x="114" y="88"/>
                </a:cubicBezTo>
                <a:cubicBezTo>
                  <a:pt x="129" y="93"/>
                  <a:pt x="140" y="72"/>
                  <a:pt x="140" y="72"/>
                </a:cubicBezTo>
                <a:cubicBezTo>
                  <a:pt x="150" y="76"/>
                  <a:pt x="145" y="56"/>
                  <a:pt x="145" y="56"/>
                </a:cubicBezTo>
                <a:cubicBezTo>
                  <a:pt x="150" y="53"/>
                  <a:pt x="150" y="39"/>
                  <a:pt x="150" y="39"/>
                </a:cubicBezTo>
                <a:cubicBezTo>
                  <a:pt x="156" y="0"/>
                  <a:pt x="106" y="5"/>
                  <a:pt x="106" y="5"/>
                </a:cubicBezTo>
                <a:cubicBezTo>
                  <a:pt x="80" y="9"/>
                  <a:pt x="84" y="48"/>
                  <a:pt x="84" y="55"/>
                </a:cubicBezTo>
                <a:cubicBezTo>
                  <a:pt x="83" y="63"/>
                  <a:pt x="77" y="72"/>
                  <a:pt x="75" y="74"/>
                </a:cubicBezTo>
                <a:cubicBezTo>
                  <a:pt x="73" y="75"/>
                  <a:pt x="57" y="94"/>
                  <a:pt x="57" y="94"/>
                </a:cubicBezTo>
                <a:cubicBezTo>
                  <a:pt x="17" y="141"/>
                  <a:pt x="6" y="238"/>
                  <a:pt x="6" y="238"/>
                </a:cubicBezTo>
                <a:cubicBezTo>
                  <a:pt x="0" y="308"/>
                  <a:pt x="73" y="286"/>
                  <a:pt x="82" y="284"/>
                </a:cubicBezTo>
                <a:cubicBezTo>
                  <a:pt x="91" y="281"/>
                  <a:pt x="109" y="277"/>
                  <a:pt x="109" y="277"/>
                </a:cubicBezTo>
                <a:cubicBezTo>
                  <a:pt x="104" y="279"/>
                  <a:pt x="82" y="302"/>
                  <a:pt x="77" y="308"/>
                </a:cubicBezTo>
                <a:cubicBezTo>
                  <a:pt x="73" y="314"/>
                  <a:pt x="69" y="319"/>
                  <a:pt x="58" y="325"/>
                </a:cubicBezTo>
                <a:cubicBezTo>
                  <a:pt x="47" y="331"/>
                  <a:pt x="48" y="337"/>
                  <a:pt x="52" y="343"/>
                </a:cubicBezTo>
                <a:cubicBezTo>
                  <a:pt x="56" y="349"/>
                  <a:pt x="64" y="352"/>
                  <a:pt x="66" y="359"/>
                </a:cubicBezTo>
                <a:cubicBezTo>
                  <a:pt x="66" y="359"/>
                  <a:pt x="79" y="375"/>
                  <a:pt x="84" y="377"/>
                </a:cubicBezTo>
                <a:cubicBezTo>
                  <a:pt x="89" y="379"/>
                  <a:pt x="92" y="380"/>
                  <a:pt x="97" y="383"/>
                </a:cubicBezTo>
                <a:cubicBezTo>
                  <a:pt x="101" y="386"/>
                  <a:pt x="107" y="385"/>
                  <a:pt x="107" y="385"/>
                </a:cubicBezTo>
                <a:cubicBezTo>
                  <a:pt x="120" y="382"/>
                  <a:pt x="106" y="370"/>
                  <a:pt x="106" y="370"/>
                </a:cubicBezTo>
                <a:cubicBezTo>
                  <a:pt x="97" y="364"/>
                  <a:pt x="91" y="340"/>
                  <a:pt x="91" y="340"/>
                </a:cubicBezTo>
                <a:cubicBezTo>
                  <a:pt x="89" y="325"/>
                  <a:pt x="119" y="313"/>
                  <a:pt x="119" y="313"/>
                </a:cubicBezTo>
                <a:cubicBezTo>
                  <a:pt x="114" y="324"/>
                  <a:pt x="133" y="318"/>
                  <a:pt x="137" y="317"/>
                </a:cubicBezTo>
                <a:cubicBezTo>
                  <a:pt x="140" y="316"/>
                  <a:pt x="156" y="312"/>
                  <a:pt x="161" y="312"/>
                </a:cubicBezTo>
                <a:cubicBezTo>
                  <a:pt x="167" y="311"/>
                  <a:pt x="178" y="307"/>
                  <a:pt x="182" y="305"/>
                </a:cubicBezTo>
                <a:cubicBezTo>
                  <a:pt x="186" y="303"/>
                  <a:pt x="190" y="308"/>
                  <a:pt x="194" y="295"/>
                </a:cubicBezTo>
                <a:cubicBezTo>
                  <a:pt x="199" y="283"/>
                  <a:pt x="180" y="291"/>
                  <a:pt x="175" y="293"/>
                </a:cubicBezTo>
                <a:cubicBezTo>
                  <a:pt x="170" y="296"/>
                  <a:pt x="156" y="289"/>
                  <a:pt x="156" y="289"/>
                </a:cubicBezTo>
                <a:cubicBezTo>
                  <a:pt x="204" y="245"/>
                  <a:pt x="160" y="234"/>
                  <a:pt x="160" y="234"/>
                </a:cubicBezTo>
                <a:cubicBezTo>
                  <a:pt x="171" y="229"/>
                  <a:pt x="175" y="178"/>
                  <a:pt x="175" y="178"/>
                </a:cubicBezTo>
                <a:cubicBezTo>
                  <a:pt x="175" y="178"/>
                  <a:pt x="185" y="179"/>
                  <a:pt x="192" y="179"/>
                </a:cubicBezTo>
                <a:cubicBezTo>
                  <a:pt x="198" y="179"/>
                  <a:pt x="215" y="179"/>
                  <a:pt x="221" y="179"/>
                </a:cubicBezTo>
                <a:cubicBezTo>
                  <a:pt x="227" y="178"/>
                  <a:pt x="234" y="179"/>
                  <a:pt x="238" y="181"/>
                </a:cubicBezTo>
                <a:cubicBezTo>
                  <a:pt x="242" y="183"/>
                  <a:pt x="248" y="184"/>
                  <a:pt x="252" y="183"/>
                </a:cubicBezTo>
                <a:cubicBezTo>
                  <a:pt x="256" y="183"/>
                  <a:pt x="254" y="185"/>
                  <a:pt x="259" y="189"/>
                </a:cubicBezTo>
                <a:cubicBezTo>
                  <a:pt x="264" y="192"/>
                  <a:pt x="269" y="191"/>
                  <a:pt x="273" y="186"/>
                </a:cubicBezTo>
                <a:cubicBezTo>
                  <a:pt x="276" y="182"/>
                  <a:pt x="280" y="174"/>
                  <a:pt x="280" y="174"/>
                </a:cubicBezTo>
                <a:lnTo>
                  <a:pt x="267" y="160"/>
                </a:lnTo>
                <a:close/>
                <a:moveTo>
                  <a:pt x="118" y="230"/>
                </a:moveTo>
                <a:cubicBezTo>
                  <a:pt x="118" y="230"/>
                  <a:pt x="126" y="220"/>
                  <a:pt x="127" y="214"/>
                </a:cubicBezTo>
                <a:cubicBezTo>
                  <a:pt x="128" y="229"/>
                  <a:pt x="128" y="229"/>
                  <a:pt x="128" y="229"/>
                </a:cubicBezTo>
                <a:lnTo>
                  <a:pt x="118" y="230"/>
                </a:lnTo>
                <a:close/>
                <a:moveTo>
                  <a:pt x="99" y="181"/>
                </a:moveTo>
                <a:cubicBezTo>
                  <a:pt x="99" y="175"/>
                  <a:pt x="110" y="157"/>
                  <a:pt x="113" y="159"/>
                </a:cubicBezTo>
                <a:cubicBezTo>
                  <a:pt x="116" y="160"/>
                  <a:pt x="131" y="159"/>
                  <a:pt x="131" y="159"/>
                </a:cubicBezTo>
                <a:cubicBezTo>
                  <a:pt x="123" y="160"/>
                  <a:pt x="99" y="181"/>
                  <a:pt x="99" y="18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6403" tIns="48202" rIns="96403" bIns="48202" numCol="1" anchor="t" anchorCtr="0" compatLnSpc="1"/>
          <a:lstStyle/>
          <a:p>
            <a:pPr marL="0" marR="0" lvl="0" indent="0" algn="l" defTabSz="128524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41" name="Freeform 8"/>
          <p:cNvSpPr/>
          <p:nvPr/>
        </p:nvSpPr>
        <p:spPr bwMode="auto">
          <a:xfrm>
            <a:off x="6061064" y="2538141"/>
            <a:ext cx="958861" cy="1275900"/>
          </a:xfrm>
          <a:custGeom>
            <a:gdLst>
              <a:gd name="T0" fmla="*/ 149 w 279"/>
              <a:gd name="T1" fmla="*/ 338 h 370"/>
              <a:gd name="T2" fmla="*/ 140 w 279"/>
              <a:gd name="T3" fmla="*/ 315 h 370"/>
              <a:gd name="T4" fmla="*/ 135 w 279"/>
              <a:gd name="T5" fmla="*/ 238 h 370"/>
              <a:gd name="T6" fmla="*/ 24 w 279"/>
              <a:gd name="T7" fmla="*/ 276 h 370"/>
              <a:gd name="T8" fmla="*/ 2 w 279"/>
              <a:gd name="T9" fmla="*/ 239 h 370"/>
              <a:gd name="T10" fmla="*/ 8 w 279"/>
              <a:gd name="T11" fmla="*/ 206 h 370"/>
              <a:gd name="T12" fmla="*/ 23 w 279"/>
              <a:gd name="T13" fmla="*/ 162 h 370"/>
              <a:gd name="T14" fmla="*/ 107 w 279"/>
              <a:gd name="T15" fmla="*/ 61 h 370"/>
              <a:gd name="T16" fmla="*/ 127 w 279"/>
              <a:gd name="T17" fmla="*/ 5 h 370"/>
              <a:gd name="T18" fmla="*/ 173 w 279"/>
              <a:gd name="T19" fmla="*/ 40 h 370"/>
              <a:gd name="T20" fmla="*/ 169 w 279"/>
              <a:gd name="T21" fmla="*/ 57 h 370"/>
              <a:gd name="T22" fmla="*/ 163 w 279"/>
              <a:gd name="T23" fmla="*/ 75 h 370"/>
              <a:gd name="T24" fmla="*/ 135 w 279"/>
              <a:gd name="T25" fmla="*/ 89 h 370"/>
              <a:gd name="T26" fmla="*/ 133 w 279"/>
              <a:gd name="T27" fmla="*/ 93 h 370"/>
              <a:gd name="T28" fmla="*/ 145 w 279"/>
              <a:gd name="T29" fmla="*/ 107 h 370"/>
              <a:gd name="T30" fmla="*/ 161 w 279"/>
              <a:gd name="T31" fmla="*/ 110 h 370"/>
              <a:gd name="T32" fmla="*/ 210 w 279"/>
              <a:gd name="T33" fmla="*/ 113 h 370"/>
              <a:gd name="T34" fmla="*/ 233 w 279"/>
              <a:gd name="T35" fmla="*/ 108 h 370"/>
              <a:gd name="T36" fmla="*/ 248 w 279"/>
              <a:gd name="T37" fmla="*/ 93 h 370"/>
              <a:gd name="T38" fmla="*/ 261 w 279"/>
              <a:gd name="T39" fmla="*/ 91 h 370"/>
              <a:gd name="T40" fmla="*/ 268 w 279"/>
              <a:gd name="T41" fmla="*/ 102 h 370"/>
              <a:gd name="T42" fmla="*/ 268 w 279"/>
              <a:gd name="T43" fmla="*/ 115 h 370"/>
              <a:gd name="T44" fmla="*/ 256 w 279"/>
              <a:gd name="T45" fmla="*/ 122 h 370"/>
              <a:gd name="T46" fmla="*/ 254 w 279"/>
              <a:gd name="T47" fmla="*/ 117 h 370"/>
              <a:gd name="T48" fmla="*/ 239 w 279"/>
              <a:gd name="T49" fmla="*/ 127 h 370"/>
              <a:gd name="T50" fmla="*/ 203 w 279"/>
              <a:gd name="T51" fmla="*/ 135 h 370"/>
              <a:gd name="T52" fmla="*/ 224 w 279"/>
              <a:gd name="T53" fmla="*/ 137 h 370"/>
              <a:gd name="T54" fmla="*/ 243 w 279"/>
              <a:gd name="T55" fmla="*/ 138 h 370"/>
              <a:gd name="T56" fmla="*/ 254 w 279"/>
              <a:gd name="T57" fmla="*/ 147 h 370"/>
              <a:gd name="T58" fmla="*/ 253 w 279"/>
              <a:gd name="T59" fmla="*/ 155 h 370"/>
              <a:gd name="T60" fmla="*/ 241 w 279"/>
              <a:gd name="T61" fmla="*/ 168 h 370"/>
              <a:gd name="T62" fmla="*/ 227 w 279"/>
              <a:gd name="T63" fmla="*/ 162 h 370"/>
              <a:gd name="T64" fmla="*/ 214 w 279"/>
              <a:gd name="T65" fmla="*/ 159 h 370"/>
              <a:gd name="T66" fmla="*/ 195 w 279"/>
              <a:gd name="T67" fmla="*/ 157 h 370"/>
              <a:gd name="T68" fmla="*/ 157 w 279"/>
              <a:gd name="T69" fmla="*/ 156 h 370"/>
              <a:gd name="T70" fmla="*/ 147 w 279"/>
              <a:gd name="T71" fmla="*/ 150 h 370"/>
              <a:gd name="T72" fmla="*/ 126 w 279"/>
              <a:gd name="T73" fmla="*/ 143 h 370"/>
              <a:gd name="T74" fmla="*/ 98 w 279"/>
              <a:gd name="T75" fmla="*/ 190 h 370"/>
              <a:gd name="T76" fmla="*/ 159 w 279"/>
              <a:gd name="T77" fmla="*/ 173 h 370"/>
              <a:gd name="T78" fmla="*/ 177 w 279"/>
              <a:gd name="T79" fmla="*/ 189 h 370"/>
              <a:gd name="T80" fmla="*/ 192 w 279"/>
              <a:gd name="T81" fmla="*/ 208 h 370"/>
              <a:gd name="T82" fmla="*/ 181 w 279"/>
              <a:gd name="T83" fmla="*/ 285 h 370"/>
              <a:gd name="T84" fmla="*/ 185 w 279"/>
              <a:gd name="T85" fmla="*/ 305 h 370"/>
              <a:gd name="T86" fmla="*/ 203 w 279"/>
              <a:gd name="T87" fmla="*/ 308 h 370"/>
              <a:gd name="T88" fmla="*/ 218 w 279"/>
              <a:gd name="T89" fmla="*/ 313 h 370"/>
              <a:gd name="T90" fmla="*/ 200 w 279"/>
              <a:gd name="T91" fmla="*/ 328 h 370"/>
              <a:gd name="T92" fmla="*/ 214 w 279"/>
              <a:gd name="T93" fmla="*/ 325 h 370"/>
              <a:gd name="T94" fmla="*/ 223 w 279"/>
              <a:gd name="T95" fmla="*/ 330 h 370"/>
              <a:gd name="T96" fmla="*/ 216 w 279"/>
              <a:gd name="T97" fmla="*/ 343 h 370"/>
              <a:gd name="T98" fmla="*/ 197 w 279"/>
              <a:gd name="T99" fmla="*/ 348 h 370"/>
              <a:gd name="T100" fmla="*/ 176 w 279"/>
              <a:gd name="T101" fmla="*/ 353 h 370"/>
              <a:gd name="T102" fmla="*/ 149 w 279"/>
              <a:gd name="T103" fmla="*/ 338 h 37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79" h="370">
                <a:moveTo>
                  <a:pt x="149" y="338"/>
                </a:moveTo>
                <a:cubicBezTo>
                  <a:pt x="149" y="338"/>
                  <a:pt x="133" y="330"/>
                  <a:pt x="140" y="315"/>
                </a:cubicBezTo>
                <a:cubicBezTo>
                  <a:pt x="140" y="315"/>
                  <a:pt x="139" y="245"/>
                  <a:pt x="135" y="238"/>
                </a:cubicBezTo>
                <a:cubicBezTo>
                  <a:pt x="135" y="238"/>
                  <a:pt x="74" y="285"/>
                  <a:pt x="24" y="276"/>
                </a:cubicBezTo>
                <a:cubicBezTo>
                  <a:pt x="24" y="276"/>
                  <a:pt x="0" y="264"/>
                  <a:pt x="2" y="239"/>
                </a:cubicBezTo>
                <a:cubicBezTo>
                  <a:pt x="4" y="213"/>
                  <a:pt x="5" y="217"/>
                  <a:pt x="8" y="206"/>
                </a:cubicBezTo>
                <a:cubicBezTo>
                  <a:pt x="12" y="195"/>
                  <a:pt x="10" y="179"/>
                  <a:pt x="23" y="162"/>
                </a:cubicBezTo>
                <a:cubicBezTo>
                  <a:pt x="36" y="145"/>
                  <a:pt x="77" y="81"/>
                  <a:pt x="107" y="61"/>
                </a:cubicBezTo>
                <a:cubicBezTo>
                  <a:pt x="107" y="61"/>
                  <a:pt x="105" y="10"/>
                  <a:pt x="127" y="5"/>
                </a:cubicBezTo>
                <a:cubicBezTo>
                  <a:pt x="127" y="5"/>
                  <a:pt x="184" y="0"/>
                  <a:pt x="173" y="40"/>
                </a:cubicBezTo>
                <a:cubicBezTo>
                  <a:pt x="173" y="40"/>
                  <a:pt x="174" y="55"/>
                  <a:pt x="169" y="57"/>
                </a:cubicBezTo>
                <a:cubicBezTo>
                  <a:pt x="169" y="57"/>
                  <a:pt x="176" y="77"/>
                  <a:pt x="163" y="75"/>
                </a:cubicBezTo>
                <a:cubicBezTo>
                  <a:pt x="163" y="75"/>
                  <a:pt x="149" y="94"/>
                  <a:pt x="135" y="89"/>
                </a:cubicBezTo>
                <a:cubicBezTo>
                  <a:pt x="133" y="93"/>
                  <a:pt x="133" y="93"/>
                  <a:pt x="133" y="93"/>
                </a:cubicBezTo>
                <a:cubicBezTo>
                  <a:pt x="133" y="93"/>
                  <a:pt x="142" y="99"/>
                  <a:pt x="145" y="107"/>
                </a:cubicBezTo>
                <a:cubicBezTo>
                  <a:pt x="145" y="107"/>
                  <a:pt x="152" y="112"/>
                  <a:pt x="161" y="110"/>
                </a:cubicBezTo>
                <a:cubicBezTo>
                  <a:pt x="170" y="109"/>
                  <a:pt x="202" y="112"/>
                  <a:pt x="210" y="113"/>
                </a:cubicBezTo>
                <a:cubicBezTo>
                  <a:pt x="219" y="113"/>
                  <a:pt x="229" y="114"/>
                  <a:pt x="233" y="108"/>
                </a:cubicBezTo>
                <a:cubicBezTo>
                  <a:pt x="237" y="103"/>
                  <a:pt x="241" y="95"/>
                  <a:pt x="248" y="93"/>
                </a:cubicBezTo>
                <a:cubicBezTo>
                  <a:pt x="255" y="91"/>
                  <a:pt x="261" y="91"/>
                  <a:pt x="261" y="91"/>
                </a:cubicBezTo>
                <a:cubicBezTo>
                  <a:pt x="261" y="91"/>
                  <a:pt x="279" y="102"/>
                  <a:pt x="268" y="102"/>
                </a:cubicBezTo>
                <a:cubicBezTo>
                  <a:pt x="268" y="102"/>
                  <a:pt x="271" y="111"/>
                  <a:pt x="268" y="115"/>
                </a:cubicBezTo>
                <a:cubicBezTo>
                  <a:pt x="265" y="118"/>
                  <a:pt x="258" y="122"/>
                  <a:pt x="256" y="122"/>
                </a:cubicBezTo>
                <a:cubicBezTo>
                  <a:pt x="254" y="121"/>
                  <a:pt x="254" y="117"/>
                  <a:pt x="254" y="117"/>
                </a:cubicBezTo>
                <a:cubicBezTo>
                  <a:pt x="254" y="117"/>
                  <a:pt x="245" y="126"/>
                  <a:pt x="239" y="127"/>
                </a:cubicBezTo>
                <a:cubicBezTo>
                  <a:pt x="233" y="129"/>
                  <a:pt x="204" y="135"/>
                  <a:pt x="203" y="135"/>
                </a:cubicBezTo>
                <a:cubicBezTo>
                  <a:pt x="203" y="135"/>
                  <a:pt x="205" y="141"/>
                  <a:pt x="224" y="137"/>
                </a:cubicBezTo>
                <a:cubicBezTo>
                  <a:pt x="224" y="137"/>
                  <a:pt x="234" y="130"/>
                  <a:pt x="243" y="138"/>
                </a:cubicBezTo>
                <a:cubicBezTo>
                  <a:pt x="254" y="147"/>
                  <a:pt x="254" y="147"/>
                  <a:pt x="254" y="147"/>
                </a:cubicBezTo>
                <a:cubicBezTo>
                  <a:pt x="254" y="147"/>
                  <a:pt x="254" y="155"/>
                  <a:pt x="253" y="155"/>
                </a:cubicBezTo>
                <a:cubicBezTo>
                  <a:pt x="253" y="155"/>
                  <a:pt x="247" y="167"/>
                  <a:pt x="241" y="168"/>
                </a:cubicBezTo>
                <a:cubicBezTo>
                  <a:pt x="241" y="168"/>
                  <a:pt x="230" y="165"/>
                  <a:pt x="227" y="162"/>
                </a:cubicBezTo>
                <a:cubicBezTo>
                  <a:pt x="227" y="162"/>
                  <a:pt x="217" y="161"/>
                  <a:pt x="214" y="159"/>
                </a:cubicBezTo>
                <a:cubicBezTo>
                  <a:pt x="212" y="156"/>
                  <a:pt x="202" y="157"/>
                  <a:pt x="195" y="157"/>
                </a:cubicBezTo>
                <a:cubicBezTo>
                  <a:pt x="188" y="157"/>
                  <a:pt x="161" y="158"/>
                  <a:pt x="157" y="156"/>
                </a:cubicBezTo>
                <a:cubicBezTo>
                  <a:pt x="152" y="155"/>
                  <a:pt x="147" y="150"/>
                  <a:pt x="147" y="150"/>
                </a:cubicBezTo>
                <a:cubicBezTo>
                  <a:pt x="147" y="150"/>
                  <a:pt x="135" y="153"/>
                  <a:pt x="126" y="143"/>
                </a:cubicBezTo>
                <a:cubicBezTo>
                  <a:pt x="126" y="143"/>
                  <a:pt x="113" y="180"/>
                  <a:pt x="98" y="190"/>
                </a:cubicBezTo>
                <a:cubicBezTo>
                  <a:pt x="98" y="190"/>
                  <a:pt x="143" y="168"/>
                  <a:pt x="159" y="173"/>
                </a:cubicBezTo>
                <a:cubicBezTo>
                  <a:pt x="159" y="173"/>
                  <a:pt x="177" y="182"/>
                  <a:pt x="177" y="189"/>
                </a:cubicBezTo>
                <a:cubicBezTo>
                  <a:pt x="177" y="189"/>
                  <a:pt x="192" y="196"/>
                  <a:pt x="192" y="208"/>
                </a:cubicBezTo>
                <a:cubicBezTo>
                  <a:pt x="192" y="208"/>
                  <a:pt x="187" y="267"/>
                  <a:pt x="181" y="285"/>
                </a:cubicBezTo>
                <a:cubicBezTo>
                  <a:pt x="175" y="304"/>
                  <a:pt x="179" y="304"/>
                  <a:pt x="185" y="305"/>
                </a:cubicBezTo>
                <a:cubicBezTo>
                  <a:pt x="191" y="305"/>
                  <a:pt x="198" y="311"/>
                  <a:pt x="203" y="308"/>
                </a:cubicBezTo>
                <a:cubicBezTo>
                  <a:pt x="208" y="305"/>
                  <a:pt x="222" y="300"/>
                  <a:pt x="218" y="313"/>
                </a:cubicBezTo>
                <a:cubicBezTo>
                  <a:pt x="200" y="328"/>
                  <a:pt x="200" y="328"/>
                  <a:pt x="200" y="328"/>
                </a:cubicBezTo>
                <a:cubicBezTo>
                  <a:pt x="200" y="328"/>
                  <a:pt x="210" y="328"/>
                  <a:pt x="214" y="325"/>
                </a:cubicBezTo>
                <a:cubicBezTo>
                  <a:pt x="218" y="322"/>
                  <a:pt x="226" y="321"/>
                  <a:pt x="223" y="330"/>
                </a:cubicBezTo>
                <a:cubicBezTo>
                  <a:pt x="220" y="338"/>
                  <a:pt x="220" y="340"/>
                  <a:pt x="216" y="343"/>
                </a:cubicBezTo>
                <a:cubicBezTo>
                  <a:pt x="212" y="345"/>
                  <a:pt x="203" y="347"/>
                  <a:pt x="197" y="348"/>
                </a:cubicBezTo>
                <a:cubicBezTo>
                  <a:pt x="191" y="348"/>
                  <a:pt x="180" y="350"/>
                  <a:pt x="176" y="353"/>
                </a:cubicBezTo>
                <a:cubicBezTo>
                  <a:pt x="172" y="357"/>
                  <a:pt x="141" y="370"/>
                  <a:pt x="149" y="338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6403" tIns="48202" rIns="96403" bIns="48202" numCol="1" anchor="t" anchorCtr="0" compatLnSpc="1"/>
          <a:lstStyle/>
          <a:p>
            <a:pPr marL="0" marR="0" lvl="0" indent="0" algn="l" defTabSz="128524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42" name="Freeform 9"/>
          <p:cNvSpPr/>
          <p:nvPr/>
        </p:nvSpPr>
        <p:spPr bwMode="auto">
          <a:xfrm>
            <a:off x="7545669" y="3002538"/>
            <a:ext cx="876051" cy="1617400"/>
          </a:xfrm>
          <a:custGeom>
            <a:gdLst>
              <a:gd name="T0" fmla="*/ 215 w 255"/>
              <a:gd name="T1" fmla="*/ 443 h 469"/>
              <a:gd name="T2" fmla="*/ 237 w 255"/>
              <a:gd name="T3" fmla="*/ 444 h 469"/>
              <a:gd name="T4" fmla="*/ 240 w 255"/>
              <a:gd name="T5" fmla="*/ 450 h 469"/>
              <a:gd name="T6" fmla="*/ 227 w 255"/>
              <a:gd name="T7" fmla="*/ 461 h 469"/>
              <a:gd name="T8" fmla="*/ 196 w 255"/>
              <a:gd name="T9" fmla="*/ 464 h 469"/>
              <a:gd name="T10" fmla="*/ 178 w 255"/>
              <a:gd name="T11" fmla="*/ 466 h 469"/>
              <a:gd name="T12" fmla="*/ 160 w 255"/>
              <a:gd name="T13" fmla="*/ 450 h 469"/>
              <a:gd name="T14" fmla="*/ 157 w 255"/>
              <a:gd name="T15" fmla="*/ 401 h 469"/>
              <a:gd name="T16" fmla="*/ 151 w 255"/>
              <a:gd name="T17" fmla="*/ 340 h 469"/>
              <a:gd name="T18" fmla="*/ 141 w 255"/>
              <a:gd name="T19" fmla="*/ 320 h 469"/>
              <a:gd name="T20" fmla="*/ 23 w 255"/>
              <a:gd name="T21" fmla="*/ 277 h 469"/>
              <a:gd name="T22" fmla="*/ 19 w 255"/>
              <a:gd name="T23" fmla="*/ 220 h 469"/>
              <a:gd name="T24" fmla="*/ 31 w 255"/>
              <a:gd name="T25" fmla="*/ 185 h 469"/>
              <a:gd name="T26" fmla="*/ 60 w 255"/>
              <a:gd name="T27" fmla="*/ 125 h 469"/>
              <a:gd name="T28" fmla="*/ 111 w 255"/>
              <a:gd name="T29" fmla="*/ 51 h 469"/>
              <a:gd name="T30" fmla="*/ 134 w 255"/>
              <a:gd name="T31" fmla="*/ 2 h 469"/>
              <a:gd name="T32" fmla="*/ 177 w 255"/>
              <a:gd name="T33" fmla="*/ 16 h 469"/>
              <a:gd name="T34" fmla="*/ 174 w 255"/>
              <a:gd name="T35" fmla="*/ 54 h 469"/>
              <a:gd name="T36" fmla="*/ 165 w 255"/>
              <a:gd name="T37" fmla="*/ 72 h 469"/>
              <a:gd name="T38" fmla="*/ 142 w 255"/>
              <a:gd name="T39" fmla="*/ 87 h 469"/>
              <a:gd name="T40" fmla="*/ 143 w 255"/>
              <a:gd name="T41" fmla="*/ 97 h 469"/>
              <a:gd name="T42" fmla="*/ 165 w 255"/>
              <a:gd name="T43" fmla="*/ 111 h 469"/>
              <a:gd name="T44" fmla="*/ 173 w 255"/>
              <a:gd name="T45" fmla="*/ 115 h 469"/>
              <a:gd name="T46" fmla="*/ 181 w 255"/>
              <a:gd name="T47" fmla="*/ 133 h 469"/>
              <a:gd name="T48" fmla="*/ 172 w 255"/>
              <a:gd name="T49" fmla="*/ 146 h 469"/>
              <a:gd name="T50" fmla="*/ 163 w 255"/>
              <a:gd name="T51" fmla="*/ 146 h 469"/>
              <a:gd name="T52" fmla="*/ 155 w 255"/>
              <a:gd name="T53" fmla="*/ 140 h 469"/>
              <a:gd name="T54" fmla="*/ 144 w 255"/>
              <a:gd name="T55" fmla="*/ 128 h 469"/>
              <a:gd name="T56" fmla="*/ 139 w 255"/>
              <a:gd name="T57" fmla="*/ 130 h 469"/>
              <a:gd name="T58" fmla="*/ 100 w 255"/>
              <a:gd name="T59" fmla="*/ 204 h 469"/>
              <a:gd name="T60" fmla="*/ 88 w 255"/>
              <a:gd name="T61" fmla="*/ 238 h 469"/>
              <a:gd name="T62" fmla="*/ 178 w 255"/>
              <a:gd name="T63" fmla="*/ 280 h 469"/>
              <a:gd name="T64" fmla="*/ 194 w 255"/>
              <a:gd name="T65" fmla="*/ 309 h 469"/>
              <a:gd name="T66" fmla="*/ 200 w 255"/>
              <a:gd name="T67" fmla="*/ 394 h 469"/>
              <a:gd name="T68" fmla="*/ 213 w 255"/>
              <a:gd name="T69" fmla="*/ 421 h 469"/>
              <a:gd name="T70" fmla="*/ 237 w 255"/>
              <a:gd name="T71" fmla="*/ 423 h 469"/>
              <a:gd name="T72" fmla="*/ 254 w 255"/>
              <a:gd name="T73" fmla="*/ 424 h 469"/>
              <a:gd name="T74" fmla="*/ 245 w 255"/>
              <a:gd name="T75" fmla="*/ 437 h 469"/>
              <a:gd name="T76" fmla="*/ 230 w 255"/>
              <a:gd name="T77" fmla="*/ 441 h 469"/>
              <a:gd name="T78" fmla="*/ 215 w 255"/>
              <a:gd name="T79" fmla="*/ 443 h 469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55" h="469">
                <a:moveTo>
                  <a:pt x="215" y="443"/>
                </a:moveTo>
                <a:cubicBezTo>
                  <a:pt x="215" y="443"/>
                  <a:pt x="219" y="451"/>
                  <a:pt x="237" y="444"/>
                </a:cubicBezTo>
                <a:cubicBezTo>
                  <a:pt x="237" y="444"/>
                  <a:pt x="243" y="446"/>
                  <a:pt x="240" y="450"/>
                </a:cubicBezTo>
                <a:cubicBezTo>
                  <a:pt x="240" y="450"/>
                  <a:pt x="238" y="461"/>
                  <a:pt x="227" y="461"/>
                </a:cubicBezTo>
                <a:cubicBezTo>
                  <a:pt x="227" y="461"/>
                  <a:pt x="211" y="468"/>
                  <a:pt x="196" y="464"/>
                </a:cubicBezTo>
                <a:cubicBezTo>
                  <a:pt x="196" y="464"/>
                  <a:pt x="184" y="465"/>
                  <a:pt x="178" y="466"/>
                </a:cubicBezTo>
                <a:cubicBezTo>
                  <a:pt x="172" y="467"/>
                  <a:pt x="157" y="469"/>
                  <a:pt x="160" y="450"/>
                </a:cubicBezTo>
                <a:cubicBezTo>
                  <a:pt x="163" y="430"/>
                  <a:pt x="160" y="408"/>
                  <a:pt x="157" y="401"/>
                </a:cubicBezTo>
                <a:cubicBezTo>
                  <a:pt x="155" y="394"/>
                  <a:pt x="148" y="354"/>
                  <a:pt x="151" y="340"/>
                </a:cubicBezTo>
                <a:cubicBezTo>
                  <a:pt x="151" y="340"/>
                  <a:pt x="154" y="324"/>
                  <a:pt x="141" y="320"/>
                </a:cubicBezTo>
                <a:cubicBezTo>
                  <a:pt x="141" y="320"/>
                  <a:pt x="30" y="289"/>
                  <a:pt x="23" y="277"/>
                </a:cubicBezTo>
                <a:cubicBezTo>
                  <a:pt x="23" y="277"/>
                  <a:pt x="0" y="251"/>
                  <a:pt x="19" y="220"/>
                </a:cubicBezTo>
                <a:cubicBezTo>
                  <a:pt x="19" y="220"/>
                  <a:pt x="29" y="194"/>
                  <a:pt x="31" y="185"/>
                </a:cubicBezTo>
                <a:cubicBezTo>
                  <a:pt x="32" y="176"/>
                  <a:pt x="57" y="135"/>
                  <a:pt x="60" y="125"/>
                </a:cubicBezTo>
                <a:cubicBezTo>
                  <a:pt x="62" y="115"/>
                  <a:pt x="80" y="49"/>
                  <a:pt x="111" y="51"/>
                </a:cubicBezTo>
                <a:cubicBezTo>
                  <a:pt x="111" y="51"/>
                  <a:pt x="111" y="4"/>
                  <a:pt x="134" y="2"/>
                </a:cubicBezTo>
                <a:cubicBezTo>
                  <a:pt x="134" y="2"/>
                  <a:pt x="168" y="0"/>
                  <a:pt x="177" y="16"/>
                </a:cubicBezTo>
                <a:cubicBezTo>
                  <a:pt x="177" y="16"/>
                  <a:pt x="191" y="45"/>
                  <a:pt x="174" y="54"/>
                </a:cubicBezTo>
                <a:cubicBezTo>
                  <a:pt x="174" y="54"/>
                  <a:pt x="179" y="74"/>
                  <a:pt x="165" y="72"/>
                </a:cubicBezTo>
                <a:cubicBezTo>
                  <a:pt x="165" y="72"/>
                  <a:pt x="151" y="92"/>
                  <a:pt x="142" y="87"/>
                </a:cubicBezTo>
                <a:cubicBezTo>
                  <a:pt x="142" y="87"/>
                  <a:pt x="139" y="94"/>
                  <a:pt x="143" y="97"/>
                </a:cubicBezTo>
                <a:cubicBezTo>
                  <a:pt x="147" y="101"/>
                  <a:pt x="148" y="107"/>
                  <a:pt x="165" y="111"/>
                </a:cubicBezTo>
                <a:cubicBezTo>
                  <a:pt x="173" y="115"/>
                  <a:pt x="173" y="115"/>
                  <a:pt x="173" y="115"/>
                </a:cubicBezTo>
                <a:cubicBezTo>
                  <a:pt x="173" y="115"/>
                  <a:pt x="181" y="131"/>
                  <a:pt x="181" y="133"/>
                </a:cubicBezTo>
                <a:cubicBezTo>
                  <a:pt x="181" y="136"/>
                  <a:pt x="174" y="144"/>
                  <a:pt x="172" y="146"/>
                </a:cubicBezTo>
                <a:cubicBezTo>
                  <a:pt x="169" y="149"/>
                  <a:pt x="163" y="146"/>
                  <a:pt x="163" y="146"/>
                </a:cubicBezTo>
                <a:cubicBezTo>
                  <a:pt x="163" y="146"/>
                  <a:pt x="153" y="147"/>
                  <a:pt x="155" y="140"/>
                </a:cubicBezTo>
                <a:cubicBezTo>
                  <a:pt x="155" y="140"/>
                  <a:pt x="143" y="134"/>
                  <a:pt x="144" y="128"/>
                </a:cubicBezTo>
                <a:cubicBezTo>
                  <a:pt x="139" y="130"/>
                  <a:pt x="139" y="130"/>
                  <a:pt x="139" y="130"/>
                </a:cubicBezTo>
                <a:cubicBezTo>
                  <a:pt x="139" y="130"/>
                  <a:pt x="120" y="193"/>
                  <a:pt x="100" y="204"/>
                </a:cubicBezTo>
                <a:cubicBezTo>
                  <a:pt x="100" y="204"/>
                  <a:pt x="84" y="230"/>
                  <a:pt x="88" y="238"/>
                </a:cubicBezTo>
                <a:cubicBezTo>
                  <a:pt x="88" y="238"/>
                  <a:pt x="160" y="258"/>
                  <a:pt x="178" y="280"/>
                </a:cubicBezTo>
                <a:cubicBezTo>
                  <a:pt x="178" y="280"/>
                  <a:pt x="196" y="285"/>
                  <a:pt x="194" y="309"/>
                </a:cubicBezTo>
                <a:cubicBezTo>
                  <a:pt x="194" y="309"/>
                  <a:pt x="199" y="368"/>
                  <a:pt x="200" y="394"/>
                </a:cubicBezTo>
                <a:cubicBezTo>
                  <a:pt x="200" y="394"/>
                  <a:pt x="206" y="417"/>
                  <a:pt x="213" y="421"/>
                </a:cubicBezTo>
                <a:cubicBezTo>
                  <a:pt x="220" y="425"/>
                  <a:pt x="231" y="425"/>
                  <a:pt x="237" y="423"/>
                </a:cubicBezTo>
                <a:cubicBezTo>
                  <a:pt x="242" y="421"/>
                  <a:pt x="255" y="411"/>
                  <a:pt x="254" y="424"/>
                </a:cubicBezTo>
                <a:cubicBezTo>
                  <a:pt x="254" y="424"/>
                  <a:pt x="249" y="434"/>
                  <a:pt x="245" y="437"/>
                </a:cubicBezTo>
                <a:cubicBezTo>
                  <a:pt x="240" y="439"/>
                  <a:pt x="236" y="441"/>
                  <a:pt x="230" y="441"/>
                </a:cubicBezTo>
                <a:cubicBezTo>
                  <a:pt x="225" y="441"/>
                  <a:pt x="215" y="443"/>
                  <a:pt x="215" y="44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6403" tIns="48202" rIns="96403" bIns="48202" numCol="1" anchor="t" anchorCtr="0" compatLnSpc="1"/>
          <a:lstStyle/>
          <a:p>
            <a:pPr marL="0" marR="0" lvl="0" indent="0" algn="l" defTabSz="128524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43" name="Freeform 10"/>
          <p:cNvSpPr>
            <a:spLocks noEditPoints="1"/>
          </p:cNvSpPr>
          <p:nvPr/>
        </p:nvSpPr>
        <p:spPr bwMode="auto">
          <a:xfrm>
            <a:off x="9060648" y="3594380"/>
            <a:ext cx="764183" cy="1909491"/>
          </a:xfrm>
          <a:custGeom>
            <a:gdLst>
              <a:gd name="T0" fmla="*/ 218 w 222"/>
              <a:gd name="T1" fmla="*/ 499 h 554"/>
              <a:gd name="T2" fmla="*/ 205 w 222"/>
              <a:gd name="T3" fmla="*/ 501 h 554"/>
              <a:gd name="T4" fmla="*/ 177 w 222"/>
              <a:gd name="T5" fmla="*/ 497 h 554"/>
              <a:gd name="T6" fmla="*/ 165 w 222"/>
              <a:gd name="T7" fmla="*/ 449 h 554"/>
              <a:gd name="T8" fmla="*/ 160 w 222"/>
              <a:gd name="T9" fmla="*/ 383 h 554"/>
              <a:gd name="T10" fmla="*/ 156 w 222"/>
              <a:gd name="T11" fmla="*/ 352 h 554"/>
              <a:gd name="T12" fmla="*/ 128 w 222"/>
              <a:gd name="T13" fmla="*/ 281 h 554"/>
              <a:gd name="T14" fmla="*/ 113 w 222"/>
              <a:gd name="T15" fmla="*/ 249 h 554"/>
              <a:gd name="T16" fmla="*/ 121 w 222"/>
              <a:gd name="T17" fmla="*/ 188 h 554"/>
              <a:gd name="T18" fmla="*/ 125 w 222"/>
              <a:gd name="T19" fmla="*/ 90 h 554"/>
              <a:gd name="T20" fmla="*/ 126 w 222"/>
              <a:gd name="T21" fmla="*/ 83 h 554"/>
              <a:gd name="T22" fmla="*/ 147 w 222"/>
              <a:gd name="T23" fmla="*/ 69 h 554"/>
              <a:gd name="T24" fmla="*/ 156 w 222"/>
              <a:gd name="T25" fmla="*/ 52 h 554"/>
              <a:gd name="T26" fmla="*/ 160 w 222"/>
              <a:gd name="T27" fmla="*/ 35 h 554"/>
              <a:gd name="T28" fmla="*/ 116 w 222"/>
              <a:gd name="T29" fmla="*/ 1 h 554"/>
              <a:gd name="T30" fmla="*/ 97 w 222"/>
              <a:gd name="T31" fmla="*/ 53 h 554"/>
              <a:gd name="T32" fmla="*/ 88 w 222"/>
              <a:gd name="T33" fmla="*/ 60 h 554"/>
              <a:gd name="T34" fmla="*/ 34 w 222"/>
              <a:gd name="T35" fmla="*/ 62 h 554"/>
              <a:gd name="T36" fmla="*/ 12 w 222"/>
              <a:gd name="T37" fmla="*/ 65 h 554"/>
              <a:gd name="T38" fmla="*/ 6 w 222"/>
              <a:gd name="T39" fmla="*/ 86 h 554"/>
              <a:gd name="T40" fmla="*/ 38 w 222"/>
              <a:gd name="T41" fmla="*/ 153 h 554"/>
              <a:gd name="T42" fmla="*/ 53 w 222"/>
              <a:gd name="T43" fmla="*/ 179 h 554"/>
              <a:gd name="T44" fmla="*/ 52 w 222"/>
              <a:gd name="T45" fmla="*/ 230 h 554"/>
              <a:gd name="T46" fmla="*/ 62 w 222"/>
              <a:gd name="T47" fmla="*/ 303 h 554"/>
              <a:gd name="T48" fmla="*/ 89 w 222"/>
              <a:gd name="T49" fmla="*/ 365 h 554"/>
              <a:gd name="T50" fmla="*/ 100 w 222"/>
              <a:gd name="T51" fmla="*/ 407 h 554"/>
              <a:gd name="T52" fmla="*/ 107 w 222"/>
              <a:gd name="T53" fmla="*/ 483 h 554"/>
              <a:gd name="T54" fmla="*/ 110 w 222"/>
              <a:gd name="T55" fmla="*/ 516 h 554"/>
              <a:gd name="T56" fmla="*/ 124 w 222"/>
              <a:gd name="T57" fmla="*/ 541 h 554"/>
              <a:gd name="T58" fmla="*/ 147 w 222"/>
              <a:gd name="T59" fmla="*/ 549 h 554"/>
              <a:gd name="T60" fmla="*/ 164 w 222"/>
              <a:gd name="T61" fmla="*/ 549 h 554"/>
              <a:gd name="T62" fmla="*/ 184 w 222"/>
              <a:gd name="T63" fmla="*/ 544 h 554"/>
              <a:gd name="T64" fmla="*/ 180 w 222"/>
              <a:gd name="T65" fmla="*/ 534 h 554"/>
              <a:gd name="T66" fmla="*/ 161 w 222"/>
              <a:gd name="T67" fmla="*/ 526 h 554"/>
              <a:gd name="T68" fmla="*/ 169 w 222"/>
              <a:gd name="T69" fmla="*/ 520 h 554"/>
              <a:gd name="T70" fmla="*/ 190 w 222"/>
              <a:gd name="T71" fmla="*/ 519 h 554"/>
              <a:gd name="T72" fmla="*/ 215 w 222"/>
              <a:gd name="T73" fmla="*/ 511 h 554"/>
              <a:gd name="T74" fmla="*/ 218 w 222"/>
              <a:gd name="T75" fmla="*/ 499 h 554"/>
              <a:gd name="T76" fmla="*/ 43 w 222"/>
              <a:gd name="T77" fmla="*/ 102 h 554"/>
              <a:gd name="T78" fmla="*/ 50 w 222"/>
              <a:gd name="T79" fmla="*/ 106 h 554"/>
              <a:gd name="T80" fmla="*/ 54 w 222"/>
              <a:gd name="T81" fmla="*/ 140 h 554"/>
              <a:gd name="T82" fmla="*/ 43 w 222"/>
              <a:gd name="T83" fmla="*/ 102 h 554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21" h="554">
                <a:moveTo>
                  <a:pt x="218" y="499"/>
                </a:moveTo>
                <a:cubicBezTo>
                  <a:pt x="219" y="495"/>
                  <a:pt x="210" y="498"/>
                  <a:pt x="205" y="501"/>
                </a:cubicBezTo>
                <a:cubicBezTo>
                  <a:pt x="201" y="503"/>
                  <a:pt x="177" y="497"/>
                  <a:pt x="177" y="497"/>
                </a:cubicBezTo>
                <a:cubicBezTo>
                  <a:pt x="171" y="493"/>
                  <a:pt x="164" y="471"/>
                  <a:pt x="165" y="449"/>
                </a:cubicBezTo>
                <a:cubicBezTo>
                  <a:pt x="165" y="428"/>
                  <a:pt x="160" y="383"/>
                  <a:pt x="160" y="383"/>
                </a:cubicBezTo>
                <a:cubicBezTo>
                  <a:pt x="165" y="368"/>
                  <a:pt x="156" y="352"/>
                  <a:pt x="156" y="352"/>
                </a:cubicBezTo>
                <a:cubicBezTo>
                  <a:pt x="153" y="329"/>
                  <a:pt x="133" y="293"/>
                  <a:pt x="128" y="281"/>
                </a:cubicBezTo>
                <a:cubicBezTo>
                  <a:pt x="122" y="268"/>
                  <a:pt x="115" y="263"/>
                  <a:pt x="113" y="249"/>
                </a:cubicBezTo>
                <a:cubicBezTo>
                  <a:pt x="112" y="235"/>
                  <a:pt x="121" y="188"/>
                  <a:pt x="121" y="188"/>
                </a:cubicBezTo>
                <a:cubicBezTo>
                  <a:pt x="133" y="155"/>
                  <a:pt x="125" y="94"/>
                  <a:pt x="125" y="90"/>
                </a:cubicBezTo>
                <a:cubicBezTo>
                  <a:pt x="124" y="85"/>
                  <a:pt x="126" y="83"/>
                  <a:pt x="126" y="83"/>
                </a:cubicBezTo>
                <a:cubicBezTo>
                  <a:pt x="137" y="90"/>
                  <a:pt x="147" y="69"/>
                  <a:pt x="147" y="69"/>
                </a:cubicBezTo>
                <a:cubicBezTo>
                  <a:pt x="161" y="71"/>
                  <a:pt x="156" y="52"/>
                  <a:pt x="156" y="52"/>
                </a:cubicBezTo>
                <a:cubicBezTo>
                  <a:pt x="163" y="45"/>
                  <a:pt x="160" y="35"/>
                  <a:pt x="160" y="35"/>
                </a:cubicBezTo>
                <a:cubicBezTo>
                  <a:pt x="168" y="0"/>
                  <a:pt x="116" y="1"/>
                  <a:pt x="116" y="1"/>
                </a:cubicBezTo>
                <a:cubicBezTo>
                  <a:pt x="88" y="6"/>
                  <a:pt x="97" y="53"/>
                  <a:pt x="97" y="53"/>
                </a:cubicBezTo>
                <a:cubicBezTo>
                  <a:pt x="97" y="56"/>
                  <a:pt x="88" y="60"/>
                  <a:pt x="88" y="60"/>
                </a:cubicBezTo>
                <a:cubicBezTo>
                  <a:pt x="61" y="51"/>
                  <a:pt x="34" y="62"/>
                  <a:pt x="34" y="62"/>
                </a:cubicBezTo>
                <a:cubicBezTo>
                  <a:pt x="27" y="65"/>
                  <a:pt x="12" y="65"/>
                  <a:pt x="12" y="65"/>
                </a:cubicBezTo>
                <a:cubicBezTo>
                  <a:pt x="0" y="68"/>
                  <a:pt x="6" y="86"/>
                  <a:pt x="6" y="86"/>
                </a:cubicBezTo>
                <a:cubicBezTo>
                  <a:pt x="4" y="109"/>
                  <a:pt x="38" y="153"/>
                  <a:pt x="38" y="153"/>
                </a:cubicBezTo>
                <a:cubicBezTo>
                  <a:pt x="38" y="163"/>
                  <a:pt x="53" y="179"/>
                  <a:pt x="53" y="179"/>
                </a:cubicBezTo>
                <a:cubicBezTo>
                  <a:pt x="54" y="186"/>
                  <a:pt x="52" y="230"/>
                  <a:pt x="52" y="230"/>
                </a:cubicBezTo>
                <a:cubicBezTo>
                  <a:pt x="23" y="271"/>
                  <a:pt x="59" y="297"/>
                  <a:pt x="62" y="303"/>
                </a:cubicBezTo>
                <a:cubicBezTo>
                  <a:pt x="65" y="309"/>
                  <a:pt x="84" y="355"/>
                  <a:pt x="89" y="365"/>
                </a:cubicBezTo>
                <a:cubicBezTo>
                  <a:pt x="93" y="375"/>
                  <a:pt x="104" y="370"/>
                  <a:pt x="100" y="407"/>
                </a:cubicBezTo>
                <a:cubicBezTo>
                  <a:pt x="96" y="444"/>
                  <a:pt x="105" y="472"/>
                  <a:pt x="107" y="483"/>
                </a:cubicBezTo>
                <a:cubicBezTo>
                  <a:pt x="109" y="493"/>
                  <a:pt x="117" y="492"/>
                  <a:pt x="110" y="516"/>
                </a:cubicBezTo>
                <a:cubicBezTo>
                  <a:pt x="102" y="540"/>
                  <a:pt x="116" y="539"/>
                  <a:pt x="124" y="541"/>
                </a:cubicBezTo>
                <a:cubicBezTo>
                  <a:pt x="132" y="543"/>
                  <a:pt x="140" y="543"/>
                  <a:pt x="147" y="549"/>
                </a:cubicBezTo>
                <a:cubicBezTo>
                  <a:pt x="153" y="554"/>
                  <a:pt x="158" y="551"/>
                  <a:pt x="164" y="549"/>
                </a:cubicBezTo>
                <a:cubicBezTo>
                  <a:pt x="171" y="548"/>
                  <a:pt x="184" y="544"/>
                  <a:pt x="184" y="544"/>
                </a:cubicBezTo>
                <a:cubicBezTo>
                  <a:pt x="192" y="541"/>
                  <a:pt x="185" y="533"/>
                  <a:pt x="180" y="534"/>
                </a:cubicBezTo>
                <a:cubicBezTo>
                  <a:pt x="174" y="535"/>
                  <a:pt x="161" y="526"/>
                  <a:pt x="161" y="526"/>
                </a:cubicBezTo>
                <a:cubicBezTo>
                  <a:pt x="161" y="526"/>
                  <a:pt x="165" y="522"/>
                  <a:pt x="169" y="520"/>
                </a:cubicBezTo>
                <a:cubicBezTo>
                  <a:pt x="172" y="517"/>
                  <a:pt x="181" y="519"/>
                  <a:pt x="190" y="519"/>
                </a:cubicBezTo>
                <a:cubicBezTo>
                  <a:pt x="200" y="519"/>
                  <a:pt x="207" y="517"/>
                  <a:pt x="215" y="511"/>
                </a:cubicBezTo>
                <a:cubicBezTo>
                  <a:pt x="222" y="506"/>
                  <a:pt x="218" y="499"/>
                  <a:pt x="218" y="499"/>
                </a:cubicBezTo>
                <a:close/>
                <a:moveTo>
                  <a:pt x="43" y="102"/>
                </a:moveTo>
                <a:cubicBezTo>
                  <a:pt x="44" y="105"/>
                  <a:pt x="50" y="106"/>
                  <a:pt x="50" y="106"/>
                </a:cubicBezTo>
                <a:cubicBezTo>
                  <a:pt x="50" y="112"/>
                  <a:pt x="54" y="140"/>
                  <a:pt x="54" y="140"/>
                </a:cubicBezTo>
                <a:cubicBezTo>
                  <a:pt x="48" y="133"/>
                  <a:pt x="43" y="102"/>
                  <a:pt x="43" y="102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6403" tIns="48202" rIns="96403" bIns="48202" numCol="1" anchor="t" anchorCtr="0" compatLnSpc="1"/>
          <a:lstStyle/>
          <a:p>
            <a:pPr marL="0" marR="0" lvl="0" indent="0" algn="l" defTabSz="128524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44" name="TextBox 16"/>
          <p:cNvSpPr txBox="1"/>
          <p:nvPr/>
        </p:nvSpPr>
        <p:spPr>
          <a:xfrm>
            <a:off x="9824832" y="3825789"/>
            <a:ext cx="1060386" cy="356914"/>
          </a:xfrm>
          <a:prstGeom prst="rect">
            <a:avLst/>
          </a:prstGeom>
          <a:noFill/>
        </p:spPr>
        <p:txBody>
          <a:bodyPr wrap="none" lIns="96433" tIns="48216" rIns="96433" bIns="48216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7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Clear Sans" panose="020b0503030202020304" pitchFamily="34" charset="0"/>
              </a:rPr>
              <a:t>添加标题</a:t>
            </a:r>
            <a:endParaRPr kumimoji="0" lang="en-US" altLang="zh-CN" sz="1700" b="0" i="0" u="none" strike="noStrike" kern="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Clear Sans" panose="020b0503030202020304" pitchFamily="34" charset="0"/>
            </a:endParaRPr>
          </a:p>
        </p:txBody>
      </p:sp>
      <p:sp>
        <p:nvSpPr>
          <p:cNvPr id="45" name="Rectangle 17"/>
          <p:cNvSpPr/>
          <p:nvPr/>
        </p:nvSpPr>
        <p:spPr>
          <a:xfrm>
            <a:off x="9474699" y="4149288"/>
            <a:ext cx="2530036" cy="697538"/>
          </a:xfrm>
          <a:prstGeom prst="rect">
            <a:avLst/>
          </a:prstGeom>
        </p:spPr>
        <p:txBody>
          <a:bodyPr wrap="square" lIns="96433" tIns="48216" rIns="96433" bIns="48216">
            <a:spAutoFit/>
          </a:bodyPr>
          <a:lstStyle/>
          <a:p>
            <a:pPr marL="0" marR="0" lvl="0" indent="0" algn="l" defTabSz="128524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3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Gill Sans" charset="0"/>
              </a:rPr>
              <a:t>此处添加详细文本描述，建议与标题相关并符合整体语言风格。</a:t>
            </a:r>
            <a:endParaRPr kumimoji="0" lang="id-ID" altLang="zh-CN" sz="1300" b="0" i="0" u="none" strike="noStrike" kern="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46" name="TextBox 18"/>
          <p:cNvSpPr txBox="1"/>
          <p:nvPr/>
        </p:nvSpPr>
        <p:spPr>
          <a:xfrm>
            <a:off x="6631743" y="4634300"/>
            <a:ext cx="1060386" cy="356914"/>
          </a:xfrm>
          <a:prstGeom prst="rect">
            <a:avLst/>
          </a:prstGeom>
          <a:noFill/>
        </p:spPr>
        <p:txBody>
          <a:bodyPr wrap="none" lIns="96433" tIns="48216" rIns="96433" bIns="48216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7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Clear Sans" panose="020b0503030202020304" pitchFamily="34" charset="0"/>
              </a:rPr>
              <a:t>添加标题</a:t>
            </a:r>
            <a:endParaRPr kumimoji="0" lang="en-US" altLang="zh-CN" sz="1700" b="0" i="0" u="none" strike="noStrike" kern="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Clear Sans" panose="020b0503030202020304" pitchFamily="34" charset="0"/>
            </a:endParaRPr>
          </a:p>
        </p:txBody>
      </p:sp>
      <p:sp>
        <p:nvSpPr>
          <p:cNvPr id="47" name="Rectangle 19"/>
          <p:cNvSpPr/>
          <p:nvPr/>
        </p:nvSpPr>
        <p:spPr>
          <a:xfrm>
            <a:off x="6631739" y="4850173"/>
            <a:ext cx="2538555" cy="697538"/>
          </a:xfrm>
          <a:prstGeom prst="rect">
            <a:avLst/>
          </a:prstGeom>
        </p:spPr>
        <p:txBody>
          <a:bodyPr wrap="square" lIns="96433" tIns="48216" rIns="96433" bIns="48216">
            <a:spAutoFit/>
          </a:bodyPr>
          <a:lstStyle/>
          <a:p>
            <a:pPr marL="0" marR="0" lvl="0" indent="0" algn="l" defTabSz="128524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3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Gill Sans" charset="0"/>
              </a:rPr>
              <a:t>此处添加详细文本描述，建议与标题相关并符合整体语言风格</a:t>
            </a:r>
            <a:endParaRPr kumimoji="0" lang="id-ID" altLang="zh-CN" sz="1300" b="0" i="0" u="none" strike="noStrike" kern="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48" name="TextBox 20"/>
          <p:cNvSpPr txBox="1"/>
          <p:nvPr/>
        </p:nvSpPr>
        <p:spPr>
          <a:xfrm>
            <a:off x="6183837" y="1515073"/>
            <a:ext cx="1060386" cy="356914"/>
          </a:xfrm>
          <a:prstGeom prst="rect">
            <a:avLst/>
          </a:prstGeom>
          <a:noFill/>
        </p:spPr>
        <p:txBody>
          <a:bodyPr wrap="none" lIns="96433" tIns="48216" rIns="96433" bIns="48216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7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Clear Sans" panose="020b0503030202020304" pitchFamily="34" charset="0"/>
              </a:rPr>
              <a:t>添加标题</a:t>
            </a:r>
            <a:endParaRPr kumimoji="0" lang="en-US" altLang="zh-CN" sz="1700" b="0" i="0" u="none" strike="noStrike" kern="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Clear Sans" panose="020b0503030202020304" pitchFamily="34" charset="0"/>
            </a:endParaRPr>
          </a:p>
        </p:txBody>
      </p:sp>
      <p:sp>
        <p:nvSpPr>
          <p:cNvPr id="52" name="Rectangle 21"/>
          <p:cNvSpPr/>
          <p:nvPr/>
        </p:nvSpPr>
        <p:spPr>
          <a:xfrm>
            <a:off x="5403585" y="1730947"/>
            <a:ext cx="2602565" cy="697538"/>
          </a:xfrm>
          <a:prstGeom prst="rect">
            <a:avLst/>
          </a:prstGeom>
        </p:spPr>
        <p:txBody>
          <a:bodyPr wrap="square" lIns="96433" tIns="48216" rIns="96433" bIns="48216">
            <a:spAutoFit/>
          </a:bodyPr>
          <a:lstStyle/>
          <a:p>
            <a:pPr marL="0" marR="0" lvl="0" indent="0" algn="ctr" defTabSz="128524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3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Gill Sans" charset="0"/>
              </a:rPr>
              <a:t>此处添加详细文本描述，建议与标题相关并符合整体语言风格。</a:t>
            </a:r>
            <a:endParaRPr kumimoji="0" lang="id-ID" altLang="zh-CN" sz="1300" b="0" i="0" u="none" strike="noStrike" kern="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</p:spTree>
    <p:custDataLst>
      <p:tags r:id="rId2"/>
    </p:custData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5" grpId="0"/>
      <p:bldP spid="36" grpId="0"/>
      <p:bldP spid="37" grpId="0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/>
      <p:bldP spid="45" grpId="0"/>
      <p:bldP spid="46" grpId="0"/>
      <p:bldP spid="47" grpId="0"/>
      <p:bldP spid="48" grpId="0"/>
      <p:bldP spid="5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/>
              <a:t>单击此处添加标题</a:t>
            </a:r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519875" y="1640689"/>
            <a:ext cx="8703625" cy="4385836"/>
            <a:chOff x="1568835" y="1489957"/>
            <a:chExt cx="9645136" cy="4860272"/>
          </a:xfrm>
        </p:grpSpPr>
        <p:sp>
          <p:nvSpPr>
            <p:cNvPr id="4" name="Freeform 5"/>
            <p:cNvSpPr/>
            <p:nvPr/>
          </p:nvSpPr>
          <p:spPr bwMode="auto">
            <a:xfrm>
              <a:off x="1568835" y="1489957"/>
              <a:ext cx="1374413" cy="1239121"/>
            </a:xfrm>
            <a:custGeom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 lim="800000"/>
            </a:ln>
            <a:effectLst>
              <a:outerShdw blurRad="254000" dist="127000" dir="2700000" algn="tl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6437" tIns="48219" rIns="96437" bIns="48219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5" name="TextBox 7"/>
            <p:cNvSpPr>
              <a:spLocks noChangeArrowheads="1"/>
            </p:cNvSpPr>
            <p:nvPr/>
          </p:nvSpPr>
          <p:spPr bwMode="auto">
            <a:xfrm>
              <a:off x="1584330" y="1841631"/>
              <a:ext cx="1423860" cy="5193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ea"/>
                  <a:sym typeface="+mn-lt"/>
                </a:rPr>
                <a:t>1</a:t>
              </a:r>
              <a:endParaRPr kumimoji="0" lang="en-US" altLang="zh-CN" sz="3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ea"/>
                <a:sym typeface="+mn-lt"/>
              </a:endParaRPr>
            </a:p>
          </p:txBody>
        </p:sp>
        <p:grpSp>
          <p:nvGrpSpPr>
            <p:cNvPr id="6" name="Group 27"/>
            <p:cNvGrpSpPr/>
            <p:nvPr/>
          </p:nvGrpSpPr>
          <p:grpSpPr>
            <a:xfrm>
              <a:off x="3087754" y="1565900"/>
              <a:ext cx="8126216" cy="872152"/>
              <a:chOff x="7693287" y="1521219"/>
              <a:chExt cx="7704856" cy="826975"/>
            </a:xfrm>
          </p:grpSpPr>
          <p:sp>
            <p:nvSpPr>
              <p:cNvPr id="19" name="TextBox 6"/>
              <p:cNvSpPr txBox="1"/>
              <p:nvPr/>
            </p:nvSpPr>
            <p:spPr>
              <a:xfrm>
                <a:off x="7701495" y="1521219"/>
                <a:ext cx="1707134" cy="39397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1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latin typeface="Arial"/>
                    <a:ea typeface="微软雅黑"/>
                    <a:cs typeface="+mn-ea"/>
                    <a:sym typeface="+mn-lt"/>
                  </a:rPr>
                  <a:t>添加文字标题</a:t>
                </a:r>
                <a:endParaRPr kumimoji="0" lang="en-US" altLang="zh-CN" sz="21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Arial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20" name="Rectangle 29"/>
              <p:cNvSpPr/>
              <p:nvPr/>
            </p:nvSpPr>
            <p:spPr>
              <a:xfrm>
                <a:off x="7693287" y="1881259"/>
                <a:ext cx="7704856" cy="46693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3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latin typeface="Arial"/>
                    <a:ea typeface="微软雅黑"/>
                    <a:cs typeface="+mn-ea"/>
                    <a:sym typeface="+mn-lt"/>
                  </a:rPr>
                  <a:t>点击输入简要文字解说，解说文字尽量概括精炼，不用多余的文字修饰，简洁准的 解说所提炼的核心概念。点击输入简要文字解说，解说文字尽量概括精炼，不用多余的文字修饰，简洁精准的 解说所提炼的核心概念。</a:t>
                </a:r>
                <a:endParaRPr kumimoji="0" lang="zh-CN" altLang="en-US" sz="13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Arial"/>
                  <a:ea typeface="微软雅黑"/>
                  <a:cs typeface="+mn-ea"/>
                  <a:sym typeface="+mn-lt"/>
                </a:endParaRPr>
              </a:p>
            </p:txBody>
          </p:sp>
        </p:grpSp>
        <p:sp>
          <p:nvSpPr>
            <p:cNvPr id="7" name="弧形 6"/>
            <p:cNvSpPr/>
            <p:nvPr/>
          </p:nvSpPr>
          <p:spPr>
            <a:xfrm rot="10800000">
              <a:off x="2256042" y="2477201"/>
              <a:ext cx="925162" cy="925111"/>
            </a:xfrm>
            <a:prstGeom prst="arc">
              <a:avLst/>
            </a:prstGeom>
            <a:ln w="19050">
              <a:solidFill>
                <a:schemeClr val="bg1">
                  <a:lumMod val="75000"/>
                </a:schemeClr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128583" tIns="64291" rIns="128583" bIns="64291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8" name="Freeform 5"/>
            <p:cNvSpPr/>
            <p:nvPr/>
          </p:nvSpPr>
          <p:spPr bwMode="auto">
            <a:xfrm>
              <a:off x="2632078" y="3298749"/>
              <a:ext cx="1374413" cy="1239121"/>
            </a:xfrm>
            <a:custGeom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C00000"/>
            </a:solidFill>
            <a:ln w="9525" cap="flat">
              <a:noFill/>
              <a:prstDash val="solid"/>
              <a:miter lim="800000"/>
            </a:ln>
            <a:effectLst>
              <a:outerShdw blurRad="254000" dist="127000" dir="2700000" algn="tl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6437" tIns="48219" rIns="96437" bIns="48219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9" name="TextBox 7"/>
            <p:cNvSpPr>
              <a:spLocks noChangeArrowheads="1"/>
            </p:cNvSpPr>
            <p:nvPr/>
          </p:nvSpPr>
          <p:spPr bwMode="auto">
            <a:xfrm>
              <a:off x="2647573" y="3650423"/>
              <a:ext cx="1423860" cy="5193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ea"/>
                  <a:sym typeface="+mn-lt"/>
                </a:rPr>
                <a:t>2</a:t>
              </a:r>
              <a:endParaRPr kumimoji="0" lang="en-US" altLang="zh-CN" sz="3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ea"/>
                <a:sym typeface="+mn-lt"/>
              </a:endParaRPr>
            </a:p>
          </p:txBody>
        </p:sp>
        <p:grpSp>
          <p:nvGrpSpPr>
            <p:cNvPr id="10" name="Group 27"/>
            <p:cNvGrpSpPr/>
            <p:nvPr/>
          </p:nvGrpSpPr>
          <p:grpSpPr>
            <a:xfrm>
              <a:off x="4150998" y="3374692"/>
              <a:ext cx="7062973" cy="1093807"/>
              <a:chOff x="7693287" y="1521219"/>
              <a:chExt cx="6696744" cy="1037148"/>
            </a:xfrm>
          </p:grpSpPr>
          <p:sp>
            <p:nvSpPr>
              <p:cNvPr id="17" name="TextBox 12"/>
              <p:cNvSpPr txBox="1"/>
              <p:nvPr/>
            </p:nvSpPr>
            <p:spPr>
              <a:xfrm>
                <a:off x="7701495" y="1521219"/>
                <a:ext cx="1707134" cy="3939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1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latin typeface="Arial"/>
                    <a:ea typeface="微软雅黑"/>
                    <a:cs typeface="+mn-ea"/>
                    <a:sym typeface="+mn-lt"/>
                  </a:rPr>
                  <a:t>添加文字标题</a:t>
                </a:r>
                <a:endParaRPr kumimoji="0" lang="en-US" altLang="zh-CN" sz="21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Arial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8" name="Rectangle 29"/>
              <p:cNvSpPr/>
              <p:nvPr/>
            </p:nvSpPr>
            <p:spPr>
              <a:xfrm>
                <a:off x="7693287" y="1881259"/>
                <a:ext cx="6696744" cy="67710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3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latin typeface="Arial"/>
                    <a:ea typeface="微软雅黑"/>
                    <a:cs typeface="+mn-ea"/>
                    <a:sym typeface="+mn-lt"/>
                  </a:rPr>
                  <a:t>点击输入简要文字解说，解说文字尽量概括精炼，不用多余的文字修饰，简洁准的 解说所提炼的核心概念。点击输入简要文字解说，解说文字尽量概括精炼，不用多余的文字修饰，简洁精准的 解说所提炼的核心概念。</a:t>
                </a:r>
                <a:endParaRPr kumimoji="0" lang="zh-CN" altLang="en-US" sz="13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Arial"/>
                  <a:ea typeface="微软雅黑"/>
                  <a:cs typeface="+mn-ea"/>
                  <a:sym typeface="+mn-lt"/>
                </a:endParaRPr>
              </a:p>
            </p:txBody>
          </p:sp>
        </p:grpSp>
        <p:sp>
          <p:nvSpPr>
            <p:cNvPr id="11" name="弧形 10"/>
            <p:cNvSpPr/>
            <p:nvPr/>
          </p:nvSpPr>
          <p:spPr>
            <a:xfrm rot="10800000">
              <a:off x="3319285" y="4285992"/>
              <a:ext cx="925162" cy="925111"/>
            </a:xfrm>
            <a:prstGeom prst="arc">
              <a:avLst/>
            </a:prstGeom>
            <a:ln w="19050">
              <a:solidFill>
                <a:schemeClr val="bg1">
                  <a:lumMod val="75000"/>
                </a:schemeClr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128583" tIns="64291" rIns="128583" bIns="64291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12" name="Freeform 5"/>
            <p:cNvSpPr/>
            <p:nvPr/>
          </p:nvSpPr>
          <p:spPr bwMode="auto">
            <a:xfrm>
              <a:off x="3695321" y="5111108"/>
              <a:ext cx="1374413" cy="1239121"/>
            </a:xfrm>
            <a:custGeom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 lim="800000"/>
            </a:ln>
            <a:effectLst>
              <a:outerShdw blurRad="254000" dist="127000" dir="2700000" algn="tl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6437" tIns="48219" rIns="96437" bIns="48219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13" name="TextBox 7"/>
            <p:cNvSpPr>
              <a:spLocks noChangeArrowheads="1"/>
            </p:cNvSpPr>
            <p:nvPr/>
          </p:nvSpPr>
          <p:spPr bwMode="auto">
            <a:xfrm>
              <a:off x="3710816" y="5462783"/>
              <a:ext cx="1423860" cy="5193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ea"/>
                  <a:sym typeface="+mn-lt"/>
                </a:rPr>
                <a:t>3</a:t>
              </a:r>
              <a:endParaRPr kumimoji="0" lang="en-US" altLang="zh-CN" sz="3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ea"/>
                <a:sym typeface="+mn-lt"/>
              </a:endParaRPr>
            </a:p>
          </p:txBody>
        </p:sp>
        <p:grpSp>
          <p:nvGrpSpPr>
            <p:cNvPr id="14" name="Group 27"/>
            <p:cNvGrpSpPr/>
            <p:nvPr/>
          </p:nvGrpSpPr>
          <p:grpSpPr>
            <a:xfrm>
              <a:off x="5214241" y="5187052"/>
              <a:ext cx="5999730" cy="1093807"/>
              <a:chOff x="7693287" y="1521219"/>
              <a:chExt cx="5688632" cy="1037148"/>
            </a:xfrm>
          </p:grpSpPr>
          <p:sp>
            <p:nvSpPr>
              <p:cNvPr id="15" name="TextBox 18"/>
              <p:cNvSpPr txBox="1"/>
              <p:nvPr/>
            </p:nvSpPr>
            <p:spPr>
              <a:xfrm>
                <a:off x="7701495" y="1521219"/>
                <a:ext cx="1707134" cy="3939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1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latin typeface="Arial"/>
                    <a:ea typeface="微软雅黑"/>
                    <a:cs typeface="+mn-ea"/>
                    <a:sym typeface="+mn-lt"/>
                  </a:rPr>
                  <a:t>添加文字标题</a:t>
                </a:r>
                <a:endParaRPr kumimoji="0" lang="en-US" altLang="zh-CN" sz="21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Arial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6" name="Rectangle 29"/>
              <p:cNvSpPr/>
              <p:nvPr/>
            </p:nvSpPr>
            <p:spPr>
              <a:xfrm>
                <a:off x="7693287" y="1881259"/>
                <a:ext cx="5688632" cy="67710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3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latin typeface="Arial"/>
                    <a:ea typeface="微软雅黑"/>
                    <a:cs typeface="+mn-ea"/>
                    <a:sym typeface="+mn-lt"/>
                  </a:rPr>
                  <a:t>点击输入简要文字解说，解说文字尽量概括精炼，不用多余的文字修饰，简洁准的 解说所提炼的核心概念。点击输入简要文字解说，解说文字尽量概括精炼，不用多余的文字修饰，简洁精准的 解说所提炼的核心概念。</a:t>
                </a:r>
                <a:endParaRPr kumimoji="0" lang="zh-CN" altLang="en-US" sz="13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Arial"/>
                  <a:ea typeface="微软雅黑"/>
                  <a:cs typeface="+mn-ea"/>
                  <a:sym typeface="+mn-lt"/>
                </a:endParaRPr>
              </a:p>
            </p:txBody>
          </p:sp>
        </p:grpSp>
      </p:grpSp>
    </p:spTree>
    <p:custDataLst>
      <p:tags r:id="rId2"/>
    </p:custData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Text Placeholder 3"/>
          <p:cNvSpPr txBox="1">
            <a:spLocks noChangeArrowheads="1"/>
          </p:cNvSpPr>
          <p:nvPr/>
        </p:nvSpPr>
        <p:spPr bwMode="auto">
          <a:xfrm>
            <a:off x="4255511" y="2356284"/>
            <a:ext cx="1641475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>
              <a:defRPr>
                <a:solidFill>
                  <a:schemeClr val="tx1"/>
                </a:solidFill>
                <a:latin typeface="微软雅黑" panose="020b0503020204020204" charset="-122"/>
                <a:ea typeface="微软雅黑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charset="-122"/>
                <a:ea typeface="微软雅黑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charset="-122"/>
                <a:ea typeface="微软雅黑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charset="-122"/>
                <a:ea typeface="微软雅黑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charset="-122"/>
                <a:ea typeface="微软雅黑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charset="-122"/>
                <a:ea typeface="微软雅黑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charset="-122"/>
                <a:ea typeface="微软雅黑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charset="-122"/>
                <a:ea typeface="微软雅黑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charset="-122"/>
                <a:ea typeface="微软雅黑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1500" b="1" i="1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03</a:t>
            </a:r>
            <a:endParaRPr kumimoji="0" lang="en-US" altLang="en-US" sz="11500" b="1" i="1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6427211" y="3154796"/>
            <a:ext cx="53070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微软雅黑" panose="020b0503020204020204" charset="-122"/>
                <a:ea typeface="微软雅黑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charset="-122"/>
                <a:ea typeface="微软雅黑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charset="-122"/>
                <a:ea typeface="微软雅黑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charset="-122"/>
                <a:ea typeface="微软雅黑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charset="-122"/>
                <a:ea typeface="微软雅黑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charset="-122"/>
                <a:ea typeface="微软雅黑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charset="-122"/>
                <a:ea typeface="微软雅黑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charset="-122"/>
                <a:ea typeface="微软雅黑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charset="-122"/>
                <a:ea typeface="微软雅黑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单击添加过渡页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6411336" y="2581709"/>
            <a:ext cx="200048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微软雅黑" panose="020b0503020204020204" charset="-122"/>
                <a:ea typeface="微软雅黑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charset="-122"/>
                <a:ea typeface="微软雅黑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charset="-122"/>
                <a:ea typeface="微软雅黑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charset="-122"/>
                <a:ea typeface="微软雅黑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charset="-122"/>
                <a:ea typeface="微软雅黑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charset="-122"/>
                <a:ea typeface="微软雅黑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charset="-122"/>
                <a:ea typeface="微软雅黑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charset="-122"/>
                <a:ea typeface="微软雅黑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charset="-122"/>
                <a:ea typeface="微软雅黑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1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Part One</a:t>
            </a:r>
            <a:endParaRPr kumimoji="0" lang="zh-CN" altLang="en-US" sz="3200" b="1" i="1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Meiryo UI" panose="020b0604030504040204" pitchFamily="34" charset="-128"/>
              <a:cs typeface="+mn-cs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200" y="421255"/>
            <a:ext cx="5473700" cy="1249274"/>
          </a:xfrm>
          <a:prstGeom prst="rect">
            <a:avLst/>
          </a:prstGeom>
        </p:spPr>
      </p:pic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1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7919967" y="1844824"/>
            <a:ext cx="4271241" cy="240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08" tIns="60954" rIns="121908" bIns="60954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668176" y="1844825"/>
            <a:ext cx="2518415" cy="76808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207961" y="2900675"/>
            <a:ext cx="3839927" cy="1009507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您的内容打在这里，或者通过复制您的文本后，在此框中选择粘贴，并选择只保留文字。</a:t>
            </a: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217932" y="2036579"/>
            <a:ext cx="1708136" cy="415486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9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输入信息说明</a:t>
            </a:r>
            <a:endParaRPr kumimoji="0" lang="zh-CN" altLang="en-US" sz="19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68080" y="5012910"/>
            <a:ext cx="9503555" cy="714030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您的内容打在这里</a:t>
            </a: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,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或者通过复制您的文本后</a:t>
            </a: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,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选择只保留文字。您的内容打在这里。您的内容打在这里</a:t>
            </a: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,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或者通过复制您的文本后</a:t>
            </a: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,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选择只保留文字。您的内容打在这里。</a:t>
            </a: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-7778" y="4244824"/>
            <a:ext cx="5143796" cy="12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605270" y="4751422"/>
            <a:ext cx="1199844" cy="1200000"/>
            <a:chOff x="1851729" y="1645463"/>
            <a:chExt cx="1296000" cy="1296000"/>
          </a:xfrm>
        </p:grpSpPr>
        <p:sp>
          <p:nvSpPr>
            <p:cNvPr id="15" name="椭圆 14"/>
            <p:cNvSpPr/>
            <p:nvPr/>
          </p:nvSpPr>
          <p:spPr>
            <a:xfrm>
              <a:off x="2139689" y="1933423"/>
              <a:ext cx="720080" cy="720080"/>
            </a:xfrm>
            <a:prstGeom prst="ellipse">
              <a:avLst/>
            </a:prstGeom>
            <a:no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6" name="圆角矩形 15"/>
            <p:cNvSpPr/>
            <p:nvPr/>
          </p:nvSpPr>
          <p:spPr>
            <a:xfrm>
              <a:off x="2067681" y="1861415"/>
              <a:ext cx="864096" cy="864096"/>
            </a:xfrm>
            <a:prstGeom prst="roundRect">
              <a:avLst/>
            </a:prstGeom>
            <a:no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1995673" y="2293463"/>
              <a:ext cx="1008112" cy="0"/>
            </a:xfrm>
            <a:prstGeom prst="line">
              <a:avLst/>
            </a:prstGeom>
            <a:ln w="63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rot="16200000">
              <a:off x="1995673" y="2293464"/>
              <a:ext cx="1008112" cy="0"/>
            </a:xfrm>
            <a:prstGeom prst="line">
              <a:avLst/>
            </a:prstGeom>
            <a:ln w="63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rot="2700000">
              <a:off x="1851729" y="2293463"/>
              <a:ext cx="1296000" cy="0"/>
            </a:xfrm>
            <a:prstGeom prst="line">
              <a:avLst/>
            </a:prstGeom>
            <a:ln w="63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rot="8100000">
              <a:off x="1851729" y="2293463"/>
              <a:ext cx="1296000" cy="0"/>
            </a:xfrm>
            <a:prstGeom prst="line">
              <a:avLst/>
            </a:prstGeom>
            <a:ln w="63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2" name="Picture 17" descr="Users 512x512.png"/>
          <p:cNvPicPr>
            <a:picLocks noChangeAspect="1"/>
          </p:cNvPicPr>
          <p:nvPr/>
        </p:nvPicPr>
        <p:blipFill>
          <a:blip r:embed="rId2">
            <a:biLevel thresh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-400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314720" y="1951332"/>
            <a:ext cx="853222" cy="8533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" name="等腰三角形 2"/>
          <p:cNvSpPr>
            <a:spLocks noChangeAspect="1"/>
          </p:cNvSpPr>
          <p:nvPr/>
        </p:nvSpPr>
        <p:spPr>
          <a:xfrm rot="5400000">
            <a:off x="1081070" y="5207442"/>
            <a:ext cx="334079" cy="287963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136019" y="4244824"/>
            <a:ext cx="1702114" cy="12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/>
              <a:t>单击此处添加标题</a:t>
            </a:r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395" y="1844120"/>
            <a:ext cx="5133975" cy="235824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6017" y="1844120"/>
            <a:ext cx="2783949" cy="2400704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5001"/>
                            </p:stCondLst>
                            <p:childTnLst>
                              <p:par>
                                <p:cTn id="4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6001"/>
                            </p:stCondLst>
                            <p:childTnLst>
                              <p:par>
                                <p:cTn id="5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8001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8751"/>
                            </p:stCondLst>
                            <p:childTnLst>
                              <p:par>
                                <p:cTn id="6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6" grpId="0"/>
      <p:bldP spid="7" grpId="0"/>
      <p:bldP spid="9" grpId="0"/>
      <p:bldP spid="12" grpId="0" animBg="1"/>
      <p:bldP spid="3" grpId="0" animBg="1"/>
      <p:bldP spid="2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Group 2"/>
          <p:cNvGrpSpPr/>
          <p:nvPr/>
        </p:nvGrpSpPr>
        <p:grpSpPr>
          <a:xfrm>
            <a:off x="4881954" y="1555494"/>
            <a:ext cx="974708" cy="4419453"/>
            <a:chOff x="3586098" y="1428750"/>
            <a:chExt cx="731126" cy="3314590"/>
          </a:xfrm>
          <a:solidFill>
            <a:srgbClr val="9BBC57"/>
          </a:solidFill>
        </p:grpSpPr>
        <p:sp>
          <p:nvSpPr>
            <p:cNvPr id="3" name="Freeform 8"/>
            <p:cNvSpPr/>
            <p:nvPr/>
          </p:nvSpPr>
          <p:spPr bwMode="auto">
            <a:xfrm>
              <a:off x="3586098" y="1428750"/>
              <a:ext cx="731126" cy="892299"/>
            </a:xfrm>
            <a:custGeom>
              <a:gdLst>
                <a:gd name="T0" fmla="*/ 131 w 132"/>
                <a:gd name="T1" fmla="*/ 82 h 161"/>
                <a:gd name="T2" fmla="*/ 69 w 132"/>
                <a:gd name="T3" fmla="*/ 3 h 161"/>
                <a:gd name="T4" fmla="*/ 63 w 132"/>
                <a:gd name="T5" fmla="*/ 3 h 161"/>
                <a:gd name="T6" fmla="*/ 1 w 132"/>
                <a:gd name="T7" fmla="*/ 82 h 161"/>
                <a:gd name="T8" fmla="*/ 5 w 132"/>
                <a:gd name="T9" fmla="*/ 88 h 161"/>
                <a:gd name="T10" fmla="*/ 19 w 132"/>
                <a:gd name="T11" fmla="*/ 88 h 161"/>
                <a:gd name="T12" fmla="*/ 19 w 132"/>
                <a:gd name="T13" fmla="*/ 161 h 161"/>
                <a:gd name="T14" fmla="*/ 114 w 132"/>
                <a:gd name="T15" fmla="*/ 161 h 161"/>
                <a:gd name="T16" fmla="*/ 114 w 132"/>
                <a:gd name="T17" fmla="*/ 88 h 161"/>
                <a:gd name="T18" fmla="*/ 127 w 132"/>
                <a:gd name="T19" fmla="*/ 88 h 161"/>
                <a:gd name="T20" fmla="*/ 131 w 132"/>
                <a:gd name="T21" fmla="*/ 82 h 16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161">
                  <a:moveTo>
                    <a:pt x="131" y="82"/>
                  </a:moveTo>
                  <a:cubicBezTo>
                    <a:pt x="69" y="3"/>
                    <a:pt x="69" y="3"/>
                    <a:pt x="69" y="3"/>
                  </a:cubicBezTo>
                  <a:cubicBezTo>
                    <a:pt x="67" y="0"/>
                    <a:pt x="65" y="0"/>
                    <a:pt x="63" y="3"/>
                  </a:cubicBezTo>
                  <a:cubicBezTo>
                    <a:pt x="1" y="82"/>
                    <a:pt x="1" y="82"/>
                    <a:pt x="1" y="82"/>
                  </a:cubicBezTo>
                  <a:cubicBezTo>
                    <a:pt x="0" y="85"/>
                    <a:pt x="1" y="88"/>
                    <a:pt x="5" y="88"/>
                  </a:cubicBezTo>
                  <a:cubicBezTo>
                    <a:pt x="19" y="88"/>
                    <a:pt x="19" y="88"/>
                    <a:pt x="19" y="88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114" y="161"/>
                    <a:pt x="114" y="161"/>
                    <a:pt x="114" y="161"/>
                  </a:cubicBezTo>
                  <a:cubicBezTo>
                    <a:pt x="114" y="88"/>
                    <a:pt x="114" y="88"/>
                    <a:pt x="114" y="88"/>
                  </a:cubicBezTo>
                  <a:cubicBezTo>
                    <a:pt x="127" y="88"/>
                    <a:pt x="127" y="88"/>
                    <a:pt x="127" y="88"/>
                  </a:cubicBezTo>
                  <a:cubicBezTo>
                    <a:pt x="130" y="88"/>
                    <a:pt x="132" y="85"/>
                    <a:pt x="131" y="82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" name="Freeform 11"/>
            <p:cNvSpPr/>
            <p:nvPr/>
          </p:nvSpPr>
          <p:spPr bwMode="auto">
            <a:xfrm>
              <a:off x="3691212" y="2792894"/>
              <a:ext cx="525570" cy="1950446"/>
            </a:xfrm>
            <a:custGeom>
              <a:gdLst>
                <a:gd name="T0" fmla="*/ 95 w 95"/>
                <a:gd name="T1" fmla="*/ 212 h 352"/>
                <a:gd name="T2" fmla="*/ 89 w 95"/>
                <a:gd name="T3" fmla="*/ 212 h 352"/>
                <a:gd name="T4" fmla="*/ 89 w 95"/>
                <a:gd name="T5" fmla="*/ 117 h 352"/>
                <a:gd name="T6" fmla="*/ 95 w 95"/>
                <a:gd name="T7" fmla="*/ 117 h 352"/>
                <a:gd name="T8" fmla="*/ 95 w 95"/>
                <a:gd name="T9" fmla="*/ 0 h 352"/>
                <a:gd name="T10" fmla="*/ 0 w 95"/>
                <a:gd name="T11" fmla="*/ 0 h 352"/>
                <a:gd name="T12" fmla="*/ 0 w 95"/>
                <a:gd name="T13" fmla="*/ 117 h 352"/>
                <a:gd name="T14" fmla="*/ 4 w 95"/>
                <a:gd name="T15" fmla="*/ 117 h 352"/>
                <a:gd name="T16" fmla="*/ 4 w 95"/>
                <a:gd name="T17" fmla="*/ 212 h 352"/>
                <a:gd name="T18" fmla="*/ 0 w 95"/>
                <a:gd name="T19" fmla="*/ 212 h 352"/>
                <a:gd name="T20" fmla="*/ 0 w 95"/>
                <a:gd name="T21" fmla="*/ 346 h 352"/>
                <a:gd name="T22" fmla="*/ 6 w 95"/>
                <a:gd name="T23" fmla="*/ 352 h 352"/>
                <a:gd name="T24" fmla="*/ 11 w 95"/>
                <a:gd name="T25" fmla="*/ 352 h 352"/>
                <a:gd name="T26" fmla="*/ 27 w 95"/>
                <a:gd name="T27" fmla="*/ 352 h 352"/>
                <a:gd name="T28" fmla="*/ 81 w 95"/>
                <a:gd name="T29" fmla="*/ 352 h 352"/>
                <a:gd name="T30" fmla="*/ 81 w 95"/>
                <a:gd name="T31" fmla="*/ 352 h 352"/>
                <a:gd name="T32" fmla="*/ 89 w 95"/>
                <a:gd name="T33" fmla="*/ 352 h 352"/>
                <a:gd name="T34" fmla="*/ 95 w 95"/>
                <a:gd name="T35" fmla="*/ 346 h 352"/>
                <a:gd name="T36" fmla="*/ 95 w 95"/>
                <a:gd name="T37" fmla="*/ 212 h 35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5" h="352">
                  <a:moveTo>
                    <a:pt x="95" y="212"/>
                  </a:moveTo>
                  <a:cubicBezTo>
                    <a:pt x="89" y="212"/>
                    <a:pt x="89" y="212"/>
                    <a:pt x="89" y="212"/>
                  </a:cubicBezTo>
                  <a:cubicBezTo>
                    <a:pt x="89" y="117"/>
                    <a:pt x="89" y="117"/>
                    <a:pt x="89" y="117"/>
                  </a:cubicBezTo>
                  <a:cubicBezTo>
                    <a:pt x="95" y="117"/>
                    <a:pt x="95" y="117"/>
                    <a:pt x="95" y="117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4" y="117"/>
                    <a:pt x="4" y="117"/>
                    <a:pt x="4" y="117"/>
                  </a:cubicBezTo>
                  <a:cubicBezTo>
                    <a:pt x="4" y="212"/>
                    <a:pt x="4" y="212"/>
                    <a:pt x="4" y="212"/>
                  </a:cubicBezTo>
                  <a:cubicBezTo>
                    <a:pt x="0" y="212"/>
                    <a:pt x="0" y="212"/>
                    <a:pt x="0" y="212"/>
                  </a:cubicBezTo>
                  <a:cubicBezTo>
                    <a:pt x="0" y="346"/>
                    <a:pt x="0" y="346"/>
                    <a:pt x="0" y="346"/>
                  </a:cubicBezTo>
                  <a:cubicBezTo>
                    <a:pt x="0" y="349"/>
                    <a:pt x="2" y="352"/>
                    <a:pt x="6" y="352"/>
                  </a:cubicBezTo>
                  <a:cubicBezTo>
                    <a:pt x="11" y="352"/>
                    <a:pt x="11" y="352"/>
                    <a:pt x="11" y="352"/>
                  </a:cubicBezTo>
                  <a:cubicBezTo>
                    <a:pt x="27" y="352"/>
                    <a:pt x="27" y="352"/>
                    <a:pt x="27" y="352"/>
                  </a:cubicBezTo>
                  <a:cubicBezTo>
                    <a:pt x="81" y="352"/>
                    <a:pt x="81" y="352"/>
                    <a:pt x="81" y="352"/>
                  </a:cubicBezTo>
                  <a:cubicBezTo>
                    <a:pt x="81" y="352"/>
                    <a:pt x="81" y="352"/>
                    <a:pt x="81" y="352"/>
                  </a:cubicBezTo>
                  <a:cubicBezTo>
                    <a:pt x="89" y="352"/>
                    <a:pt x="89" y="352"/>
                    <a:pt x="89" y="352"/>
                  </a:cubicBezTo>
                  <a:cubicBezTo>
                    <a:pt x="92" y="352"/>
                    <a:pt x="95" y="349"/>
                    <a:pt x="95" y="346"/>
                  </a:cubicBezTo>
                  <a:lnTo>
                    <a:pt x="95" y="212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grpSp>
        <p:nvGrpSpPr>
          <p:cNvPr id="5" name="Group 3"/>
          <p:cNvGrpSpPr/>
          <p:nvPr/>
        </p:nvGrpSpPr>
        <p:grpSpPr>
          <a:xfrm>
            <a:off x="3978873" y="2577047"/>
            <a:ext cx="4421993" cy="974835"/>
            <a:chOff x="2908697" y="2194914"/>
            <a:chExt cx="3316927" cy="731126"/>
          </a:xfrm>
          <a:solidFill>
            <a:srgbClr val="F49D15"/>
          </a:solidFill>
        </p:grpSpPr>
        <p:sp>
          <p:nvSpPr>
            <p:cNvPr id="6" name="Freeform 7"/>
            <p:cNvSpPr/>
            <p:nvPr/>
          </p:nvSpPr>
          <p:spPr bwMode="auto">
            <a:xfrm>
              <a:off x="5330988" y="2194914"/>
              <a:ext cx="894636" cy="731126"/>
            </a:xfrm>
            <a:custGeom>
              <a:gdLst>
                <a:gd name="T0" fmla="*/ 158 w 161"/>
                <a:gd name="T1" fmla="*/ 63 h 132"/>
                <a:gd name="T2" fmla="*/ 80 w 161"/>
                <a:gd name="T3" fmla="*/ 1 h 132"/>
                <a:gd name="T4" fmla="*/ 74 w 161"/>
                <a:gd name="T5" fmla="*/ 5 h 132"/>
                <a:gd name="T6" fmla="*/ 74 w 161"/>
                <a:gd name="T7" fmla="*/ 19 h 132"/>
                <a:gd name="T8" fmla="*/ 0 w 161"/>
                <a:gd name="T9" fmla="*/ 19 h 132"/>
                <a:gd name="T10" fmla="*/ 0 w 161"/>
                <a:gd name="T11" fmla="*/ 114 h 132"/>
                <a:gd name="T12" fmla="*/ 74 w 161"/>
                <a:gd name="T13" fmla="*/ 114 h 132"/>
                <a:gd name="T14" fmla="*/ 74 w 161"/>
                <a:gd name="T15" fmla="*/ 127 h 132"/>
                <a:gd name="T16" fmla="*/ 80 w 161"/>
                <a:gd name="T17" fmla="*/ 131 h 132"/>
                <a:gd name="T18" fmla="*/ 158 w 161"/>
                <a:gd name="T19" fmla="*/ 68 h 132"/>
                <a:gd name="T20" fmla="*/ 158 w 161"/>
                <a:gd name="T21" fmla="*/ 63 h 13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1" h="132">
                  <a:moveTo>
                    <a:pt x="158" y="63"/>
                  </a:moveTo>
                  <a:cubicBezTo>
                    <a:pt x="80" y="1"/>
                    <a:pt x="80" y="1"/>
                    <a:pt x="80" y="1"/>
                  </a:cubicBezTo>
                  <a:cubicBezTo>
                    <a:pt x="77" y="0"/>
                    <a:pt x="74" y="1"/>
                    <a:pt x="74" y="5"/>
                  </a:cubicBezTo>
                  <a:cubicBezTo>
                    <a:pt x="74" y="19"/>
                    <a:pt x="74" y="19"/>
                    <a:pt x="74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74" y="114"/>
                    <a:pt x="74" y="114"/>
                    <a:pt x="74" y="114"/>
                  </a:cubicBezTo>
                  <a:cubicBezTo>
                    <a:pt x="74" y="127"/>
                    <a:pt x="74" y="127"/>
                    <a:pt x="74" y="127"/>
                  </a:cubicBezTo>
                  <a:cubicBezTo>
                    <a:pt x="74" y="130"/>
                    <a:pt x="77" y="132"/>
                    <a:pt x="80" y="131"/>
                  </a:cubicBezTo>
                  <a:cubicBezTo>
                    <a:pt x="158" y="68"/>
                    <a:pt x="158" y="68"/>
                    <a:pt x="158" y="68"/>
                  </a:cubicBezTo>
                  <a:cubicBezTo>
                    <a:pt x="161" y="67"/>
                    <a:pt x="161" y="65"/>
                    <a:pt x="158" y="63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7" name="Freeform 9"/>
            <p:cNvSpPr/>
            <p:nvPr/>
          </p:nvSpPr>
          <p:spPr bwMode="auto">
            <a:xfrm>
              <a:off x="2908697" y="2300026"/>
              <a:ext cx="1952782" cy="525570"/>
            </a:xfrm>
            <a:custGeom>
              <a:gdLst>
                <a:gd name="T0" fmla="*/ 7 w 352"/>
                <a:gd name="T1" fmla="*/ 0 h 95"/>
                <a:gd name="T2" fmla="*/ 0 w 352"/>
                <a:gd name="T3" fmla="*/ 6 h 95"/>
                <a:gd name="T4" fmla="*/ 0 w 352"/>
                <a:gd name="T5" fmla="*/ 26 h 95"/>
                <a:gd name="T6" fmla="*/ 0 w 352"/>
                <a:gd name="T7" fmla="*/ 67 h 95"/>
                <a:gd name="T8" fmla="*/ 0 w 352"/>
                <a:gd name="T9" fmla="*/ 78 h 95"/>
                <a:gd name="T10" fmla="*/ 0 w 352"/>
                <a:gd name="T11" fmla="*/ 89 h 95"/>
                <a:gd name="T12" fmla="*/ 7 w 352"/>
                <a:gd name="T13" fmla="*/ 95 h 95"/>
                <a:gd name="T14" fmla="*/ 352 w 352"/>
                <a:gd name="T15" fmla="*/ 95 h 95"/>
                <a:gd name="T16" fmla="*/ 352 w 352"/>
                <a:gd name="T17" fmla="*/ 0 h 95"/>
                <a:gd name="T18" fmla="*/ 7 w 352"/>
                <a:gd name="T19" fmla="*/ 0 h 9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2" h="95">
                  <a:moveTo>
                    <a:pt x="7" y="0"/>
                  </a:moveTo>
                  <a:cubicBezTo>
                    <a:pt x="3" y="0"/>
                    <a:pt x="0" y="2"/>
                    <a:pt x="0" y="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2"/>
                    <a:pt x="3" y="95"/>
                    <a:pt x="7" y="95"/>
                  </a:cubicBezTo>
                  <a:cubicBezTo>
                    <a:pt x="352" y="95"/>
                    <a:pt x="352" y="95"/>
                    <a:pt x="352" y="95"/>
                  </a:cubicBezTo>
                  <a:cubicBezTo>
                    <a:pt x="352" y="0"/>
                    <a:pt x="352" y="0"/>
                    <a:pt x="352" y="0"/>
                  </a:cubicBezTo>
                  <a:lnTo>
                    <a:pt x="7" y="0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grpSp>
        <p:nvGrpSpPr>
          <p:cNvPr id="8" name="Group 4"/>
          <p:cNvGrpSpPr/>
          <p:nvPr/>
        </p:nvGrpSpPr>
        <p:grpSpPr>
          <a:xfrm>
            <a:off x="6410967" y="1673844"/>
            <a:ext cx="974708" cy="4419452"/>
            <a:chOff x="4733007" y="1517513"/>
            <a:chExt cx="731126" cy="3314589"/>
          </a:xfrm>
          <a:solidFill>
            <a:srgbClr val="15A185"/>
          </a:solidFill>
        </p:grpSpPr>
        <p:sp>
          <p:nvSpPr>
            <p:cNvPr id="9" name="Freeform 6"/>
            <p:cNvSpPr/>
            <p:nvPr/>
          </p:nvSpPr>
          <p:spPr bwMode="auto">
            <a:xfrm>
              <a:off x="4733007" y="3939803"/>
              <a:ext cx="731126" cy="892299"/>
            </a:xfrm>
            <a:custGeom>
              <a:gdLst>
                <a:gd name="T0" fmla="*/ 127 w 132"/>
                <a:gd name="T1" fmla="*/ 74 h 161"/>
                <a:gd name="T2" fmla="*/ 113 w 132"/>
                <a:gd name="T3" fmla="*/ 74 h 161"/>
                <a:gd name="T4" fmla="*/ 113 w 132"/>
                <a:gd name="T5" fmla="*/ 0 h 161"/>
                <a:gd name="T6" fmla="*/ 18 w 132"/>
                <a:gd name="T7" fmla="*/ 0 h 161"/>
                <a:gd name="T8" fmla="*/ 18 w 132"/>
                <a:gd name="T9" fmla="*/ 74 h 161"/>
                <a:gd name="T10" fmla="*/ 4 w 132"/>
                <a:gd name="T11" fmla="*/ 74 h 161"/>
                <a:gd name="T12" fmla="*/ 1 w 132"/>
                <a:gd name="T13" fmla="*/ 80 h 161"/>
                <a:gd name="T14" fmla="*/ 63 w 132"/>
                <a:gd name="T15" fmla="*/ 158 h 161"/>
                <a:gd name="T16" fmla="*/ 68 w 132"/>
                <a:gd name="T17" fmla="*/ 158 h 161"/>
                <a:gd name="T18" fmla="*/ 130 w 132"/>
                <a:gd name="T19" fmla="*/ 80 h 161"/>
                <a:gd name="T20" fmla="*/ 127 w 132"/>
                <a:gd name="T21" fmla="*/ 74 h 16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161">
                  <a:moveTo>
                    <a:pt x="127" y="74"/>
                  </a:moveTo>
                  <a:cubicBezTo>
                    <a:pt x="113" y="74"/>
                    <a:pt x="113" y="74"/>
                    <a:pt x="113" y="74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4" y="74"/>
                    <a:pt x="4" y="74"/>
                    <a:pt x="4" y="74"/>
                  </a:cubicBezTo>
                  <a:cubicBezTo>
                    <a:pt x="1" y="74"/>
                    <a:pt x="0" y="77"/>
                    <a:pt x="1" y="80"/>
                  </a:cubicBezTo>
                  <a:cubicBezTo>
                    <a:pt x="63" y="158"/>
                    <a:pt x="63" y="158"/>
                    <a:pt x="63" y="158"/>
                  </a:cubicBezTo>
                  <a:cubicBezTo>
                    <a:pt x="65" y="161"/>
                    <a:pt x="67" y="161"/>
                    <a:pt x="68" y="158"/>
                  </a:cubicBezTo>
                  <a:cubicBezTo>
                    <a:pt x="130" y="80"/>
                    <a:pt x="130" y="80"/>
                    <a:pt x="130" y="80"/>
                  </a:cubicBezTo>
                  <a:cubicBezTo>
                    <a:pt x="132" y="77"/>
                    <a:pt x="130" y="74"/>
                    <a:pt x="127" y="74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0" name="Freeform 10"/>
            <p:cNvSpPr/>
            <p:nvPr/>
          </p:nvSpPr>
          <p:spPr bwMode="auto">
            <a:xfrm>
              <a:off x="4833448" y="1517513"/>
              <a:ext cx="525570" cy="1950446"/>
            </a:xfrm>
            <a:custGeom>
              <a:gdLst>
                <a:gd name="T0" fmla="*/ 95 w 95"/>
                <a:gd name="T1" fmla="*/ 7 h 352"/>
                <a:gd name="T2" fmla="*/ 89 w 95"/>
                <a:gd name="T3" fmla="*/ 0 h 352"/>
                <a:gd name="T4" fmla="*/ 68 w 95"/>
                <a:gd name="T5" fmla="*/ 0 h 352"/>
                <a:gd name="T6" fmla="*/ 27 w 95"/>
                <a:gd name="T7" fmla="*/ 0 h 352"/>
                <a:gd name="T8" fmla="*/ 27 w 95"/>
                <a:gd name="T9" fmla="*/ 0 h 352"/>
                <a:gd name="T10" fmla="*/ 6 w 95"/>
                <a:gd name="T11" fmla="*/ 0 h 352"/>
                <a:gd name="T12" fmla="*/ 0 w 95"/>
                <a:gd name="T13" fmla="*/ 7 h 352"/>
                <a:gd name="T14" fmla="*/ 0 w 95"/>
                <a:gd name="T15" fmla="*/ 352 h 352"/>
                <a:gd name="T16" fmla="*/ 95 w 95"/>
                <a:gd name="T17" fmla="*/ 352 h 352"/>
                <a:gd name="T18" fmla="*/ 95 w 95"/>
                <a:gd name="T19" fmla="*/ 7 h 35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" h="352">
                  <a:moveTo>
                    <a:pt x="95" y="7"/>
                  </a:moveTo>
                  <a:cubicBezTo>
                    <a:pt x="95" y="3"/>
                    <a:pt x="92" y="0"/>
                    <a:pt x="89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" y="0"/>
                    <a:pt x="0" y="3"/>
                    <a:pt x="0" y="7"/>
                  </a:cubicBezTo>
                  <a:cubicBezTo>
                    <a:pt x="0" y="352"/>
                    <a:pt x="0" y="352"/>
                    <a:pt x="0" y="352"/>
                  </a:cubicBezTo>
                  <a:cubicBezTo>
                    <a:pt x="95" y="352"/>
                    <a:pt x="95" y="352"/>
                    <a:pt x="95" y="352"/>
                  </a:cubicBezTo>
                  <a:lnTo>
                    <a:pt x="95" y="7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grpSp>
        <p:nvGrpSpPr>
          <p:cNvPr id="11" name="Group 13"/>
          <p:cNvGrpSpPr/>
          <p:nvPr/>
        </p:nvGrpSpPr>
        <p:grpSpPr>
          <a:xfrm>
            <a:off x="3860537" y="4106256"/>
            <a:ext cx="4421993" cy="974835"/>
            <a:chOff x="2819934" y="3341821"/>
            <a:chExt cx="3316927" cy="731126"/>
          </a:xfrm>
          <a:solidFill>
            <a:srgbClr val="297F9D"/>
          </a:solidFill>
        </p:grpSpPr>
        <p:sp>
          <p:nvSpPr>
            <p:cNvPr id="12" name="Freeform 5"/>
            <p:cNvSpPr/>
            <p:nvPr/>
          </p:nvSpPr>
          <p:spPr bwMode="auto">
            <a:xfrm>
              <a:off x="2819934" y="3341821"/>
              <a:ext cx="892299" cy="731126"/>
            </a:xfrm>
            <a:custGeom>
              <a:gdLst>
                <a:gd name="T0" fmla="*/ 88 w 161"/>
                <a:gd name="T1" fmla="*/ 4 h 132"/>
                <a:gd name="T2" fmla="*/ 82 w 161"/>
                <a:gd name="T3" fmla="*/ 1 h 132"/>
                <a:gd name="T4" fmla="*/ 3 w 161"/>
                <a:gd name="T5" fmla="*/ 63 h 132"/>
                <a:gd name="T6" fmla="*/ 3 w 161"/>
                <a:gd name="T7" fmla="*/ 68 h 132"/>
                <a:gd name="T8" fmla="*/ 82 w 161"/>
                <a:gd name="T9" fmla="*/ 130 h 132"/>
                <a:gd name="T10" fmla="*/ 88 w 161"/>
                <a:gd name="T11" fmla="*/ 127 h 132"/>
                <a:gd name="T12" fmla="*/ 88 w 161"/>
                <a:gd name="T13" fmla="*/ 113 h 132"/>
                <a:gd name="T14" fmla="*/ 161 w 161"/>
                <a:gd name="T15" fmla="*/ 113 h 132"/>
                <a:gd name="T16" fmla="*/ 161 w 161"/>
                <a:gd name="T17" fmla="*/ 18 h 132"/>
                <a:gd name="T18" fmla="*/ 88 w 161"/>
                <a:gd name="T19" fmla="*/ 18 h 132"/>
                <a:gd name="T20" fmla="*/ 88 w 161"/>
                <a:gd name="T21" fmla="*/ 4 h 13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1" h="132">
                  <a:moveTo>
                    <a:pt x="88" y="4"/>
                  </a:moveTo>
                  <a:cubicBezTo>
                    <a:pt x="88" y="1"/>
                    <a:pt x="85" y="0"/>
                    <a:pt x="82" y="1"/>
                  </a:cubicBezTo>
                  <a:cubicBezTo>
                    <a:pt x="3" y="63"/>
                    <a:pt x="3" y="63"/>
                    <a:pt x="3" y="63"/>
                  </a:cubicBezTo>
                  <a:cubicBezTo>
                    <a:pt x="0" y="65"/>
                    <a:pt x="0" y="67"/>
                    <a:pt x="3" y="68"/>
                  </a:cubicBezTo>
                  <a:cubicBezTo>
                    <a:pt x="82" y="130"/>
                    <a:pt x="82" y="130"/>
                    <a:pt x="82" y="130"/>
                  </a:cubicBezTo>
                  <a:cubicBezTo>
                    <a:pt x="85" y="132"/>
                    <a:pt x="88" y="130"/>
                    <a:pt x="88" y="127"/>
                  </a:cubicBezTo>
                  <a:cubicBezTo>
                    <a:pt x="88" y="113"/>
                    <a:pt x="88" y="113"/>
                    <a:pt x="88" y="113"/>
                  </a:cubicBezTo>
                  <a:cubicBezTo>
                    <a:pt x="161" y="113"/>
                    <a:pt x="161" y="113"/>
                    <a:pt x="161" y="113"/>
                  </a:cubicBezTo>
                  <a:cubicBezTo>
                    <a:pt x="161" y="18"/>
                    <a:pt x="161" y="18"/>
                    <a:pt x="161" y="18"/>
                  </a:cubicBezTo>
                  <a:cubicBezTo>
                    <a:pt x="88" y="18"/>
                    <a:pt x="88" y="18"/>
                    <a:pt x="88" y="18"/>
                  </a:cubicBezTo>
                  <a:lnTo>
                    <a:pt x="88" y="4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3" name="Freeform 12"/>
            <p:cNvSpPr/>
            <p:nvPr/>
          </p:nvSpPr>
          <p:spPr bwMode="auto">
            <a:xfrm>
              <a:off x="4184079" y="3442264"/>
              <a:ext cx="1952782" cy="525570"/>
            </a:xfrm>
            <a:custGeom>
              <a:gdLst>
                <a:gd name="T0" fmla="*/ 346 w 352"/>
                <a:gd name="T1" fmla="*/ 0 h 95"/>
                <a:gd name="T2" fmla="*/ 0 w 352"/>
                <a:gd name="T3" fmla="*/ 0 h 95"/>
                <a:gd name="T4" fmla="*/ 0 w 352"/>
                <a:gd name="T5" fmla="*/ 95 h 95"/>
                <a:gd name="T6" fmla="*/ 346 w 352"/>
                <a:gd name="T7" fmla="*/ 95 h 95"/>
                <a:gd name="T8" fmla="*/ 352 w 352"/>
                <a:gd name="T9" fmla="*/ 89 h 95"/>
                <a:gd name="T10" fmla="*/ 352 w 352"/>
                <a:gd name="T11" fmla="*/ 75 h 95"/>
                <a:gd name="T12" fmla="*/ 352 w 352"/>
                <a:gd name="T13" fmla="*/ 68 h 95"/>
                <a:gd name="T14" fmla="*/ 352 w 352"/>
                <a:gd name="T15" fmla="*/ 27 h 95"/>
                <a:gd name="T16" fmla="*/ 352 w 352"/>
                <a:gd name="T17" fmla="*/ 16 h 95"/>
                <a:gd name="T18" fmla="*/ 352 w 352"/>
                <a:gd name="T19" fmla="*/ 6 h 95"/>
                <a:gd name="T20" fmla="*/ 346 w 352"/>
                <a:gd name="T21" fmla="*/ 0 h 9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2" h="95">
                  <a:moveTo>
                    <a:pt x="34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346" y="95"/>
                    <a:pt x="346" y="95"/>
                    <a:pt x="346" y="95"/>
                  </a:cubicBezTo>
                  <a:cubicBezTo>
                    <a:pt x="350" y="95"/>
                    <a:pt x="352" y="92"/>
                    <a:pt x="352" y="89"/>
                  </a:cubicBezTo>
                  <a:cubicBezTo>
                    <a:pt x="352" y="75"/>
                    <a:pt x="352" y="75"/>
                    <a:pt x="352" y="75"/>
                  </a:cubicBezTo>
                  <a:cubicBezTo>
                    <a:pt x="352" y="68"/>
                    <a:pt x="352" y="68"/>
                    <a:pt x="352" y="68"/>
                  </a:cubicBezTo>
                  <a:cubicBezTo>
                    <a:pt x="352" y="27"/>
                    <a:pt x="352" y="27"/>
                    <a:pt x="352" y="27"/>
                  </a:cubicBezTo>
                  <a:cubicBezTo>
                    <a:pt x="352" y="16"/>
                    <a:pt x="352" y="16"/>
                    <a:pt x="352" y="16"/>
                  </a:cubicBezTo>
                  <a:cubicBezTo>
                    <a:pt x="352" y="6"/>
                    <a:pt x="352" y="6"/>
                    <a:pt x="352" y="6"/>
                  </a:cubicBezTo>
                  <a:cubicBezTo>
                    <a:pt x="352" y="2"/>
                    <a:pt x="350" y="0"/>
                    <a:pt x="346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sp>
        <p:nvSpPr>
          <p:cNvPr id="14" name="Text Box 10"/>
          <p:cNvSpPr txBox="1">
            <a:spLocks noChangeArrowheads="1"/>
          </p:cNvSpPr>
          <p:nvPr/>
        </p:nvSpPr>
        <p:spPr bwMode="auto">
          <a:xfrm>
            <a:off x="8533308" y="2494207"/>
            <a:ext cx="2315220" cy="11079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60" tIns="30480" rIns="60960" bIns="30480">
            <a:spAutoFit/>
          </a:bodyPr>
          <a:lstStyle/>
          <a:p>
            <a:pPr marL="0" marR="0" lvl="0" indent="0" algn="l" defTabSz="145034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Open Sans" panose="020b0606030504020204" pitchFamily="34" charset="0"/>
              </a:rPr>
              <a:t> 添加标题</a:t>
            </a:r>
            <a:endParaRPr kumimoji="0" lang="zh-CN" altLang="en-US" sz="16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Open Sans" panose="020b0606030504020204" pitchFamily="34" charset="0"/>
            </a:endParaRPr>
          </a:p>
          <a:p>
            <a:pPr marL="0" marR="0" lvl="0" indent="0" algn="l" defTabSz="145034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Open Sans" panose="020b0606030504020204" pitchFamily="34" charset="0"/>
              </a:rPr>
              <a:t>您的内容打在这里，或通过复制您的文本后在此框中选择粘贴并选择只保留文字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Open Sans" panose="020b0606030504020204" pitchFamily="34" charset="0"/>
            </a:endParaRPr>
          </a:p>
        </p:txBody>
      </p:sp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8533308" y="4106254"/>
            <a:ext cx="2315220" cy="11079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60" tIns="30480" rIns="60960" bIns="30480">
            <a:spAutoFit/>
          </a:bodyPr>
          <a:lstStyle/>
          <a:p>
            <a:pPr marL="0" marR="0" lvl="0" indent="0" algn="l" defTabSz="145034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Open Sans" panose="020b0606030504020204" pitchFamily="34" charset="0"/>
              </a:rPr>
              <a:t> 添加标题</a:t>
            </a:r>
            <a:endParaRPr kumimoji="0" lang="zh-CN" altLang="en-US" sz="16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Open Sans" panose="020b0606030504020204" pitchFamily="34" charset="0"/>
            </a:endParaRPr>
          </a:p>
          <a:p>
            <a:pPr marL="0" marR="0" lvl="0" indent="0" algn="l" defTabSz="145034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Open Sans" panose="020b0606030504020204" pitchFamily="34" charset="0"/>
              </a:rPr>
              <a:t>您的内容打在这里，或通过复制您的文本后在此框中选择粘贴并选择只保留文字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Open Sans" panose="020b0606030504020204" pitchFamily="34" charset="0"/>
            </a:endParaRPr>
          </a:p>
        </p:txBody>
      </p:sp>
      <p:sp>
        <p:nvSpPr>
          <p:cNvPr id="29" name="Text Box 10"/>
          <p:cNvSpPr txBox="1">
            <a:spLocks noChangeArrowheads="1"/>
          </p:cNvSpPr>
          <p:nvPr/>
        </p:nvSpPr>
        <p:spPr bwMode="auto">
          <a:xfrm>
            <a:off x="1379102" y="2494207"/>
            <a:ext cx="2315220" cy="11079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60" tIns="30480" rIns="60960" bIns="30480">
            <a:spAutoFit/>
          </a:bodyPr>
          <a:lstStyle/>
          <a:p>
            <a:pPr marL="0" marR="0" lvl="0" indent="0" algn="r" defTabSz="145034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Open Sans" panose="020b0606030504020204" pitchFamily="34" charset="0"/>
              </a:rPr>
              <a:t> 添加标题</a:t>
            </a:r>
            <a:endParaRPr kumimoji="0" lang="zh-CN" altLang="en-US" sz="16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Open Sans" panose="020b0606030504020204" pitchFamily="34" charset="0"/>
            </a:endParaRPr>
          </a:p>
          <a:p>
            <a:pPr marL="0" marR="0" lvl="0" indent="0" algn="r" defTabSz="145034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Open Sans" panose="020b0606030504020204" pitchFamily="34" charset="0"/>
              </a:rPr>
              <a:t>您的内容打在这里，或通过复制您的文本后在此框中选择粘贴并选择只保留文字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Open Sans" panose="020b0606030504020204" pitchFamily="34" charset="0"/>
            </a:endParaRPr>
          </a:p>
        </p:txBody>
      </p:sp>
      <p:sp>
        <p:nvSpPr>
          <p:cNvPr id="30" name="Text Box 10"/>
          <p:cNvSpPr txBox="1">
            <a:spLocks noChangeArrowheads="1"/>
          </p:cNvSpPr>
          <p:nvPr/>
        </p:nvSpPr>
        <p:spPr bwMode="auto">
          <a:xfrm>
            <a:off x="1379102" y="4106254"/>
            <a:ext cx="2315220" cy="11079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60" tIns="30480" rIns="60960" bIns="30480">
            <a:spAutoFit/>
          </a:bodyPr>
          <a:lstStyle/>
          <a:p>
            <a:pPr marL="0" marR="0" lvl="0" indent="0" algn="r" defTabSz="145034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Open Sans" panose="020b0606030504020204" pitchFamily="34" charset="0"/>
              </a:rPr>
              <a:t> 添加标题</a:t>
            </a:r>
            <a:endParaRPr kumimoji="0" lang="zh-CN" altLang="en-US" sz="16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Open Sans" panose="020b0606030504020204" pitchFamily="34" charset="0"/>
            </a:endParaRPr>
          </a:p>
          <a:p>
            <a:pPr marL="0" marR="0" lvl="0" indent="0" algn="r" defTabSz="145034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Open Sans" panose="020b0606030504020204" pitchFamily="34" charset="0"/>
              </a:rPr>
              <a:t>您的内容打在这里，或通过复制您的文本后在此框中选择粘贴并选择只保留文字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Open Sans" panose="020b0606030504020204" pitchFamily="34" charset="0"/>
            </a:endParaRPr>
          </a:p>
        </p:txBody>
      </p:sp>
      <p:sp>
        <p:nvSpPr>
          <p:cNvPr id="16" name="标题 1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/>
              <a:t>单击此处添加标题</a:t>
            </a:r>
            <a:endParaRPr lang="zh-CN" altLang="en-US"/>
          </a:p>
        </p:txBody>
      </p:sp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8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7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tmFilter="0, 0; 0.125,0.2665; 0.25,0.4; 0.375,0.465; 0.5,0.5;  0.625,0.535; 0.75,0.6; 0.875,0.7335; 1,1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9" tmFilter="0, 0; 0.125,0.2665; 0.25,0.4; 0.375,0.465; 0.5,0.5;  0.625,0.535; 0.75,0.6; 0.875,0.7335; 1,1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" tmFilter="0, 0; 0.125,0.2665; 0.25,0.4; 0.375,0.465; 0.5,0.5;  0.625,0.535; 0.75,0.6; 0.875,0.7335; 1,1">
                                          <p:stCondLst>
                                            <p:cond delay="24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4">
                                          <p:stCondLst>
                                            <p:cond delay="97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25" decel="50000">
                                          <p:stCondLst>
                                            <p:cond delay="10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4">
                                          <p:stCondLst>
                                            <p:cond delay="197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25" decel="5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4">
                                          <p:stCondLst>
                                            <p:cond delay="24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25" decel="50000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4">
                                          <p:stCondLst>
                                            <p:cond delay="271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25" decel="50000">
                                          <p:stCondLst>
                                            <p:cond delay="27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2300"/>
                            </p:stCondLst>
                            <p:childTnLst>
                              <p:par>
                                <p:cTn id="4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8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27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tmFilter="0, 0; 0.125,0.2665; 0.25,0.4; 0.375,0.465; 0.5,0.5;  0.625,0.535; 0.75,0.6; 0.875,0.7335; 1,1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9" tmFilter="0, 0; 0.125,0.2665; 0.25,0.4; 0.375,0.465; 0.5,0.5;  0.625,0.535; 0.75,0.6; 0.875,0.7335; 1,1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" tmFilter="0, 0; 0.125,0.2665; 0.25,0.4; 0.375,0.465; 0.5,0.5;  0.625,0.535; 0.75,0.6; 0.875,0.7335; 1,1">
                                          <p:stCondLst>
                                            <p:cond delay="24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4">
                                          <p:stCondLst>
                                            <p:cond delay="97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25" decel="50000">
                                          <p:stCondLst>
                                            <p:cond delay="10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4">
                                          <p:stCondLst>
                                            <p:cond delay="197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25" decel="5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4">
                                          <p:stCondLst>
                                            <p:cond delay="24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25" decel="50000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4">
                                          <p:stCondLst>
                                            <p:cond delay="271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25" decel="50000">
                                          <p:stCondLst>
                                            <p:cond delay="27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2600"/>
                            </p:stCondLst>
                            <p:childTnLst>
                              <p:par>
                                <p:cTn id="5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8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27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" tmFilter="0, 0; 0.125,0.2665; 0.25,0.4; 0.375,0.465; 0.5,0.5;  0.625,0.535; 0.75,0.6; 0.875,0.7335; 1,1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49" tmFilter="0, 0; 0.125,0.2665; 0.25,0.4; 0.375,0.465; 0.5,0.5;  0.625,0.535; 0.75,0.6; 0.875,0.7335; 1,1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" tmFilter="0, 0; 0.125,0.2665; 0.25,0.4; 0.375,0.465; 0.5,0.5;  0.625,0.535; 0.75,0.6; 0.875,0.7335; 1,1">
                                          <p:stCondLst>
                                            <p:cond delay="24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4">
                                          <p:stCondLst>
                                            <p:cond delay="9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25" decel="50000">
                                          <p:stCondLst>
                                            <p:cond delay="10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4">
                                          <p:stCondLst>
                                            <p:cond delay="19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25" decel="5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4">
                                          <p:stCondLst>
                                            <p:cond delay="24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25" decel="50000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4">
                                          <p:stCondLst>
                                            <p:cond delay="27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25" decel="50000">
                                          <p:stCondLst>
                                            <p:cond delay="27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2900"/>
                            </p:stCondLst>
                            <p:childTnLst>
                              <p:par>
                                <p:cTn id="76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8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27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" tmFilter="0, 0; 0.125,0.2665; 0.25,0.4; 0.375,0.465; 0.5,0.5;  0.625,0.535; 0.75,0.6; 0.875,0.7335; 1,1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49" tmFilter="0, 0; 0.125,0.2665; 0.25,0.4; 0.375,0.465; 0.5,0.5;  0.625,0.535; 0.75,0.6; 0.875,0.7335; 1,1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5" tmFilter="0, 0; 0.125,0.2665; 0.25,0.4; 0.375,0.465; 0.5,0.5;  0.625,0.535; 0.75,0.6; 0.875,0.7335; 1,1">
                                          <p:stCondLst>
                                            <p:cond delay="24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4" dur="4">
                                          <p:stCondLst>
                                            <p:cond delay="97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5" dur="25" decel="50000">
                                          <p:stCondLst>
                                            <p:cond delay="10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4">
                                          <p:stCondLst>
                                            <p:cond delay="197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7" dur="25" decel="5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4">
                                          <p:stCondLst>
                                            <p:cond delay="24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9" dur="25" decel="50000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4">
                                          <p:stCondLst>
                                            <p:cond delay="271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1" dur="25" decel="50000">
                                          <p:stCondLst>
                                            <p:cond delay="27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29" grpId="0"/>
      <p:bldP spid="3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49" name="Group 449"/>
          <p:cNvGrpSpPr/>
          <p:nvPr/>
        </p:nvGrpSpPr>
        <p:grpSpPr>
          <a:xfrm>
            <a:off x="8236221" y="3726318"/>
            <a:ext cx="675201" cy="1337614"/>
            <a:chExt cx="675288" cy="1337613"/>
          </a:xfrm>
          <a:solidFill>
            <a:schemeClr val="bg1">
              <a:lumMod val="60000"/>
              <a:lumOff val="40000"/>
            </a:schemeClr>
          </a:solidFill>
        </p:grpSpPr>
        <p:sp>
          <p:nvSpPr>
            <p:cNvPr id="447" name="Shape 447"/>
            <p:cNvSpPr/>
            <p:nvPr/>
          </p:nvSpPr>
          <p:spPr>
            <a:xfrm>
              <a:off x="0" y="1145293"/>
              <a:ext cx="192323" cy="192321"/>
            </a:xfrm>
            <a:custGeom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solidFill>
                    <a:srgbClr val="000000"/>
                  </a:solidFill>
                </a:defRPr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微软雅黑" panose="020b0503020204020204" charset="-122"/>
              </a:endParaRPr>
            </a:p>
          </p:txBody>
        </p:sp>
        <p:sp>
          <p:nvSpPr>
            <p:cNvPr id="448" name="Shape 448"/>
            <p:cNvSpPr/>
            <p:nvPr/>
          </p:nvSpPr>
          <p:spPr>
            <a:xfrm rot="1476006">
              <a:off x="361566" y="-48290"/>
              <a:ext cx="48316" cy="1285663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solidFill>
                    <a:srgbClr val="000000"/>
                  </a:solidFill>
                </a:defRPr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微软雅黑" panose="020b0503020204020204" charset="-122"/>
              </a:endParaRPr>
            </a:p>
          </p:txBody>
        </p:sp>
      </p:grpSp>
      <p:grpSp>
        <p:nvGrpSpPr>
          <p:cNvPr id="452" name="Group 452"/>
          <p:cNvGrpSpPr/>
          <p:nvPr/>
        </p:nvGrpSpPr>
        <p:grpSpPr>
          <a:xfrm>
            <a:off x="5152976" y="3726320"/>
            <a:ext cx="680098" cy="1337615"/>
            <a:chExt cx="680185" cy="1337614"/>
          </a:xfrm>
          <a:solidFill>
            <a:schemeClr val="bg1">
              <a:lumMod val="60000"/>
              <a:lumOff val="40000"/>
            </a:schemeClr>
          </a:solidFill>
        </p:grpSpPr>
        <p:sp>
          <p:nvSpPr>
            <p:cNvPr id="450" name="Shape 450"/>
            <p:cNvSpPr/>
            <p:nvPr/>
          </p:nvSpPr>
          <p:spPr>
            <a:xfrm>
              <a:off x="0" y="1145293"/>
              <a:ext cx="192323" cy="192321"/>
            </a:xfrm>
            <a:custGeom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solidFill>
                    <a:srgbClr val="000000"/>
                  </a:solidFill>
                </a:defRPr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微软雅黑" panose="020b0503020204020204" charset="-122"/>
              </a:endParaRPr>
            </a:p>
          </p:txBody>
        </p:sp>
        <p:sp>
          <p:nvSpPr>
            <p:cNvPr id="451" name="Shape 451"/>
            <p:cNvSpPr/>
            <p:nvPr/>
          </p:nvSpPr>
          <p:spPr>
            <a:xfrm rot="1476006">
              <a:off x="366464" y="-48291"/>
              <a:ext cx="48316" cy="1285664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solidFill>
                    <a:srgbClr val="000000"/>
                  </a:solidFill>
                </a:defRPr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微软雅黑" panose="020b0503020204020204" charset="-122"/>
              </a:endParaRPr>
            </a:p>
          </p:txBody>
        </p:sp>
      </p:grpSp>
      <p:grpSp>
        <p:nvGrpSpPr>
          <p:cNvPr id="479" name="Group 479"/>
          <p:cNvGrpSpPr/>
          <p:nvPr/>
        </p:nvGrpSpPr>
        <p:grpSpPr>
          <a:xfrm>
            <a:off x="1931484" y="3726320"/>
            <a:ext cx="686473" cy="1337615"/>
            <a:chExt cx="686561" cy="1337614"/>
          </a:xfrm>
          <a:solidFill>
            <a:schemeClr val="bg1">
              <a:lumMod val="60000"/>
              <a:lumOff val="40000"/>
            </a:schemeClr>
          </a:solidFill>
        </p:grpSpPr>
        <p:sp>
          <p:nvSpPr>
            <p:cNvPr id="477" name="Shape 477"/>
            <p:cNvSpPr/>
            <p:nvPr/>
          </p:nvSpPr>
          <p:spPr>
            <a:xfrm>
              <a:off x="0" y="1145294"/>
              <a:ext cx="192321" cy="192321"/>
            </a:xfrm>
            <a:custGeom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solidFill>
                    <a:srgbClr val="000000"/>
                  </a:solidFill>
                </a:defRPr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微软雅黑" panose="020b0503020204020204" charset="-122"/>
              </a:endParaRPr>
            </a:p>
          </p:txBody>
        </p:sp>
        <p:sp>
          <p:nvSpPr>
            <p:cNvPr id="478" name="Shape 478"/>
            <p:cNvSpPr/>
            <p:nvPr/>
          </p:nvSpPr>
          <p:spPr>
            <a:xfrm rot="1476006">
              <a:off x="372839" y="-48290"/>
              <a:ext cx="48316" cy="1285663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solidFill>
                    <a:srgbClr val="000000"/>
                  </a:solidFill>
                </a:defRPr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微软雅黑" panose="020b050302020402020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479729" y="2097382"/>
            <a:ext cx="8513108" cy="2416688"/>
            <a:chOff x="1478935" y="2097382"/>
            <a:chExt cx="8513108" cy="2416688"/>
          </a:xfrm>
        </p:grpSpPr>
        <p:grpSp>
          <p:nvGrpSpPr>
            <p:cNvPr id="455" name="Group 455"/>
            <p:cNvGrpSpPr/>
            <p:nvPr/>
          </p:nvGrpSpPr>
          <p:grpSpPr>
            <a:xfrm>
              <a:off x="6707468" y="2102438"/>
              <a:ext cx="765836" cy="1586373"/>
              <a:chExt cx="765934" cy="1586372"/>
            </a:xfrm>
            <a:solidFill>
              <a:schemeClr val="bg1">
                <a:lumMod val="60000"/>
                <a:lumOff val="40000"/>
              </a:schemeClr>
            </a:solidFill>
          </p:grpSpPr>
          <p:sp>
            <p:nvSpPr>
              <p:cNvPr id="453" name="Shape 453"/>
              <p:cNvSpPr/>
              <p:nvPr/>
            </p:nvSpPr>
            <p:spPr>
              <a:xfrm rot="20198660">
                <a:off x="413009" y="130314"/>
                <a:ext cx="56617" cy="1506560"/>
              </a:xfrm>
              <a:prstGeom prst="rect">
                <a:avLst/>
              </a:pr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>
                    <a:solidFill>
                      <a:srgbClr val="000000"/>
                    </a:solidFill>
                  </a:defRPr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454" name="Shape 454"/>
              <p:cNvSpPr/>
              <p:nvPr/>
            </p:nvSpPr>
            <p:spPr>
              <a:xfrm>
                <a:off x="-1" y="-1"/>
                <a:ext cx="225366" cy="22536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>
                    <a:solidFill>
                      <a:srgbClr val="000000"/>
                    </a:solidFill>
                  </a:defRPr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461" name="Group 461"/>
            <p:cNvGrpSpPr/>
            <p:nvPr/>
          </p:nvGrpSpPr>
          <p:grpSpPr>
            <a:xfrm>
              <a:off x="7679718" y="2598012"/>
              <a:ext cx="2312325" cy="1913354"/>
              <a:chOff x="0" y="-1"/>
              <a:chExt cx="2312625" cy="1913352"/>
            </a:xfrm>
          </p:grpSpPr>
          <p:grpSp>
            <p:nvGrpSpPr>
              <p:cNvPr id="458" name="Group 458"/>
              <p:cNvGrpSpPr/>
              <p:nvPr/>
            </p:nvGrpSpPr>
            <p:grpSpPr>
              <a:xfrm>
                <a:off x="0" y="-1"/>
                <a:ext cx="2312625" cy="1913352"/>
                <a:chExt cx="2312624" cy="1913350"/>
              </a:xfrm>
            </p:grpSpPr>
            <p:sp>
              <p:nvSpPr>
                <p:cNvPr id="456" name="Shape 456"/>
                <p:cNvSpPr/>
                <p:nvPr/>
              </p:nvSpPr>
              <p:spPr>
                <a:xfrm>
                  <a:off x="0" y="0"/>
                  <a:ext cx="2312625" cy="1913351"/>
                </a:xfrm>
                <a:custGeom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356" h="20629" extrusionOk="0">
                      <a:moveTo>
                        <a:pt x="20624" y="12382"/>
                      </a:moveTo>
                      <a:cubicBezTo>
                        <a:pt x="21600" y="11233"/>
                        <a:pt x="21600" y="9395"/>
                        <a:pt x="20624" y="8246"/>
                      </a:cubicBezTo>
                      <a:cubicBezTo>
                        <a:pt x="14183" y="663"/>
                        <a:pt x="14183" y="663"/>
                        <a:pt x="14183" y="663"/>
                      </a:cubicBezTo>
                      <a:cubicBezTo>
                        <a:pt x="13207" y="-486"/>
                        <a:pt x="12427" y="-103"/>
                        <a:pt x="12427" y="1505"/>
                      </a:cubicBezTo>
                      <a:cubicBezTo>
                        <a:pt x="12427" y="1505"/>
                        <a:pt x="12427" y="1505"/>
                        <a:pt x="12427" y="1505"/>
                      </a:cubicBezTo>
                      <a:cubicBezTo>
                        <a:pt x="12427" y="3114"/>
                        <a:pt x="11320" y="4493"/>
                        <a:pt x="9954" y="4493"/>
                      </a:cubicBezTo>
                      <a:cubicBezTo>
                        <a:pt x="2472" y="4493"/>
                        <a:pt x="2472" y="4493"/>
                        <a:pt x="2472" y="4493"/>
                      </a:cubicBezTo>
                      <a:cubicBezTo>
                        <a:pt x="1106" y="4493"/>
                        <a:pt x="0" y="5795"/>
                        <a:pt x="0" y="7403"/>
                      </a:cubicBezTo>
                      <a:cubicBezTo>
                        <a:pt x="0" y="13225"/>
                        <a:pt x="0" y="13225"/>
                        <a:pt x="0" y="13225"/>
                      </a:cubicBezTo>
                      <a:cubicBezTo>
                        <a:pt x="0" y="14833"/>
                        <a:pt x="1106" y="16212"/>
                        <a:pt x="2472" y="16212"/>
                      </a:cubicBezTo>
                      <a:cubicBezTo>
                        <a:pt x="9954" y="16212"/>
                        <a:pt x="9954" y="16212"/>
                        <a:pt x="9954" y="16212"/>
                      </a:cubicBezTo>
                      <a:cubicBezTo>
                        <a:pt x="11320" y="16212"/>
                        <a:pt x="12427" y="17514"/>
                        <a:pt x="12427" y="19123"/>
                      </a:cubicBezTo>
                      <a:cubicBezTo>
                        <a:pt x="12427" y="19123"/>
                        <a:pt x="12427" y="19123"/>
                        <a:pt x="12427" y="19123"/>
                      </a:cubicBezTo>
                      <a:cubicBezTo>
                        <a:pt x="12427" y="20731"/>
                        <a:pt x="13207" y="21114"/>
                        <a:pt x="14183" y="19965"/>
                      </a:cubicBezTo>
                      <a:lnTo>
                        <a:pt x="20624" y="12382"/>
                      </a:lnTo>
                      <a:close/>
                    </a:path>
                  </a:pathLst>
                </a:custGeom>
              </p:spPr>
              <p:style>
                <a:lnRef idx="3">
                  <a:schemeClr val="lt1"/>
                </a:lnRef>
                <a:fillRef idx="1">
                  <a:schemeClr val="accent5"/>
                </a:fillRef>
                <a:effectRef idx="1">
                  <a:schemeClr val="accent5"/>
                </a:effectRef>
                <a:fontRef idx="minor">
                  <a:schemeClr val="lt1"/>
                </a:fontRef>
              </p:style>
              <p:txBody>
                <a:bodyPr lIns="91437" tIns="45718" rIns="91437" bIns="45718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charset="-122"/>
                    <a:ea typeface="微软雅黑"/>
                    <a:cs typeface="+mn-ea"/>
                    <a:sym typeface="微软雅黑" panose="020b0503020204020204" charset="-122"/>
                  </a:endParaRPr>
                </a:p>
              </p:txBody>
            </p:sp>
            <p:sp>
              <p:nvSpPr>
                <p:cNvPr id="457" name="Shape 457"/>
                <p:cNvSpPr/>
                <p:nvPr/>
              </p:nvSpPr>
              <p:spPr>
                <a:xfrm>
                  <a:off x="0" y="416297"/>
                  <a:ext cx="805510" cy="1087237"/>
                </a:xfrm>
                <a:custGeom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914" h="21600" extrusionOk="0">
                      <a:moveTo>
                        <a:pt x="0" y="5365"/>
                      </a:moveTo>
                      <a:cubicBezTo>
                        <a:pt x="0" y="16094"/>
                        <a:pt x="0" y="16094"/>
                        <a:pt x="0" y="16094"/>
                      </a:cubicBezTo>
                      <a:cubicBezTo>
                        <a:pt x="0" y="19059"/>
                        <a:pt x="3112" y="21600"/>
                        <a:pt x="6956" y="21600"/>
                      </a:cubicBezTo>
                      <a:cubicBezTo>
                        <a:pt x="9885" y="21600"/>
                        <a:pt x="9885" y="21600"/>
                        <a:pt x="9885" y="21600"/>
                      </a:cubicBezTo>
                      <a:cubicBezTo>
                        <a:pt x="18854" y="14541"/>
                        <a:pt x="18854" y="14541"/>
                        <a:pt x="18854" y="14541"/>
                      </a:cubicBezTo>
                      <a:cubicBezTo>
                        <a:pt x="21600" y="12424"/>
                        <a:pt x="21600" y="9035"/>
                        <a:pt x="18854" y="6918"/>
                      </a:cubicBezTo>
                      <a:cubicBezTo>
                        <a:pt x="9885" y="0"/>
                        <a:pt x="9885" y="0"/>
                        <a:pt x="9885" y="0"/>
                      </a:cubicBezTo>
                      <a:cubicBezTo>
                        <a:pt x="6956" y="0"/>
                        <a:pt x="6956" y="0"/>
                        <a:pt x="6956" y="0"/>
                      </a:cubicBezTo>
                      <a:cubicBezTo>
                        <a:pt x="3112" y="0"/>
                        <a:pt x="0" y="2400"/>
                        <a:pt x="0" y="5365"/>
                      </a:cubicBezTo>
                      <a:close/>
                    </a:path>
                  </a:pathLst>
                </a:custGeom>
                <a:solidFill>
                  <a:schemeClr val="bg1">
                    <a:lumMod val="20000"/>
                    <a:lumOff val="80000"/>
                    <a:alpha val="50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marL="0" marR="0" lvl="0" indent="0" algn="just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charset="-122"/>
                    <a:ea typeface="微软雅黑"/>
                    <a:cs typeface="+mn-cs"/>
                    <a:sym typeface="微软雅黑" panose="020b0503020204020204" charset="-122"/>
                  </a:endParaRPr>
                </a:p>
              </p:txBody>
            </p:sp>
          </p:grpSp>
          <p:sp>
            <p:nvSpPr>
              <p:cNvPr id="459" name="Shape 459"/>
              <p:cNvSpPr/>
              <p:nvPr/>
            </p:nvSpPr>
            <p:spPr>
              <a:xfrm>
                <a:off x="937903" y="529982"/>
                <a:ext cx="575803" cy="70788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spAutoFit/>
              </a:bodyPr>
              <a:lstStyle>
                <a:lvl1pPr algn="ctr">
                  <a:defRPr sz="3200">
                    <a:latin typeface="+mj-lt"/>
                    <a:ea typeface="+mj-ea"/>
                    <a:cs typeface="+mj-cs"/>
                    <a:sym typeface="Source Sans Pro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sz="1800">
                    <a:solidFill>
                      <a:srgbClr val="000000"/>
                    </a:solidFill>
                  </a:defRPr>
                </a:pPr>
                <a:r>
                  <a:rPr kumimoji="0" sz="40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Impact" panose="020b0806030902050204" pitchFamily="34" charset="0"/>
                    <a:ea typeface="微软雅黑"/>
                    <a:cs typeface="+mj-cs"/>
                    <a:sym typeface="微软雅黑" panose="020b0503020204020204" charset="-122"/>
                  </a:rPr>
                  <a:t>5</a:t>
                </a:r>
                <a:endParaRPr kumimoji="0" sz="40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/>
                  <a:cs typeface="+mj-cs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467" name="Group 467"/>
            <p:cNvGrpSpPr/>
            <p:nvPr/>
          </p:nvGrpSpPr>
          <p:grpSpPr>
            <a:xfrm>
              <a:off x="6060092" y="2598013"/>
              <a:ext cx="2312326" cy="1913355"/>
              <a:chOff x="0" y="-1"/>
              <a:chExt cx="2312626" cy="1913353"/>
            </a:xfrm>
          </p:grpSpPr>
          <p:grpSp>
            <p:nvGrpSpPr>
              <p:cNvPr id="464" name="Group 464"/>
              <p:cNvGrpSpPr/>
              <p:nvPr/>
            </p:nvGrpSpPr>
            <p:grpSpPr>
              <a:xfrm>
                <a:off x="0" y="-1"/>
                <a:ext cx="2312626" cy="1913353"/>
                <a:chExt cx="2312625" cy="1913351"/>
              </a:xfrm>
            </p:grpSpPr>
            <p:sp>
              <p:nvSpPr>
                <p:cNvPr id="462" name="Shape 462"/>
                <p:cNvSpPr/>
                <p:nvPr/>
              </p:nvSpPr>
              <p:spPr>
                <a:xfrm>
                  <a:off x="0" y="0"/>
                  <a:ext cx="2312625" cy="1913351"/>
                </a:xfrm>
                <a:custGeom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356" h="20629" extrusionOk="0">
                      <a:moveTo>
                        <a:pt x="20624" y="12382"/>
                      </a:moveTo>
                      <a:cubicBezTo>
                        <a:pt x="21600" y="11233"/>
                        <a:pt x="21600" y="9395"/>
                        <a:pt x="20624" y="8246"/>
                      </a:cubicBezTo>
                      <a:cubicBezTo>
                        <a:pt x="14248" y="663"/>
                        <a:pt x="14248" y="663"/>
                        <a:pt x="14248" y="663"/>
                      </a:cubicBezTo>
                      <a:cubicBezTo>
                        <a:pt x="13272" y="-486"/>
                        <a:pt x="12427" y="-103"/>
                        <a:pt x="12427" y="1505"/>
                      </a:cubicBezTo>
                      <a:cubicBezTo>
                        <a:pt x="12427" y="1505"/>
                        <a:pt x="12427" y="1505"/>
                        <a:pt x="12427" y="1505"/>
                      </a:cubicBezTo>
                      <a:cubicBezTo>
                        <a:pt x="12427" y="3114"/>
                        <a:pt x="11320" y="4493"/>
                        <a:pt x="9954" y="4493"/>
                      </a:cubicBezTo>
                      <a:cubicBezTo>
                        <a:pt x="2537" y="4493"/>
                        <a:pt x="2537" y="4493"/>
                        <a:pt x="2537" y="4493"/>
                      </a:cubicBezTo>
                      <a:cubicBezTo>
                        <a:pt x="1171" y="4493"/>
                        <a:pt x="0" y="5795"/>
                        <a:pt x="0" y="7403"/>
                      </a:cubicBezTo>
                      <a:cubicBezTo>
                        <a:pt x="0" y="13225"/>
                        <a:pt x="0" y="13225"/>
                        <a:pt x="0" y="13225"/>
                      </a:cubicBezTo>
                      <a:cubicBezTo>
                        <a:pt x="0" y="14833"/>
                        <a:pt x="1171" y="16212"/>
                        <a:pt x="2537" y="16212"/>
                      </a:cubicBezTo>
                      <a:cubicBezTo>
                        <a:pt x="9954" y="16212"/>
                        <a:pt x="9954" y="16212"/>
                        <a:pt x="9954" y="16212"/>
                      </a:cubicBezTo>
                      <a:cubicBezTo>
                        <a:pt x="11320" y="16212"/>
                        <a:pt x="12427" y="17514"/>
                        <a:pt x="12427" y="19123"/>
                      </a:cubicBezTo>
                      <a:cubicBezTo>
                        <a:pt x="12427" y="19123"/>
                        <a:pt x="12427" y="19123"/>
                        <a:pt x="12427" y="19123"/>
                      </a:cubicBezTo>
                      <a:cubicBezTo>
                        <a:pt x="12427" y="20731"/>
                        <a:pt x="13272" y="21114"/>
                        <a:pt x="14248" y="19965"/>
                      </a:cubicBezTo>
                      <a:lnTo>
                        <a:pt x="20624" y="12382"/>
                      </a:lnTo>
                      <a:close/>
                    </a:path>
                  </a:pathLst>
                </a:custGeom>
              </p:spPr>
              <p:style>
                <a:lnRef idx="3">
                  <a:schemeClr val="lt1"/>
                </a:lnRef>
                <a:fillRef idx="1">
                  <a:schemeClr val="accent4"/>
                </a:fillRef>
                <a:effectRef idx="1">
                  <a:schemeClr val="accent4"/>
                </a:effectRef>
                <a:fontRef idx="minor">
                  <a:schemeClr val="lt1"/>
                </a:fontRef>
              </p:style>
              <p:txBody>
                <a:bodyPr lIns="91437" tIns="45718" rIns="91437" bIns="45718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charset="-122"/>
                    <a:ea typeface="微软雅黑"/>
                    <a:cs typeface="+mn-ea"/>
                    <a:sym typeface="微软雅黑" panose="020b0503020204020204" charset="-122"/>
                  </a:endParaRPr>
                </a:p>
              </p:txBody>
            </p:sp>
            <p:sp>
              <p:nvSpPr>
                <p:cNvPr id="463" name="Shape 463"/>
                <p:cNvSpPr/>
                <p:nvPr/>
              </p:nvSpPr>
              <p:spPr>
                <a:xfrm>
                  <a:off x="0" y="416297"/>
                  <a:ext cx="812006" cy="1087237"/>
                </a:xfrm>
                <a:custGeom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919" h="21600" extrusionOk="0">
                      <a:moveTo>
                        <a:pt x="0" y="5365"/>
                      </a:moveTo>
                      <a:cubicBezTo>
                        <a:pt x="0" y="16094"/>
                        <a:pt x="0" y="16094"/>
                        <a:pt x="0" y="16094"/>
                      </a:cubicBezTo>
                      <a:cubicBezTo>
                        <a:pt x="0" y="19059"/>
                        <a:pt x="3267" y="21600"/>
                        <a:pt x="7079" y="21600"/>
                      </a:cubicBezTo>
                      <a:cubicBezTo>
                        <a:pt x="9802" y="21600"/>
                        <a:pt x="9802" y="21600"/>
                        <a:pt x="9802" y="21600"/>
                      </a:cubicBezTo>
                      <a:cubicBezTo>
                        <a:pt x="18877" y="14541"/>
                        <a:pt x="18877" y="14541"/>
                        <a:pt x="18877" y="14541"/>
                      </a:cubicBezTo>
                      <a:cubicBezTo>
                        <a:pt x="21600" y="12424"/>
                        <a:pt x="21600" y="9035"/>
                        <a:pt x="18877" y="6918"/>
                      </a:cubicBezTo>
                      <a:cubicBezTo>
                        <a:pt x="9802" y="0"/>
                        <a:pt x="9802" y="0"/>
                        <a:pt x="9802" y="0"/>
                      </a:cubicBezTo>
                      <a:cubicBezTo>
                        <a:pt x="7079" y="0"/>
                        <a:pt x="7079" y="0"/>
                        <a:pt x="7079" y="0"/>
                      </a:cubicBezTo>
                      <a:cubicBezTo>
                        <a:pt x="3267" y="0"/>
                        <a:pt x="0" y="2400"/>
                        <a:pt x="0" y="5365"/>
                      </a:cubicBezTo>
                      <a:close/>
                    </a:path>
                  </a:pathLst>
                </a:custGeom>
                <a:solidFill>
                  <a:schemeClr val="bg1">
                    <a:lumMod val="20000"/>
                    <a:lumOff val="80000"/>
                    <a:alpha val="50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marL="0" marR="0" lvl="0" indent="0" algn="just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charset="-122"/>
                    <a:ea typeface="微软雅黑"/>
                    <a:cs typeface="+mn-cs"/>
                    <a:sym typeface="微软雅黑" panose="020b0503020204020204" charset="-122"/>
                  </a:endParaRPr>
                </a:p>
              </p:txBody>
            </p:sp>
          </p:grpSp>
          <p:sp>
            <p:nvSpPr>
              <p:cNvPr id="465" name="Shape 465"/>
              <p:cNvSpPr/>
              <p:nvPr/>
            </p:nvSpPr>
            <p:spPr>
              <a:xfrm>
                <a:off x="1072010" y="510253"/>
                <a:ext cx="575803" cy="70788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spAutoFit/>
              </a:bodyPr>
              <a:lstStyle>
                <a:lvl1pPr algn="ctr">
                  <a:defRPr sz="3200">
                    <a:latin typeface="+mj-lt"/>
                    <a:ea typeface="+mj-ea"/>
                    <a:cs typeface="+mj-cs"/>
                    <a:sym typeface="Source Sans Pro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sz="1800">
                    <a:solidFill>
                      <a:srgbClr val="000000"/>
                    </a:solidFill>
                  </a:defRPr>
                </a:pPr>
                <a:r>
                  <a:rPr kumimoji="0" sz="40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Impact" panose="020b0806030902050204" pitchFamily="34" charset="0"/>
                    <a:ea typeface="微软雅黑"/>
                    <a:cs typeface="+mj-cs"/>
                    <a:sym typeface="微软雅黑" panose="020b0503020204020204" charset="-122"/>
                  </a:rPr>
                  <a:t>4</a:t>
                </a:r>
                <a:endParaRPr kumimoji="0" sz="40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/>
                  <a:cs typeface="+mj-cs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473" name="Group 473"/>
            <p:cNvGrpSpPr/>
            <p:nvPr/>
          </p:nvGrpSpPr>
          <p:grpSpPr>
            <a:xfrm>
              <a:off x="4446944" y="2598012"/>
              <a:ext cx="2312325" cy="1913354"/>
              <a:chOff x="0" y="-1"/>
              <a:chExt cx="2312625" cy="1913352"/>
            </a:xfrm>
          </p:grpSpPr>
          <p:grpSp>
            <p:nvGrpSpPr>
              <p:cNvPr id="470" name="Group 470"/>
              <p:cNvGrpSpPr/>
              <p:nvPr/>
            </p:nvGrpSpPr>
            <p:grpSpPr>
              <a:xfrm>
                <a:off x="0" y="-1"/>
                <a:ext cx="2312625" cy="1913352"/>
                <a:chExt cx="2312624" cy="1913350"/>
              </a:xfrm>
            </p:grpSpPr>
            <p:sp>
              <p:nvSpPr>
                <p:cNvPr id="468" name="Shape 468"/>
                <p:cNvSpPr/>
                <p:nvPr/>
              </p:nvSpPr>
              <p:spPr>
                <a:xfrm>
                  <a:off x="0" y="0"/>
                  <a:ext cx="2312625" cy="1913351"/>
                </a:xfrm>
                <a:custGeom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356" h="20629" extrusionOk="0">
                      <a:moveTo>
                        <a:pt x="20624" y="12382"/>
                      </a:moveTo>
                      <a:cubicBezTo>
                        <a:pt x="21600" y="11233"/>
                        <a:pt x="21600" y="9395"/>
                        <a:pt x="20624" y="8246"/>
                      </a:cubicBezTo>
                      <a:cubicBezTo>
                        <a:pt x="14183" y="663"/>
                        <a:pt x="14183" y="663"/>
                        <a:pt x="14183" y="663"/>
                      </a:cubicBezTo>
                      <a:cubicBezTo>
                        <a:pt x="13207" y="-486"/>
                        <a:pt x="12427" y="-103"/>
                        <a:pt x="12427" y="1505"/>
                      </a:cubicBezTo>
                      <a:cubicBezTo>
                        <a:pt x="12427" y="1505"/>
                        <a:pt x="12427" y="1505"/>
                        <a:pt x="12427" y="1505"/>
                      </a:cubicBezTo>
                      <a:cubicBezTo>
                        <a:pt x="12427" y="3114"/>
                        <a:pt x="11320" y="4493"/>
                        <a:pt x="9954" y="4493"/>
                      </a:cubicBezTo>
                      <a:cubicBezTo>
                        <a:pt x="2472" y="4493"/>
                        <a:pt x="2472" y="4493"/>
                        <a:pt x="2472" y="4493"/>
                      </a:cubicBezTo>
                      <a:cubicBezTo>
                        <a:pt x="1106" y="4493"/>
                        <a:pt x="0" y="5795"/>
                        <a:pt x="0" y="7403"/>
                      </a:cubicBezTo>
                      <a:cubicBezTo>
                        <a:pt x="0" y="13225"/>
                        <a:pt x="0" y="13225"/>
                        <a:pt x="0" y="13225"/>
                      </a:cubicBezTo>
                      <a:cubicBezTo>
                        <a:pt x="0" y="14833"/>
                        <a:pt x="1106" y="16212"/>
                        <a:pt x="2472" y="16212"/>
                      </a:cubicBezTo>
                      <a:cubicBezTo>
                        <a:pt x="9954" y="16212"/>
                        <a:pt x="9954" y="16212"/>
                        <a:pt x="9954" y="16212"/>
                      </a:cubicBezTo>
                      <a:cubicBezTo>
                        <a:pt x="11320" y="16212"/>
                        <a:pt x="12427" y="17514"/>
                        <a:pt x="12427" y="19123"/>
                      </a:cubicBezTo>
                      <a:cubicBezTo>
                        <a:pt x="12427" y="19123"/>
                        <a:pt x="12427" y="19123"/>
                        <a:pt x="12427" y="19123"/>
                      </a:cubicBezTo>
                      <a:cubicBezTo>
                        <a:pt x="12427" y="20731"/>
                        <a:pt x="13207" y="21114"/>
                        <a:pt x="14183" y="19965"/>
                      </a:cubicBezTo>
                      <a:lnTo>
                        <a:pt x="20624" y="12382"/>
                      </a:lnTo>
                      <a:close/>
                    </a:path>
                  </a:pathLst>
                </a:custGeom>
              </p:spPr>
              <p:style>
                <a:lnRef idx="3">
                  <a:schemeClr val="lt1"/>
                </a:lnRef>
                <a:fillRef idx="1">
                  <a:schemeClr val="accent3"/>
                </a:fillRef>
                <a:effectRef idx="1">
                  <a:schemeClr val="accent3"/>
                </a:effectRef>
                <a:fontRef idx="minor">
                  <a:schemeClr val="lt1"/>
                </a:fontRef>
              </p:style>
              <p:txBody>
                <a:bodyPr lIns="91437" tIns="45718" rIns="91437" bIns="45718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charset="-122"/>
                    <a:ea typeface="微软雅黑"/>
                    <a:cs typeface="+mn-ea"/>
                    <a:sym typeface="微软雅黑" panose="020b0503020204020204" charset="-122"/>
                  </a:endParaRPr>
                </a:p>
              </p:txBody>
            </p:sp>
            <p:sp>
              <p:nvSpPr>
                <p:cNvPr id="469" name="Shape 469"/>
                <p:cNvSpPr/>
                <p:nvPr/>
              </p:nvSpPr>
              <p:spPr>
                <a:xfrm>
                  <a:off x="0" y="416297"/>
                  <a:ext cx="804254" cy="1087237"/>
                </a:xfrm>
                <a:custGeom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914" h="21600" extrusionOk="0">
                      <a:moveTo>
                        <a:pt x="0" y="5365"/>
                      </a:moveTo>
                      <a:cubicBezTo>
                        <a:pt x="0" y="16094"/>
                        <a:pt x="0" y="16094"/>
                        <a:pt x="0" y="16094"/>
                      </a:cubicBezTo>
                      <a:cubicBezTo>
                        <a:pt x="0" y="19059"/>
                        <a:pt x="3112" y="21600"/>
                        <a:pt x="6956" y="21600"/>
                      </a:cubicBezTo>
                      <a:cubicBezTo>
                        <a:pt x="9885" y="21600"/>
                        <a:pt x="9885" y="21600"/>
                        <a:pt x="9885" y="21600"/>
                      </a:cubicBezTo>
                      <a:cubicBezTo>
                        <a:pt x="18854" y="14541"/>
                        <a:pt x="18854" y="14541"/>
                        <a:pt x="18854" y="14541"/>
                      </a:cubicBezTo>
                      <a:cubicBezTo>
                        <a:pt x="21600" y="12424"/>
                        <a:pt x="21600" y="9035"/>
                        <a:pt x="18854" y="6918"/>
                      </a:cubicBezTo>
                      <a:cubicBezTo>
                        <a:pt x="9885" y="0"/>
                        <a:pt x="9885" y="0"/>
                        <a:pt x="9885" y="0"/>
                      </a:cubicBezTo>
                      <a:cubicBezTo>
                        <a:pt x="6956" y="0"/>
                        <a:pt x="6956" y="0"/>
                        <a:pt x="6956" y="0"/>
                      </a:cubicBezTo>
                      <a:cubicBezTo>
                        <a:pt x="3112" y="0"/>
                        <a:pt x="0" y="2400"/>
                        <a:pt x="0" y="5365"/>
                      </a:cubicBezTo>
                      <a:close/>
                    </a:path>
                  </a:pathLst>
                </a:custGeom>
                <a:solidFill>
                  <a:schemeClr val="bg1">
                    <a:lumMod val="20000"/>
                    <a:lumOff val="80000"/>
                    <a:alpha val="50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marL="0" marR="0" lvl="0" indent="0" algn="just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b="1"/>
                  </a:pPr>
                  <a:endParaRPr kumimoji="0" sz="1800" b="1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charset="-122"/>
                    <a:ea typeface="微软雅黑"/>
                    <a:cs typeface="+mn-cs"/>
                    <a:sym typeface="微软雅黑" panose="020b0503020204020204" charset="-122"/>
                  </a:endParaRPr>
                </a:p>
              </p:txBody>
            </p:sp>
          </p:grpSp>
          <p:sp>
            <p:nvSpPr>
              <p:cNvPr id="471" name="Shape 471"/>
              <p:cNvSpPr/>
              <p:nvPr/>
            </p:nvSpPr>
            <p:spPr>
              <a:xfrm>
                <a:off x="1038370" y="535803"/>
                <a:ext cx="575803" cy="70788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spAutoFit/>
              </a:bodyPr>
              <a:lstStyle>
                <a:lvl1pPr algn="ctr">
                  <a:defRPr sz="3200">
                    <a:latin typeface="+mj-lt"/>
                    <a:ea typeface="+mj-ea"/>
                    <a:cs typeface="+mj-cs"/>
                    <a:sym typeface="Source Sans Pro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sz="1800">
                    <a:solidFill>
                      <a:srgbClr val="000000"/>
                    </a:solidFill>
                  </a:defRPr>
                </a:pPr>
                <a:r>
                  <a:rPr kumimoji="0" sz="40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Impact" panose="020b0806030902050204" pitchFamily="34" charset="0"/>
                    <a:ea typeface="微软雅黑"/>
                    <a:cs typeface="+mj-cs"/>
                    <a:sym typeface="微软雅黑" panose="020b0503020204020204" charset="-122"/>
                  </a:rPr>
                  <a:t>3</a:t>
                </a:r>
                <a:endParaRPr kumimoji="0" sz="40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/>
                  <a:cs typeface="+mj-cs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476" name="Group 476"/>
            <p:cNvGrpSpPr/>
            <p:nvPr/>
          </p:nvGrpSpPr>
          <p:grpSpPr>
            <a:xfrm>
              <a:off x="3388104" y="2097382"/>
              <a:ext cx="772039" cy="1586374"/>
              <a:chExt cx="772138" cy="1586372"/>
            </a:xfrm>
            <a:solidFill>
              <a:schemeClr val="bg1">
                <a:lumMod val="60000"/>
                <a:lumOff val="40000"/>
              </a:schemeClr>
            </a:solidFill>
          </p:grpSpPr>
          <p:sp>
            <p:nvSpPr>
              <p:cNvPr id="474" name="Shape 474"/>
              <p:cNvSpPr/>
              <p:nvPr/>
            </p:nvSpPr>
            <p:spPr>
              <a:xfrm>
                <a:off x="-1" y="-1"/>
                <a:ext cx="225366" cy="22536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>
                    <a:solidFill>
                      <a:srgbClr val="000000"/>
                    </a:solidFill>
                  </a:defRPr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475" name="Shape 475"/>
              <p:cNvSpPr/>
              <p:nvPr/>
            </p:nvSpPr>
            <p:spPr>
              <a:xfrm rot="20198660">
                <a:off x="419213" y="130314"/>
                <a:ext cx="56617" cy="1506560"/>
              </a:xfrm>
              <a:prstGeom prst="rect">
                <a:avLst/>
              </a:pr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>
                    <a:solidFill>
                      <a:srgbClr val="000000"/>
                    </a:solidFill>
                  </a:defRPr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487" name="Group 487"/>
            <p:cNvGrpSpPr/>
            <p:nvPr/>
          </p:nvGrpSpPr>
          <p:grpSpPr>
            <a:xfrm>
              <a:off x="2826020" y="2600717"/>
              <a:ext cx="2314088" cy="1913353"/>
              <a:chOff x="0" y="-1"/>
              <a:chExt cx="2314387" cy="1913352"/>
            </a:xfrm>
          </p:grpSpPr>
          <p:grpSp>
            <p:nvGrpSpPr>
              <p:cNvPr id="484" name="Group 484"/>
              <p:cNvGrpSpPr/>
              <p:nvPr/>
            </p:nvGrpSpPr>
            <p:grpSpPr>
              <a:xfrm>
                <a:off x="0" y="-1"/>
                <a:ext cx="2314387" cy="1913352"/>
                <a:chOff x="0" y="-1"/>
                <a:chExt cx="2314386" cy="1913351"/>
              </a:xfrm>
            </p:grpSpPr>
            <p:sp>
              <p:nvSpPr>
                <p:cNvPr id="482" name="Shape 482"/>
                <p:cNvSpPr/>
                <p:nvPr/>
              </p:nvSpPr>
              <p:spPr>
                <a:xfrm>
                  <a:off x="0" y="-1"/>
                  <a:ext cx="2314386" cy="1913351"/>
                </a:xfrm>
                <a:custGeom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372" h="20629" extrusionOk="0">
                      <a:moveTo>
                        <a:pt x="20689" y="12382"/>
                      </a:moveTo>
                      <a:cubicBezTo>
                        <a:pt x="21600" y="11233"/>
                        <a:pt x="21600" y="9395"/>
                        <a:pt x="20689" y="8246"/>
                      </a:cubicBezTo>
                      <a:cubicBezTo>
                        <a:pt x="14248" y="663"/>
                        <a:pt x="14248" y="663"/>
                        <a:pt x="14248" y="663"/>
                      </a:cubicBezTo>
                      <a:cubicBezTo>
                        <a:pt x="13272" y="-486"/>
                        <a:pt x="12492" y="-103"/>
                        <a:pt x="12492" y="1505"/>
                      </a:cubicBezTo>
                      <a:cubicBezTo>
                        <a:pt x="12492" y="1505"/>
                        <a:pt x="12492" y="1505"/>
                        <a:pt x="12492" y="1505"/>
                      </a:cubicBezTo>
                      <a:cubicBezTo>
                        <a:pt x="12492" y="3114"/>
                        <a:pt x="11320" y="4493"/>
                        <a:pt x="9954" y="4493"/>
                      </a:cubicBezTo>
                      <a:cubicBezTo>
                        <a:pt x="2537" y="4493"/>
                        <a:pt x="2537" y="4493"/>
                        <a:pt x="2537" y="4493"/>
                      </a:cubicBezTo>
                      <a:cubicBezTo>
                        <a:pt x="1171" y="4493"/>
                        <a:pt x="0" y="5795"/>
                        <a:pt x="0" y="7403"/>
                      </a:cubicBezTo>
                      <a:cubicBezTo>
                        <a:pt x="0" y="13225"/>
                        <a:pt x="0" y="13225"/>
                        <a:pt x="0" y="13225"/>
                      </a:cubicBezTo>
                      <a:cubicBezTo>
                        <a:pt x="0" y="14833"/>
                        <a:pt x="1171" y="16212"/>
                        <a:pt x="2537" y="16212"/>
                      </a:cubicBezTo>
                      <a:cubicBezTo>
                        <a:pt x="9954" y="16212"/>
                        <a:pt x="9954" y="16212"/>
                        <a:pt x="9954" y="16212"/>
                      </a:cubicBezTo>
                      <a:cubicBezTo>
                        <a:pt x="11320" y="16212"/>
                        <a:pt x="12492" y="17514"/>
                        <a:pt x="12492" y="19123"/>
                      </a:cubicBezTo>
                      <a:cubicBezTo>
                        <a:pt x="12492" y="19123"/>
                        <a:pt x="12492" y="19123"/>
                        <a:pt x="12492" y="19123"/>
                      </a:cubicBezTo>
                      <a:cubicBezTo>
                        <a:pt x="12492" y="20731"/>
                        <a:pt x="13272" y="21114"/>
                        <a:pt x="14248" y="19965"/>
                      </a:cubicBezTo>
                      <a:lnTo>
                        <a:pt x="20689" y="12382"/>
                      </a:lnTo>
                      <a:close/>
                    </a:path>
                  </a:pathLst>
                </a:custGeom>
              </p:spPr>
              <p:style>
                <a:lnRef idx="3">
                  <a:schemeClr val="lt1"/>
                </a:lnRef>
                <a:fillRef idx="1">
                  <a:schemeClr val="accent2"/>
                </a:fillRef>
                <a:effectRef idx="1">
                  <a:schemeClr val="accent2"/>
                </a:effectRef>
                <a:fontRef idx="minor">
                  <a:schemeClr val="lt1"/>
                </a:fontRef>
              </p:style>
              <p:txBody>
                <a:bodyPr lIns="91437" tIns="45718" rIns="91437" bIns="45718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charset="-122"/>
                    <a:ea typeface="微软雅黑"/>
                    <a:cs typeface="+mn-ea"/>
                    <a:sym typeface="微软雅黑" panose="020b0503020204020204" charset="-122"/>
                  </a:endParaRPr>
                </a:p>
              </p:txBody>
            </p:sp>
            <p:sp>
              <p:nvSpPr>
                <p:cNvPr id="483" name="Shape 483"/>
                <p:cNvSpPr/>
                <p:nvPr/>
              </p:nvSpPr>
              <p:spPr>
                <a:xfrm>
                  <a:off x="0" y="416296"/>
                  <a:ext cx="812006" cy="1087236"/>
                </a:xfrm>
                <a:custGeom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919" h="21600" extrusionOk="0">
                      <a:moveTo>
                        <a:pt x="0" y="5365"/>
                      </a:moveTo>
                      <a:cubicBezTo>
                        <a:pt x="0" y="16094"/>
                        <a:pt x="0" y="16094"/>
                        <a:pt x="0" y="16094"/>
                      </a:cubicBezTo>
                      <a:cubicBezTo>
                        <a:pt x="0" y="19059"/>
                        <a:pt x="3267" y="21600"/>
                        <a:pt x="7079" y="21600"/>
                      </a:cubicBezTo>
                      <a:cubicBezTo>
                        <a:pt x="9983" y="21600"/>
                        <a:pt x="9983" y="21600"/>
                        <a:pt x="9983" y="21600"/>
                      </a:cubicBezTo>
                      <a:cubicBezTo>
                        <a:pt x="18877" y="14541"/>
                        <a:pt x="18877" y="14541"/>
                        <a:pt x="18877" y="14541"/>
                      </a:cubicBezTo>
                      <a:cubicBezTo>
                        <a:pt x="21600" y="12424"/>
                        <a:pt x="21600" y="9035"/>
                        <a:pt x="18877" y="6918"/>
                      </a:cubicBezTo>
                      <a:cubicBezTo>
                        <a:pt x="9983" y="0"/>
                        <a:pt x="9983" y="0"/>
                        <a:pt x="9983" y="0"/>
                      </a:cubicBezTo>
                      <a:cubicBezTo>
                        <a:pt x="7079" y="0"/>
                        <a:pt x="7079" y="0"/>
                        <a:pt x="7079" y="0"/>
                      </a:cubicBezTo>
                      <a:cubicBezTo>
                        <a:pt x="3267" y="0"/>
                        <a:pt x="0" y="2400"/>
                        <a:pt x="0" y="5365"/>
                      </a:cubicBezTo>
                      <a:close/>
                    </a:path>
                  </a:pathLst>
                </a:custGeom>
                <a:solidFill>
                  <a:schemeClr val="bg1">
                    <a:lumMod val="20000"/>
                    <a:lumOff val="80000"/>
                    <a:alpha val="50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marL="0" marR="0" lvl="0" indent="0" algn="just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charset="-122"/>
                    <a:ea typeface="微软雅黑"/>
                    <a:cs typeface="+mn-cs"/>
                    <a:sym typeface="微软雅黑" panose="020b0503020204020204" charset="-122"/>
                  </a:endParaRPr>
                </a:p>
              </p:txBody>
            </p:sp>
          </p:grpSp>
          <p:sp>
            <p:nvSpPr>
              <p:cNvPr id="485" name="Shape 485"/>
              <p:cNvSpPr/>
              <p:nvPr/>
            </p:nvSpPr>
            <p:spPr>
              <a:xfrm>
                <a:off x="999428" y="515971"/>
                <a:ext cx="575803" cy="70788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spAutoFit/>
              </a:bodyPr>
              <a:lstStyle>
                <a:lvl1pPr algn="ctr">
                  <a:defRPr sz="3200">
                    <a:latin typeface="+mj-lt"/>
                    <a:ea typeface="+mj-ea"/>
                    <a:cs typeface="+mj-cs"/>
                    <a:sym typeface="Source Sans Pro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sz="1800">
                    <a:solidFill>
                      <a:srgbClr val="000000"/>
                    </a:solidFill>
                  </a:defRPr>
                </a:pPr>
                <a:r>
                  <a:rPr kumimoji="0" sz="40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Impact" panose="020b0806030902050204" pitchFamily="34" charset="0"/>
                    <a:ea typeface="微软雅黑"/>
                    <a:cs typeface="+mj-cs"/>
                    <a:sym typeface="微软雅黑" panose="020b0503020204020204" charset="-122"/>
                  </a:rPr>
                  <a:t>2</a:t>
                </a:r>
                <a:endParaRPr kumimoji="0" sz="40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/>
                  <a:cs typeface="+mj-cs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491" name="Group 491"/>
            <p:cNvGrpSpPr/>
            <p:nvPr/>
          </p:nvGrpSpPr>
          <p:grpSpPr>
            <a:xfrm>
              <a:off x="1478935" y="2598014"/>
              <a:ext cx="2046264" cy="1913352"/>
              <a:chExt cx="2046529" cy="1913351"/>
            </a:xfrm>
          </p:grpSpPr>
          <p:sp>
            <p:nvSpPr>
              <p:cNvPr id="488" name="Shape 488"/>
              <p:cNvSpPr/>
              <p:nvPr/>
            </p:nvSpPr>
            <p:spPr>
              <a:xfrm>
                <a:off x="0" y="0"/>
                <a:ext cx="2046529" cy="1913351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25" h="21077" extrusionOk="0">
                    <a:moveTo>
                      <a:pt x="12120" y="1"/>
                    </a:moveTo>
                    <a:cubicBezTo>
                      <a:pt x="12436" y="17"/>
                      <a:pt x="12818" y="237"/>
                      <a:pt x="13231" y="677"/>
                    </a:cubicBezTo>
                    <a:cubicBezTo>
                      <a:pt x="13231" y="677"/>
                      <a:pt x="13231" y="677"/>
                      <a:pt x="20499" y="8425"/>
                    </a:cubicBezTo>
                    <a:cubicBezTo>
                      <a:pt x="21600" y="9599"/>
                      <a:pt x="21600" y="11477"/>
                      <a:pt x="20499" y="12651"/>
                    </a:cubicBezTo>
                    <a:lnTo>
                      <a:pt x="13231" y="20399"/>
                    </a:lnTo>
                    <a:cubicBezTo>
                      <a:pt x="12130" y="21573"/>
                      <a:pt x="11249" y="21182"/>
                      <a:pt x="11249" y="19538"/>
                    </a:cubicBezTo>
                    <a:cubicBezTo>
                      <a:pt x="11249" y="17895"/>
                      <a:pt x="10001" y="16564"/>
                      <a:pt x="8459" y="16564"/>
                    </a:cubicBezTo>
                    <a:cubicBezTo>
                      <a:pt x="8459" y="16564"/>
                      <a:pt x="8459" y="16564"/>
                      <a:pt x="17" y="16564"/>
                    </a:cubicBezTo>
                    <a:lnTo>
                      <a:pt x="0" y="16562"/>
                    </a:lnTo>
                    <a:lnTo>
                      <a:pt x="73" y="16562"/>
                    </a:lnTo>
                    <a:cubicBezTo>
                      <a:pt x="569" y="16562"/>
                      <a:pt x="569" y="16562"/>
                      <a:pt x="569" y="16562"/>
                    </a:cubicBezTo>
                    <a:cubicBezTo>
                      <a:pt x="4166" y="12648"/>
                      <a:pt x="4166" y="12648"/>
                      <a:pt x="4166" y="12648"/>
                    </a:cubicBezTo>
                    <a:cubicBezTo>
                      <a:pt x="5267" y="11474"/>
                      <a:pt x="5267" y="9595"/>
                      <a:pt x="4166" y="8421"/>
                    </a:cubicBezTo>
                    <a:cubicBezTo>
                      <a:pt x="1018" y="5065"/>
                      <a:pt x="625" y="4645"/>
                      <a:pt x="576" y="4593"/>
                    </a:cubicBezTo>
                    <a:lnTo>
                      <a:pt x="573" y="4590"/>
                    </a:lnTo>
                    <a:lnTo>
                      <a:pt x="724" y="4590"/>
                    </a:lnTo>
                    <a:cubicBezTo>
                      <a:pt x="1633" y="4590"/>
                      <a:pt x="3710" y="4590"/>
                      <a:pt x="8459" y="4590"/>
                    </a:cubicBezTo>
                    <a:cubicBezTo>
                      <a:pt x="10001" y="4590"/>
                      <a:pt x="11249" y="3182"/>
                      <a:pt x="11249" y="1538"/>
                    </a:cubicBezTo>
                    <a:cubicBezTo>
                      <a:pt x="11249" y="511"/>
                      <a:pt x="11593" y="-27"/>
                      <a:pt x="12120" y="1"/>
                    </a:cubicBezTo>
                    <a:close/>
                  </a:path>
                </a:pathLst>
              </a:custGeom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lIns="91437" tIns="45718" rIns="91437" bIns="45718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ea"/>
                  <a:sym typeface="微软雅黑" panose="020b0503020204020204" charset="-122"/>
                </a:endParaRPr>
              </a:p>
            </p:txBody>
          </p:sp>
          <p:sp>
            <p:nvSpPr>
              <p:cNvPr id="489" name="Shape 489"/>
              <p:cNvSpPr/>
              <p:nvPr/>
            </p:nvSpPr>
            <p:spPr>
              <a:xfrm>
                <a:off x="808979" y="518674"/>
                <a:ext cx="575803" cy="70788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spAutoFit/>
              </a:bodyPr>
              <a:lstStyle>
                <a:lvl1pPr algn="ctr">
                  <a:defRPr sz="3200">
                    <a:latin typeface="+mj-lt"/>
                    <a:ea typeface="+mj-ea"/>
                    <a:cs typeface="+mj-cs"/>
                    <a:sym typeface="Source Sans Pro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sz="1800">
                    <a:solidFill>
                      <a:srgbClr val="000000"/>
                    </a:solidFill>
                  </a:defRPr>
                </a:pPr>
                <a:r>
                  <a:rPr kumimoji="0" sz="40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Impact" panose="020b0806030902050204" pitchFamily="34" charset="0"/>
                    <a:ea typeface="微软雅黑"/>
                    <a:cs typeface="+mj-cs"/>
                    <a:sym typeface="微软雅黑" panose="020b0503020204020204" charset="-122"/>
                  </a:rPr>
                  <a:t>1</a:t>
                </a:r>
                <a:endParaRPr kumimoji="0" sz="40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/>
                  <a:cs typeface="+mj-cs"/>
                  <a:sym typeface="微软雅黑" panose="020b0503020204020204" charset="-122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1816211" y="4766043"/>
            <a:ext cx="2859527" cy="944221"/>
            <a:chOff x="1815416" y="4766042"/>
            <a:chExt cx="2859527" cy="944221"/>
          </a:xfrm>
        </p:grpSpPr>
        <p:sp>
          <p:nvSpPr>
            <p:cNvPr id="492" name="Shape 492"/>
            <p:cNvSpPr/>
            <p:nvPr/>
          </p:nvSpPr>
          <p:spPr>
            <a:xfrm>
              <a:off x="2173395" y="4766042"/>
              <a:ext cx="1477133" cy="369332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45719" rIns="45719">
              <a:spAutoFit/>
            </a:bodyPr>
            <a:lstStyle>
              <a:lvl1pPr>
                <a:defRPr>
                  <a:solidFill>
                    <a:srgbClr val="F79A00"/>
                  </a:solidFill>
                  <a:latin typeface="+mj-lt"/>
                  <a:ea typeface="+mj-ea"/>
                  <a:cs typeface="+mj-cs"/>
                  <a:sym typeface="Source Sans Pro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solidFill>
                    <a:srgbClr val="000000"/>
                  </a:solidFill>
                </a:defRPr>
              </a:pPr>
              <a:r>
                <a: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j-cs"/>
                  <a:sym typeface="微软雅黑" panose="020b0503020204020204" charset="-122"/>
                </a:rPr>
                <a:t>此处添加标题</a:t>
              </a:r>
              <a:endParaRPr kumimoji="0" sz="18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j-cs"/>
                <a:sym typeface="微软雅黑" panose="020b0503020204020204" charset="-122"/>
              </a:endParaRPr>
            </a:p>
          </p:txBody>
        </p:sp>
        <p:sp>
          <p:nvSpPr>
            <p:cNvPr id="493" name="Shape 493"/>
            <p:cNvSpPr/>
            <p:nvPr/>
          </p:nvSpPr>
          <p:spPr>
            <a:xfrm>
              <a:off x="1815416" y="5063932"/>
              <a:ext cx="2859527" cy="646331"/>
            </a:xfrm>
            <a:prstGeom prst="rect">
              <a:avLst/>
            </a:prstGeom>
            <a:ln w="12700">
              <a:miter lim="400000"/>
            </a:ln>
          </p:spPr>
          <p:txBody>
            <a:bodyPr lIns="45719" rIns="45719">
              <a:spAutoFit/>
            </a:bodyPr>
            <a:lstStyle>
              <a:lvl1pPr>
                <a:defRPr sz="1300">
                  <a:solidFill>
                    <a:srgbClr val="595C54"/>
                  </a:solidFill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rPr>
                <a:t>您的内容打在这里，或复制文本在此框中粘贴</a:t>
              </a:r>
              <a:r>
                <a:rPr kumimoji="0" lang="en-US" altLang="zh-C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rPr>
                <a:t>.</a:t>
              </a: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微软雅黑" panose="020b050302020402020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092306" y="4766043"/>
            <a:ext cx="2859528" cy="944221"/>
            <a:chOff x="5091512" y="4766042"/>
            <a:chExt cx="2859528" cy="944221"/>
          </a:xfrm>
        </p:grpSpPr>
        <p:sp>
          <p:nvSpPr>
            <p:cNvPr id="494" name="Shape 494"/>
            <p:cNvSpPr/>
            <p:nvPr/>
          </p:nvSpPr>
          <p:spPr>
            <a:xfrm>
              <a:off x="5449492" y="4766042"/>
              <a:ext cx="1477133" cy="369332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45719" rIns="45719">
              <a:spAutoFit/>
            </a:bodyPr>
            <a:lstStyle>
              <a:lvl1pPr>
                <a:defRPr>
                  <a:solidFill>
                    <a:srgbClr val="619405"/>
                  </a:solidFill>
                  <a:latin typeface="+mj-lt"/>
                  <a:ea typeface="+mj-ea"/>
                  <a:cs typeface="+mj-cs"/>
                  <a:sym typeface="Source Sans Pro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solidFill>
                    <a:srgbClr val="000000"/>
                  </a:solidFill>
                </a:defRPr>
              </a:pPr>
              <a:r>
                <a: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j-cs"/>
                  <a:sym typeface="微软雅黑" panose="020b0503020204020204" charset="-122"/>
                </a:rPr>
                <a:t>此处添加标题</a:t>
              </a:r>
              <a:endParaRPr kumimoji="0" sz="18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j-cs"/>
                <a:sym typeface="微软雅黑" panose="020b0503020204020204" charset="-122"/>
              </a:endParaRPr>
            </a:p>
          </p:txBody>
        </p:sp>
        <p:sp>
          <p:nvSpPr>
            <p:cNvPr id="495" name="Shape 495"/>
            <p:cNvSpPr/>
            <p:nvPr/>
          </p:nvSpPr>
          <p:spPr>
            <a:xfrm>
              <a:off x="5091512" y="5063932"/>
              <a:ext cx="2859528" cy="646331"/>
            </a:xfrm>
            <a:prstGeom prst="rect">
              <a:avLst/>
            </a:prstGeom>
            <a:ln w="12700">
              <a:miter lim="400000"/>
            </a:ln>
          </p:spPr>
          <p:txBody>
            <a:bodyPr lIns="45719" rIns="45719">
              <a:spAutoFit/>
            </a:bodyPr>
            <a:lstStyle>
              <a:lvl1pPr>
                <a:defRPr sz="1300">
                  <a:solidFill>
                    <a:srgbClr val="595C54"/>
                  </a:solidFill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rPr>
                <a:t>您的内容打在这里，或复制文本在此框中粘贴</a:t>
              </a:r>
              <a:r>
                <a:rPr kumimoji="0" lang="en-US" altLang="zh-C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rPr>
                <a:t>.</a:t>
              </a: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微软雅黑" panose="020b050302020402020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236219" y="4766043"/>
            <a:ext cx="2859528" cy="944221"/>
            <a:chOff x="8235425" y="4766042"/>
            <a:chExt cx="2859528" cy="944221"/>
          </a:xfrm>
        </p:grpSpPr>
        <p:sp>
          <p:nvSpPr>
            <p:cNvPr id="496" name="Shape 496"/>
            <p:cNvSpPr/>
            <p:nvPr/>
          </p:nvSpPr>
          <p:spPr>
            <a:xfrm>
              <a:off x="8593406" y="4766042"/>
              <a:ext cx="1477133" cy="369332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45719" rIns="45719">
              <a:spAutoFit/>
            </a:bodyPr>
            <a:lstStyle>
              <a:lvl1pPr>
                <a:defRPr>
                  <a:solidFill>
                    <a:srgbClr val="D05126"/>
                  </a:solidFill>
                  <a:latin typeface="+mj-lt"/>
                  <a:ea typeface="+mj-ea"/>
                  <a:cs typeface="+mj-cs"/>
                  <a:sym typeface="Source Sans Pro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solidFill>
                    <a:srgbClr val="000000"/>
                  </a:solidFill>
                </a:defRPr>
              </a:pPr>
              <a:r>
                <a: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j-cs"/>
                  <a:sym typeface="微软雅黑" panose="020b0503020204020204" charset="-122"/>
                </a:rPr>
                <a:t>此处添加标题</a:t>
              </a:r>
              <a:endParaRPr kumimoji="0" sz="18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j-cs"/>
                <a:sym typeface="微软雅黑" panose="020b0503020204020204" charset="-122"/>
              </a:endParaRPr>
            </a:p>
          </p:txBody>
        </p:sp>
        <p:sp>
          <p:nvSpPr>
            <p:cNvPr id="497" name="Shape 497"/>
            <p:cNvSpPr/>
            <p:nvPr/>
          </p:nvSpPr>
          <p:spPr>
            <a:xfrm>
              <a:off x="8235425" y="5063932"/>
              <a:ext cx="2859528" cy="646331"/>
            </a:xfrm>
            <a:prstGeom prst="rect">
              <a:avLst/>
            </a:prstGeom>
            <a:ln w="12700">
              <a:miter lim="400000"/>
            </a:ln>
          </p:spPr>
          <p:txBody>
            <a:bodyPr lIns="45719" rIns="45719">
              <a:spAutoFit/>
            </a:bodyPr>
            <a:lstStyle>
              <a:lvl1pPr>
                <a:defRPr sz="1300">
                  <a:solidFill>
                    <a:srgbClr val="595C54"/>
                  </a:solidFill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rPr>
                <a:t>您的内容打在这里，或复制文本在此框中粘贴</a:t>
              </a:r>
              <a:r>
                <a:rPr kumimoji="0" lang="en-US" altLang="zh-C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rPr>
                <a:t>.</a:t>
              </a: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微软雅黑" panose="020b050302020402020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143672" y="1622943"/>
            <a:ext cx="2401714" cy="678415"/>
            <a:chOff x="3142878" y="1675401"/>
            <a:chExt cx="2401714" cy="678415"/>
          </a:xfrm>
        </p:grpSpPr>
        <p:sp>
          <p:nvSpPr>
            <p:cNvPr id="498" name="Shape 498"/>
            <p:cNvSpPr/>
            <p:nvPr/>
          </p:nvSpPr>
          <p:spPr>
            <a:xfrm>
              <a:off x="3605169" y="1675401"/>
              <a:ext cx="1477133" cy="369332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45719" rIns="45719">
              <a:spAutoFit/>
            </a:bodyPr>
            <a:lstStyle>
              <a:lvl1pPr algn="r">
                <a:defRPr>
                  <a:solidFill>
                    <a:srgbClr val="595C54"/>
                  </a:solidFill>
                  <a:latin typeface="+mj-lt"/>
                  <a:ea typeface="+mj-ea"/>
                  <a:cs typeface="+mj-cs"/>
                  <a:sym typeface="Source Sans Pro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solidFill>
                    <a:srgbClr val="000000"/>
                  </a:solidFill>
                </a:defRPr>
              </a:pPr>
              <a:r>
                <a: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j-cs"/>
                  <a:sym typeface="微软雅黑" panose="020b0503020204020204" charset="-122"/>
                </a:rPr>
                <a:t>此处添加标题</a:t>
              </a:r>
              <a:endParaRPr kumimoji="0" sz="18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j-cs"/>
                <a:sym typeface="微软雅黑" panose="020b0503020204020204" charset="-122"/>
              </a:endParaRPr>
            </a:p>
          </p:txBody>
        </p:sp>
        <p:sp>
          <p:nvSpPr>
            <p:cNvPr id="499" name="Shape 499"/>
            <p:cNvSpPr/>
            <p:nvPr/>
          </p:nvSpPr>
          <p:spPr>
            <a:xfrm>
              <a:off x="3142878" y="1984484"/>
              <a:ext cx="2401714" cy="369332"/>
            </a:xfrm>
            <a:prstGeom prst="rect">
              <a:avLst/>
            </a:prstGeom>
            <a:ln w="12700">
              <a:miter lim="400000"/>
            </a:ln>
          </p:spPr>
          <p:txBody>
            <a:bodyPr lIns="45719" rIns="45719">
              <a:spAutoFit/>
            </a:bodyPr>
            <a:lstStyle>
              <a:lvl1pPr>
                <a:defRPr sz="1300">
                  <a:solidFill>
                    <a:srgbClr val="595C54"/>
                  </a:solidFill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rPr>
                <a:t>点击此处添加段落文本</a:t>
              </a: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微软雅黑" panose="020b050302020402020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220180" y="1622943"/>
            <a:ext cx="2401714" cy="678415"/>
            <a:chOff x="7725940" y="1570483"/>
            <a:chExt cx="2401714" cy="678415"/>
          </a:xfrm>
        </p:grpSpPr>
        <p:sp>
          <p:nvSpPr>
            <p:cNvPr id="500" name="Shape 500"/>
            <p:cNvSpPr/>
            <p:nvPr/>
          </p:nvSpPr>
          <p:spPr>
            <a:xfrm>
              <a:off x="8188231" y="1570483"/>
              <a:ext cx="1477133" cy="369332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45719" rIns="45719">
              <a:spAutoFit/>
            </a:bodyPr>
            <a:lstStyle>
              <a:lvl1pPr algn="r">
                <a:defRPr>
                  <a:solidFill>
                    <a:srgbClr val="1C789F"/>
                  </a:solidFill>
                  <a:latin typeface="+mj-lt"/>
                  <a:ea typeface="+mj-ea"/>
                  <a:cs typeface="+mj-cs"/>
                  <a:sym typeface="Source Sans Pro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solidFill>
                    <a:srgbClr val="000000"/>
                  </a:solidFill>
                </a:defRPr>
              </a:pPr>
              <a:r>
                <a: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j-cs"/>
                  <a:sym typeface="微软雅黑" panose="020b0503020204020204" charset="-122"/>
                </a:rPr>
                <a:t>此处添加标题</a:t>
              </a:r>
              <a:endParaRPr kumimoji="0" sz="18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j-cs"/>
                <a:sym typeface="微软雅黑" panose="020b0503020204020204" charset="-122"/>
              </a:endParaRPr>
            </a:p>
          </p:txBody>
        </p:sp>
        <p:sp>
          <p:nvSpPr>
            <p:cNvPr id="501" name="Shape 501"/>
            <p:cNvSpPr/>
            <p:nvPr/>
          </p:nvSpPr>
          <p:spPr>
            <a:xfrm>
              <a:off x="7725940" y="1879566"/>
              <a:ext cx="2401714" cy="369332"/>
            </a:xfrm>
            <a:prstGeom prst="rect">
              <a:avLst/>
            </a:prstGeom>
            <a:ln w="12700">
              <a:miter lim="400000"/>
            </a:ln>
          </p:spPr>
          <p:txBody>
            <a:bodyPr lIns="45719" rIns="45719">
              <a:spAutoFit/>
            </a:bodyPr>
            <a:lstStyle>
              <a:lvl1pPr>
                <a:defRPr sz="1300">
                  <a:solidFill>
                    <a:srgbClr val="595C54"/>
                  </a:solidFill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rPr>
                <a:t>点击此处添加段落文本</a:t>
              </a: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微软雅黑" panose="020b0503020204020204" charset="-122"/>
              </a:endParaRPr>
            </a:p>
          </p:txBody>
        </p:sp>
      </p:grp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/>
              <a:t>单击此处添加标题</a:t>
            </a:r>
            <a:endParaRPr lang="zh-CN" altLang="en-US"/>
          </a:p>
        </p:txBody>
      </p:sp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548" name="Group 548"/>
          <p:cNvGrpSpPr/>
          <p:nvPr/>
        </p:nvGrpSpPr>
        <p:grpSpPr>
          <a:xfrm>
            <a:off x="796" y="1627396"/>
            <a:ext cx="3984479" cy="1404390"/>
            <a:chOff x="0" y="-1"/>
            <a:chExt cx="3984996" cy="1404388"/>
          </a:xfrm>
        </p:grpSpPr>
        <p:sp>
          <p:nvSpPr>
            <p:cNvPr id="545" name="Shape 545"/>
            <p:cNvSpPr/>
            <p:nvPr/>
          </p:nvSpPr>
          <p:spPr>
            <a:xfrm>
              <a:off x="0" y="1242367"/>
              <a:ext cx="3265842" cy="162020"/>
            </a:xfrm>
            <a:prstGeom prst="rect">
              <a:avLst/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lIns="91437" tIns="45718" rIns="91437" bIns="45718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ea"/>
                <a:sym typeface="微软雅黑" panose="020b0503020204020204" charset="-122"/>
              </a:endParaRPr>
            </a:p>
          </p:txBody>
        </p:sp>
        <p:sp>
          <p:nvSpPr>
            <p:cNvPr id="546" name="Shape 546"/>
            <p:cNvSpPr/>
            <p:nvPr/>
          </p:nvSpPr>
          <p:spPr>
            <a:xfrm>
              <a:off x="2898847" y="515531"/>
              <a:ext cx="748477" cy="36932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4000" b="1">
                  <a:solidFill>
                    <a:srgbClr val="595C54"/>
                  </a:solidFill>
                  <a:latin typeface="+mj-lt"/>
                  <a:ea typeface="+mj-ea"/>
                  <a:cs typeface="+mj-cs"/>
                  <a:sym typeface="Source Sans Pro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1800" b="0">
                  <a:solidFill>
                    <a:srgbClr val="000000"/>
                  </a:solidFill>
                </a:defRPr>
              </a:pPr>
              <a:r>
                <a: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j-cs"/>
                  <a:sym typeface="微软雅黑" panose="020b0503020204020204" charset="-122"/>
                </a:rPr>
                <a:t>02</a:t>
              </a: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j-cs"/>
                <a:sym typeface="微软雅黑" panose="020b0503020204020204" charset="-122"/>
              </a:endParaRPr>
            </a:p>
          </p:txBody>
        </p:sp>
        <p:sp>
          <p:nvSpPr>
            <p:cNvPr id="547" name="Shape 547"/>
            <p:cNvSpPr/>
            <p:nvPr/>
          </p:nvSpPr>
          <p:spPr>
            <a:xfrm>
              <a:off x="2561177" y="-1"/>
              <a:ext cx="1423819" cy="1404157"/>
            </a:xfrm>
            <a:custGeom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2950" y="10800"/>
                  </a:moveTo>
                  <a:cubicBezTo>
                    <a:pt x="2950" y="15113"/>
                    <a:pt x="6464" y="18609"/>
                    <a:pt x="10800" y="18609"/>
                  </a:cubicBezTo>
                  <a:cubicBezTo>
                    <a:pt x="15136" y="18609"/>
                    <a:pt x="18650" y="15113"/>
                    <a:pt x="18650" y="10800"/>
                  </a:cubicBezTo>
                  <a:cubicBezTo>
                    <a:pt x="18650" y="6487"/>
                    <a:pt x="15136" y="2991"/>
                    <a:pt x="10800" y="2991"/>
                  </a:cubicBezTo>
                  <a:cubicBezTo>
                    <a:pt x="6464" y="2991"/>
                    <a:pt x="2950" y="6487"/>
                    <a:pt x="2950" y="1080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lIns="91437" tIns="45718" rIns="91437" bIns="45718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ea"/>
                <a:sym typeface="微软雅黑" panose="020b0503020204020204" charset="-122"/>
              </a:endParaRPr>
            </a:p>
          </p:txBody>
        </p:sp>
      </p:grpSp>
      <p:grpSp>
        <p:nvGrpSpPr>
          <p:cNvPr id="552" name="Group 552"/>
          <p:cNvGrpSpPr/>
          <p:nvPr/>
        </p:nvGrpSpPr>
        <p:grpSpPr>
          <a:xfrm>
            <a:off x="794" y="3206720"/>
            <a:ext cx="5947089" cy="1404159"/>
            <a:chOff x="-1" y="-1"/>
            <a:chExt cx="5947861" cy="1404158"/>
          </a:xfrm>
        </p:grpSpPr>
        <p:sp>
          <p:nvSpPr>
            <p:cNvPr id="549" name="Shape 549"/>
            <p:cNvSpPr/>
            <p:nvPr/>
          </p:nvSpPr>
          <p:spPr>
            <a:xfrm>
              <a:off x="-1" y="-1"/>
              <a:ext cx="5250224" cy="162019"/>
            </a:xfrm>
            <a:prstGeom prst="rect">
              <a:avLst/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lIns="91437" tIns="45718" rIns="91437" bIns="45718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ea"/>
                <a:sym typeface="微软雅黑" panose="020b0503020204020204" charset="-122"/>
              </a:endParaRPr>
            </a:p>
          </p:txBody>
        </p:sp>
        <p:sp>
          <p:nvSpPr>
            <p:cNvPr id="550" name="Shape 550"/>
            <p:cNvSpPr/>
            <p:nvPr/>
          </p:nvSpPr>
          <p:spPr>
            <a:xfrm>
              <a:off x="4848019" y="517413"/>
              <a:ext cx="761221" cy="36933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4000" b="1">
                  <a:solidFill>
                    <a:srgbClr val="595C54"/>
                  </a:solidFill>
                  <a:latin typeface="+mj-lt"/>
                  <a:ea typeface="+mj-ea"/>
                  <a:cs typeface="+mj-cs"/>
                  <a:sym typeface="Source Sans Pro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1800" b="0">
                  <a:solidFill>
                    <a:srgbClr val="000000"/>
                  </a:solidFill>
                </a:defRPr>
              </a:pPr>
              <a:r>
                <a: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j-cs"/>
                  <a:sym typeface="微软雅黑" panose="020b0503020204020204" charset="-122"/>
                </a:rPr>
                <a:t>03</a:t>
              </a: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j-cs"/>
                <a:sym typeface="微软雅黑" panose="020b0503020204020204" charset="-122"/>
              </a:endParaRPr>
            </a:p>
          </p:txBody>
        </p:sp>
        <p:sp>
          <p:nvSpPr>
            <p:cNvPr id="551" name="Shape 551"/>
            <p:cNvSpPr/>
            <p:nvPr/>
          </p:nvSpPr>
          <p:spPr>
            <a:xfrm rot="10800000">
              <a:off x="4524041" y="-1"/>
              <a:ext cx="1423819" cy="1404158"/>
            </a:xfrm>
            <a:custGeom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2950" y="10800"/>
                  </a:moveTo>
                  <a:cubicBezTo>
                    <a:pt x="2950" y="15113"/>
                    <a:pt x="6464" y="18609"/>
                    <a:pt x="10800" y="18609"/>
                  </a:cubicBezTo>
                  <a:cubicBezTo>
                    <a:pt x="15136" y="18609"/>
                    <a:pt x="18650" y="15113"/>
                    <a:pt x="18650" y="10800"/>
                  </a:cubicBezTo>
                  <a:cubicBezTo>
                    <a:pt x="18650" y="6487"/>
                    <a:pt x="15136" y="2991"/>
                    <a:pt x="10800" y="2991"/>
                  </a:cubicBezTo>
                  <a:cubicBezTo>
                    <a:pt x="6464" y="2991"/>
                    <a:pt x="2950" y="6487"/>
                    <a:pt x="2950" y="1080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lIns="91437" tIns="45718" rIns="91437" bIns="45718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ea"/>
                <a:sym typeface="微软雅黑" panose="020b0503020204020204" charset="-122"/>
              </a:endParaRPr>
            </a:p>
          </p:txBody>
        </p:sp>
      </p:grpSp>
      <p:grpSp>
        <p:nvGrpSpPr>
          <p:cNvPr id="556" name="Group 556"/>
          <p:cNvGrpSpPr/>
          <p:nvPr/>
        </p:nvGrpSpPr>
        <p:grpSpPr>
          <a:xfrm>
            <a:off x="796" y="3508911"/>
            <a:ext cx="2136479" cy="1404266"/>
            <a:chOff x="0" y="-1"/>
            <a:chExt cx="2136756" cy="1404264"/>
          </a:xfrm>
        </p:grpSpPr>
        <p:sp>
          <p:nvSpPr>
            <p:cNvPr id="553" name="Shape 553"/>
            <p:cNvSpPr/>
            <p:nvPr/>
          </p:nvSpPr>
          <p:spPr>
            <a:xfrm>
              <a:off x="1013621" y="517413"/>
              <a:ext cx="791851" cy="36932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4000" b="1">
                  <a:solidFill>
                    <a:srgbClr val="595C54"/>
                  </a:solidFill>
                  <a:latin typeface="+mj-lt"/>
                  <a:ea typeface="+mj-ea"/>
                  <a:cs typeface="+mj-cs"/>
                  <a:sym typeface="Source Sans Pro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1800" b="0">
                  <a:solidFill>
                    <a:srgbClr val="000000"/>
                  </a:solidFill>
                </a:defRPr>
              </a:pPr>
              <a:r>
                <a: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j-cs"/>
                  <a:sym typeface="微软雅黑" panose="020b0503020204020204" charset="-122"/>
                </a:rPr>
                <a:t>01</a:t>
              </a: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j-cs"/>
                <a:sym typeface="微软雅黑" panose="020b0503020204020204" charset="-122"/>
              </a:endParaRPr>
            </a:p>
          </p:txBody>
        </p:sp>
        <p:sp>
          <p:nvSpPr>
            <p:cNvPr id="554" name="Shape 554"/>
            <p:cNvSpPr/>
            <p:nvPr/>
          </p:nvSpPr>
          <p:spPr>
            <a:xfrm rot="10800000" flipH="1">
              <a:off x="0" y="-1"/>
              <a:ext cx="1416868" cy="162019"/>
            </a:xfrm>
            <a:prstGeom prst="rect">
              <a:avLst/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lIns="91437" tIns="45718" rIns="91437" bIns="45718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ea"/>
                <a:sym typeface="微软雅黑" panose="020b0503020204020204" charset="-122"/>
              </a:endParaRPr>
            </a:p>
          </p:txBody>
        </p:sp>
        <p:sp>
          <p:nvSpPr>
            <p:cNvPr id="555" name="Shape 555"/>
            <p:cNvSpPr/>
            <p:nvPr/>
          </p:nvSpPr>
          <p:spPr>
            <a:xfrm rot="10800000">
              <a:off x="712937" y="105"/>
              <a:ext cx="1423819" cy="1404158"/>
            </a:xfrm>
            <a:custGeom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2950" y="10800"/>
                  </a:moveTo>
                  <a:cubicBezTo>
                    <a:pt x="2950" y="15113"/>
                    <a:pt x="6464" y="18609"/>
                    <a:pt x="10800" y="18609"/>
                  </a:cubicBezTo>
                  <a:cubicBezTo>
                    <a:pt x="15136" y="18609"/>
                    <a:pt x="18650" y="15113"/>
                    <a:pt x="18650" y="10800"/>
                  </a:cubicBezTo>
                  <a:cubicBezTo>
                    <a:pt x="18650" y="6487"/>
                    <a:pt x="15136" y="2991"/>
                    <a:pt x="10800" y="2991"/>
                  </a:cubicBezTo>
                  <a:cubicBezTo>
                    <a:pt x="6464" y="2991"/>
                    <a:pt x="2950" y="6487"/>
                    <a:pt x="2950" y="1080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lIns="91437" tIns="45718" rIns="91437" bIns="45718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ea"/>
                <a:sym typeface="微软雅黑" panose="020b0503020204020204" charset="-122"/>
              </a:endParaRPr>
            </a:p>
          </p:txBody>
        </p:sp>
      </p:grpSp>
      <p:grpSp>
        <p:nvGrpSpPr>
          <p:cNvPr id="559" name="Group 559"/>
          <p:cNvGrpSpPr/>
          <p:nvPr/>
        </p:nvGrpSpPr>
        <p:grpSpPr>
          <a:xfrm>
            <a:off x="4229957" y="1762948"/>
            <a:ext cx="4616565" cy="785609"/>
            <a:chExt cx="4617165" cy="785608"/>
          </a:xfrm>
        </p:grpSpPr>
        <p:sp>
          <p:nvSpPr>
            <p:cNvPr id="557" name="Shape 557"/>
            <p:cNvSpPr/>
            <p:nvPr/>
          </p:nvSpPr>
          <p:spPr>
            <a:xfrm>
              <a:off x="0" y="0"/>
              <a:ext cx="2531352" cy="3835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defRPr>
                  <a:solidFill>
                    <a:srgbClr val="F79A00"/>
                  </a:solidFill>
                  <a:latin typeface="+mj-lt"/>
                  <a:ea typeface="+mj-ea"/>
                  <a:cs typeface="+mj-cs"/>
                  <a:sym typeface="Source Sans Pro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solidFill>
                    <a:srgbClr val="000000"/>
                  </a:solidFill>
                </a:defRPr>
              </a:pPr>
              <a:r>
                <a: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j-cs"/>
                  <a:sym typeface="微软雅黑" panose="020b0503020204020204" charset="-122"/>
                </a:rPr>
                <a:t>此处添加标题</a:t>
              </a:r>
              <a:endParaRPr kumimoji="0" sz="18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j-cs"/>
                <a:sym typeface="微软雅黑" panose="020b0503020204020204" charset="-122"/>
              </a:endParaRPr>
            </a:p>
          </p:txBody>
        </p:sp>
        <p:sp>
          <p:nvSpPr>
            <p:cNvPr id="558" name="Shape 558"/>
            <p:cNvSpPr/>
            <p:nvPr/>
          </p:nvSpPr>
          <p:spPr>
            <a:xfrm>
              <a:off x="2" y="262391"/>
              <a:ext cx="4617163" cy="52321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solidFill>
                    <a:srgbClr val="000000"/>
                  </a:solidFill>
                </a:defRPr>
              </a:pPr>
              <a:r>
                <a: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rPr>
                <a:t>您的内容打在这里，或通过复制您的文本后在此框中选择粘贴并选择只保留文字</a:t>
              </a:r>
              <a:r>
                <a:rPr kumimoji="0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rPr>
                <a:t> </a:t>
              </a:r>
              <a:r>
                <a:rPr kumimoji="0" sz="1400" b="1" i="1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rPr>
                <a:t>. </a:t>
              </a:r>
              <a:endParaRPr kumimoji="0" sz="1400" b="1" i="1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微软雅黑" panose="020b0503020204020204" charset="-122"/>
              </a:endParaRPr>
            </a:p>
          </p:txBody>
        </p:sp>
      </p:grpSp>
      <p:grpSp>
        <p:nvGrpSpPr>
          <p:cNvPr id="562" name="Group 562"/>
          <p:cNvGrpSpPr/>
          <p:nvPr/>
        </p:nvGrpSpPr>
        <p:grpSpPr>
          <a:xfrm>
            <a:off x="6092761" y="3244547"/>
            <a:ext cx="3732264" cy="880978"/>
            <a:chOff x="2" y="21417"/>
            <a:chExt cx="3732748" cy="880977"/>
          </a:xfrm>
        </p:grpSpPr>
        <p:sp>
          <p:nvSpPr>
            <p:cNvPr id="560" name="Shape 560"/>
            <p:cNvSpPr/>
            <p:nvPr/>
          </p:nvSpPr>
          <p:spPr>
            <a:xfrm>
              <a:off x="2" y="21417"/>
              <a:ext cx="2531352" cy="3835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defRPr>
                  <a:solidFill>
                    <a:srgbClr val="619405"/>
                  </a:solidFill>
                  <a:latin typeface="+mj-lt"/>
                  <a:ea typeface="+mj-ea"/>
                  <a:cs typeface="+mj-cs"/>
                  <a:sym typeface="Source Sans Pro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solidFill>
                    <a:srgbClr val="000000"/>
                  </a:solidFill>
                </a:defRPr>
              </a:pPr>
              <a:r>
                <a: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j-cs"/>
                  <a:sym typeface="微软雅黑" panose="020b0503020204020204" charset="-122"/>
                </a:rPr>
                <a:t>此处添加标题</a:t>
              </a:r>
              <a:endParaRPr kumimoji="0" sz="18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j-cs"/>
                <a:sym typeface="微软雅黑" panose="020b0503020204020204" charset="-122"/>
              </a:endParaRPr>
            </a:p>
          </p:txBody>
        </p:sp>
        <p:sp>
          <p:nvSpPr>
            <p:cNvPr id="561" name="Shape 561"/>
            <p:cNvSpPr/>
            <p:nvPr/>
          </p:nvSpPr>
          <p:spPr>
            <a:xfrm>
              <a:off x="2" y="379176"/>
              <a:ext cx="3732748" cy="52321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solidFill>
                    <a:srgbClr val="000000"/>
                  </a:solidFill>
                </a:defRPr>
              </a:pPr>
              <a:r>
                <a: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rPr>
                <a:t>您的内容打在这里，或通过复制您的文本后在此框中选择粘贴并选择只保留文字</a:t>
              </a:r>
              <a:r>
                <a:rPr kumimoji="0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rPr>
                <a:t>. </a:t>
              </a:r>
              <a:endParaRPr kumimoji="0" sz="1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微软雅黑" panose="020b0503020204020204" charset="-122"/>
              </a:endParaRPr>
            </a:p>
          </p:txBody>
        </p:sp>
      </p:grpSp>
      <p:grpSp>
        <p:nvGrpSpPr>
          <p:cNvPr id="565" name="Group 565"/>
          <p:cNvGrpSpPr/>
          <p:nvPr/>
        </p:nvGrpSpPr>
        <p:grpSpPr>
          <a:xfrm>
            <a:off x="605752" y="4910365"/>
            <a:ext cx="3918496" cy="785634"/>
            <a:chExt cx="3919005" cy="785633"/>
          </a:xfrm>
        </p:grpSpPr>
        <p:sp>
          <p:nvSpPr>
            <p:cNvPr id="563" name="Shape 563"/>
            <p:cNvSpPr/>
            <p:nvPr/>
          </p:nvSpPr>
          <p:spPr>
            <a:xfrm>
              <a:off x="0" y="0"/>
              <a:ext cx="2531352" cy="3835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defRPr>
                  <a:solidFill>
                    <a:srgbClr val="7B3A90"/>
                  </a:solidFill>
                  <a:latin typeface="+mj-lt"/>
                  <a:ea typeface="+mj-ea"/>
                  <a:cs typeface="+mj-cs"/>
                  <a:sym typeface="Source Sans Pro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solidFill>
                    <a:srgbClr val="000000"/>
                  </a:solidFill>
                </a:defRPr>
              </a:pPr>
              <a:r>
                <a: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j-cs"/>
                  <a:sym typeface="微软雅黑" panose="020b0503020204020204" charset="-122"/>
                </a:rPr>
                <a:t>此处添加标题</a:t>
              </a:r>
              <a:endParaRPr kumimoji="0" sz="18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j-cs"/>
                <a:sym typeface="微软雅黑" panose="020b0503020204020204" charset="-122"/>
              </a:endParaRPr>
            </a:p>
          </p:txBody>
        </p:sp>
        <p:sp>
          <p:nvSpPr>
            <p:cNvPr id="564" name="Shape 564"/>
            <p:cNvSpPr/>
            <p:nvPr/>
          </p:nvSpPr>
          <p:spPr>
            <a:xfrm>
              <a:off x="2" y="262392"/>
              <a:ext cx="3919003" cy="5232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solidFill>
                    <a:srgbClr val="000000"/>
                  </a:solidFill>
                </a:defRPr>
              </a:pPr>
              <a:r>
                <a: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rPr>
                <a:t>您的内容打在这里，或通过复制您的文本后在此框中选择粘贴并选择只保留文字</a:t>
              </a:r>
              <a:r>
                <a:rPr kumimoji="0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rPr>
                <a:t> </a:t>
              </a:r>
              <a:r>
                <a:rPr kumimoji="0" sz="1400" b="1" i="1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rPr>
                <a:t>. </a:t>
              </a:r>
              <a:endParaRPr kumimoji="0" sz="1400" b="1" i="1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微软雅黑" panose="020b050302020402020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/>
              <a:t>单击此处添加标题</a:t>
            </a:r>
            <a:endParaRPr lang="zh-CN" altLang="en-US"/>
          </a:p>
        </p:txBody>
      </p:sp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indefinite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indefinite" fill="hold"/>
                                        <p:tgtEl>
                                          <p:spTgt spid="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indefinite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indefinite" fill="hold"/>
                                        <p:tgtEl>
                                          <p:spTgt spid="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indefinite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indefinite" fill="hold"/>
                                        <p:tgtEl>
                                          <p:spTgt spid="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indefinite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indefinite" fill="hold"/>
                                        <p:tgtEl>
                                          <p:spTgt spid="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indefinite"/>
                            </p:stCondLst>
                            <p:childTnLst>
                              <p:par>
                                <p:cTn id="3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indefinite" fill="hold"/>
                                        <p:tgtEl>
                                          <p:spTgt spid="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8" grpId="0" animBg="1" advAuto="0"/>
      <p:bldP spid="552" grpId="0" animBg="1" advAuto="0"/>
      <p:bldP spid="556" grpId="0" animBg="1" advAuto="0"/>
      <p:bldP spid="559" grpId="0" advAuto="0"/>
      <p:bldP spid="562" grpId="0" advAuto="0"/>
      <p:bldP spid="565" grpId="0" advAuto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576" name="Group 576"/>
          <p:cNvGrpSpPr/>
          <p:nvPr/>
        </p:nvGrpSpPr>
        <p:grpSpPr>
          <a:xfrm>
            <a:off x="6331404" y="1717095"/>
            <a:ext cx="1884897" cy="1543017"/>
            <a:chOff x="91930" y="319568"/>
            <a:chExt cx="1885141" cy="1543016"/>
          </a:xfrm>
        </p:grpSpPr>
        <p:sp>
          <p:nvSpPr>
            <p:cNvPr id="569" name="Shape 569"/>
            <p:cNvSpPr/>
            <p:nvPr/>
          </p:nvSpPr>
          <p:spPr>
            <a:xfrm rot="2700000">
              <a:off x="434055" y="319568"/>
              <a:ext cx="1543016" cy="1543016"/>
            </a:xfrm>
            <a:prstGeom prst="roundRect">
              <a:avLst>
                <a:gd name="adj" fmla="val 16461"/>
              </a:avLst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lIns="91437" tIns="45718" rIns="91437" bIns="45718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ea"/>
                <a:sym typeface="微软雅黑" panose="020b0503020204020204" charset="-122"/>
              </a:endParaRPr>
            </a:p>
          </p:txBody>
        </p:sp>
        <p:sp>
          <p:nvSpPr>
            <p:cNvPr id="570" name="Shape 570"/>
            <p:cNvSpPr/>
            <p:nvPr/>
          </p:nvSpPr>
          <p:spPr>
            <a:xfrm rot="2700000">
              <a:off x="91930" y="869165"/>
              <a:ext cx="443882" cy="443882"/>
            </a:xfrm>
            <a:prstGeom prst="rect">
              <a:avLst/>
            </a:prstGeom>
            <a:solidFill>
              <a:schemeClr val="accent2"/>
            </a:solidFill>
            <a:ln w="28575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微软雅黑" panose="020b0503020204020204" charset="-122"/>
              </a:endParaRPr>
            </a:p>
          </p:txBody>
        </p:sp>
        <p:sp>
          <p:nvSpPr>
            <p:cNvPr id="571" name="Shape 571"/>
            <p:cNvSpPr/>
            <p:nvPr/>
          </p:nvSpPr>
          <p:spPr>
            <a:xfrm>
              <a:off x="139322" y="884782"/>
              <a:ext cx="361682" cy="36933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>
              <a:lvl1pPr algn="ctr">
                <a:defRPr b="1">
                  <a:latin typeface="+mj-lt"/>
                  <a:ea typeface="+mj-ea"/>
                  <a:cs typeface="+mj-cs"/>
                  <a:sym typeface="Source Sans Pro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b="0">
                  <a:solidFill>
                    <a:srgbClr val="000000"/>
                  </a:solidFill>
                </a:defRPr>
              </a:pPr>
              <a:r>
                <a: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j-cs"/>
                  <a:sym typeface="微软雅黑" panose="020b0503020204020204" charset="-122"/>
                </a:rPr>
                <a:t>02</a:t>
              </a: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j-cs"/>
                <a:sym typeface="微软雅黑" panose="020b0503020204020204" charset="-122"/>
              </a:endParaRPr>
            </a:p>
          </p:txBody>
        </p:sp>
        <p:grpSp>
          <p:nvGrpSpPr>
            <p:cNvPr id="574" name="Group 574"/>
            <p:cNvGrpSpPr/>
            <p:nvPr/>
          </p:nvGrpSpPr>
          <p:grpSpPr>
            <a:xfrm>
              <a:off x="950873" y="439921"/>
              <a:ext cx="509381" cy="445817"/>
              <a:chExt cx="509380" cy="445816"/>
            </a:xfrm>
          </p:grpSpPr>
          <p:sp>
            <p:nvSpPr>
              <p:cNvPr id="572" name="Shape 572"/>
              <p:cNvSpPr/>
              <p:nvPr/>
            </p:nvSpPr>
            <p:spPr>
              <a:xfrm>
                <a:off x="80107" y="79236"/>
                <a:ext cx="182855" cy="120162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660" y="0"/>
                    </a:moveTo>
                    <a:cubicBezTo>
                      <a:pt x="9461" y="0"/>
                      <a:pt x="0" y="9233"/>
                      <a:pt x="0" y="20160"/>
                    </a:cubicBezTo>
                    <a:cubicBezTo>
                      <a:pt x="0" y="20954"/>
                      <a:pt x="420" y="21600"/>
                      <a:pt x="939" y="21600"/>
                    </a:cubicBezTo>
                    <a:cubicBezTo>
                      <a:pt x="1457" y="21600"/>
                      <a:pt x="1878" y="20954"/>
                      <a:pt x="1878" y="20160"/>
                    </a:cubicBezTo>
                    <a:cubicBezTo>
                      <a:pt x="1878" y="10956"/>
                      <a:pt x="10655" y="2880"/>
                      <a:pt x="20660" y="2880"/>
                    </a:cubicBezTo>
                    <a:cubicBezTo>
                      <a:pt x="21179" y="2880"/>
                      <a:pt x="21600" y="2234"/>
                      <a:pt x="21600" y="1440"/>
                    </a:cubicBezTo>
                    <a:cubicBezTo>
                      <a:pt x="21600" y="645"/>
                      <a:pt x="21179" y="0"/>
                      <a:pt x="20660" y="0"/>
                    </a:cubicBezTo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sz="3000">
                    <a:effectLst>
                      <a:outerShdw blurRad="38100" dist="38100" dir="2700000" rotWithShape="0">
                        <a:srgbClr val="000000"/>
                      </a:outerShdw>
                    </a:effectLst>
                  </a:defRPr>
                </a:pPr>
                <a:endParaRPr kumimoji="0" sz="30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rotWithShape="0">
                      <a:srgbClr val="000000"/>
                    </a:outerShdw>
                  </a:effectLst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573" name="Shape 573"/>
              <p:cNvSpPr/>
              <p:nvPr/>
            </p:nvSpPr>
            <p:spPr>
              <a:xfrm>
                <a:off x="-1" y="-1"/>
                <a:ext cx="509381" cy="445817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16971"/>
                    </a:moveTo>
                    <a:cubicBezTo>
                      <a:pt x="10181" y="16971"/>
                      <a:pt x="9546" y="16918"/>
                      <a:pt x="8912" y="16811"/>
                    </a:cubicBezTo>
                    <a:cubicBezTo>
                      <a:pt x="8847" y="16800"/>
                      <a:pt x="8781" y="16794"/>
                      <a:pt x="8716" y="16794"/>
                    </a:cubicBezTo>
                    <a:cubicBezTo>
                      <a:pt x="8315" y="16794"/>
                      <a:pt x="7931" y="16999"/>
                      <a:pt x="7673" y="17359"/>
                    </a:cubicBezTo>
                    <a:cubicBezTo>
                      <a:pt x="7384" y="17761"/>
                      <a:pt x="6563" y="18657"/>
                      <a:pt x="5591" y="19318"/>
                    </a:cubicBezTo>
                    <a:cubicBezTo>
                      <a:pt x="5854" y="18628"/>
                      <a:pt x="6060" y="17853"/>
                      <a:pt x="6074" y="17056"/>
                    </a:cubicBezTo>
                    <a:cubicBezTo>
                      <a:pt x="6078" y="17006"/>
                      <a:pt x="6080" y="16956"/>
                      <a:pt x="6080" y="16914"/>
                    </a:cubicBezTo>
                    <a:cubicBezTo>
                      <a:pt x="6080" y="16334"/>
                      <a:pt x="5796" y="15803"/>
                      <a:pt x="5344" y="15540"/>
                    </a:cubicBezTo>
                    <a:cubicBezTo>
                      <a:pt x="2843" y="14080"/>
                      <a:pt x="1349" y="11731"/>
                      <a:pt x="1349" y="9257"/>
                    </a:cubicBezTo>
                    <a:cubicBezTo>
                      <a:pt x="1349" y="5003"/>
                      <a:pt x="5588" y="1542"/>
                      <a:pt x="10800" y="1542"/>
                    </a:cubicBezTo>
                    <a:cubicBezTo>
                      <a:pt x="16011" y="1542"/>
                      <a:pt x="20249" y="5003"/>
                      <a:pt x="20249" y="9257"/>
                    </a:cubicBezTo>
                    <a:cubicBezTo>
                      <a:pt x="20249" y="13510"/>
                      <a:pt x="16011" y="16971"/>
                      <a:pt x="10800" y="16971"/>
                    </a:cubicBezTo>
                    <a:moveTo>
                      <a:pt x="10800" y="0"/>
                    </a:moveTo>
                    <a:cubicBezTo>
                      <a:pt x="4835" y="0"/>
                      <a:pt x="0" y="4144"/>
                      <a:pt x="0" y="9257"/>
                    </a:cubicBezTo>
                    <a:cubicBezTo>
                      <a:pt x="0" y="12440"/>
                      <a:pt x="1875" y="15248"/>
                      <a:pt x="4730" y="16914"/>
                    </a:cubicBezTo>
                    <a:cubicBezTo>
                      <a:pt x="4730" y="16935"/>
                      <a:pt x="4724" y="16949"/>
                      <a:pt x="4724" y="16971"/>
                    </a:cubicBezTo>
                    <a:cubicBezTo>
                      <a:pt x="4724" y="18354"/>
                      <a:pt x="3821" y="19843"/>
                      <a:pt x="3423" y="20625"/>
                    </a:cubicBezTo>
                    <a:lnTo>
                      <a:pt x="3425" y="20625"/>
                    </a:lnTo>
                    <a:cubicBezTo>
                      <a:pt x="3393" y="20709"/>
                      <a:pt x="3374" y="20802"/>
                      <a:pt x="3374" y="20900"/>
                    </a:cubicBezTo>
                    <a:cubicBezTo>
                      <a:pt x="3374" y="21287"/>
                      <a:pt x="3648" y="21600"/>
                      <a:pt x="3986" y="21600"/>
                    </a:cubicBezTo>
                    <a:cubicBezTo>
                      <a:pt x="4049" y="21600"/>
                      <a:pt x="4161" y="21580"/>
                      <a:pt x="4158" y="21590"/>
                    </a:cubicBezTo>
                    <a:cubicBezTo>
                      <a:pt x="6268" y="21195"/>
                      <a:pt x="8255" y="18979"/>
                      <a:pt x="8716" y="18338"/>
                    </a:cubicBezTo>
                    <a:cubicBezTo>
                      <a:pt x="9391" y="18451"/>
                      <a:pt x="10086" y="18514"/>
                      <a:pt x="10800" y="18514"/>
                    </a:cubicBezTo>
                    <a:cubicBezTo>
                      <a:pt x="16764" y="18514"/>
                      <a:pt x="21600" y="14369"/>
                      <a:pt x="21600" y="9257"/>
                    </a:cubicBezTo>
                    <a:cubicBezTo>
                      <a:pt x="21600" y="4144"/>
                      <a:pt x="16764" y="0"/>
                      <a:pt x="10800" y="0"/>
                    </a:cubicBezTo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sz="3000">
                    <a:effectLst>
                      <a:outerShdw blurRad="38100" dist="38100" dir="2700000" rotWithShape="0">
                        <a:srgbClr val="000000"/>
                      </a:outerShdw>
                    </a:effectLst>
                  </a:defRPr>
                </a:pPr>
                <a:endParaRPr kumimoji="0" sz="30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rotWithShape="0">
                      <a:srgbClr val="000000"/>
                    </a:outerShdw>
                  </a:effectLst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</p:grpSp>
        <p:sp>
          <p:nvSpPr>
            <p:cNvPr id="575" name="Shape 575"/>
            <p:cNvSpPr/>
            <p:nvPr/>
          </p:nvSpPr>
          <p:spPr>
            <a:xfrm>
              <a:off x="907060" y="961726"/>
              <a:ext cx="553996" cy="64632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solidFill>
                    <a:srgbClr val="000000"/>
                  </a:solidFill>
                </a:defRPr>
              </a:pPr>
              <a:r>
                <a: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rPr>
                <a:t>添加</a:t>
              </a: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微软雅黑" panose="020b0503020204020204" charset="-122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solidFill>
                    <a:srgbClr val="000000"/>
                  </a:solidFill>
                </a:defRPr>
              </a:pPr>
              <a:r>
                <a: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rPr>
                <a:t>标题</a:t>
              </a: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微软雅黑" panose="020b0503020204020204" charset="-122"/>
              </a:endParaRPr>
            </a:p>
          </p:txBody>
        </p:sp>
      </p:grpSp>
      <p:grpSp>
        <p:nvGrpSpPr>
          <p:cNvPr id="584" name="Group 584"/>
          <p:cNvGrpSpPr/>
          <p:nvPr/>
        </p:nvGrpSpPr>
        <p:grpSpPr>
          <a:xfrm>
            <a:off x="6331406" y="4190240"/>
            <a:ext cx="1884898" cy="1543017"/>
            <a:chOff x="91930" y="319568"/>
            <a:chExt cx="1885141" cy="1543016"/>
          </a:xfrm>
        </p:grpSpPr>
        <p:sp>
          <p:nvSpPr>
            <p:cNvPr id="577" name="Shape 577"/>
            <p:cNvSpPr/>
            <p:nvPr/>
          </p:nvSpPr>
          <p:spPr>
            <a:xfrm rot="2700000">
              <a:off x="434055" y="319568"/>
              <a:ext cx="1543016" cy="1543016"/>
            </a:xfrm>
            <a:prstGeom prst="roundRect">
              <a:avLst>
                <a:gd name="adj" fmla="val 16461"/>
              </a:avLst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lIns="91437" tIns="45718" rIns="91437" bIns="45718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ea"/>
                <a:sym typeface="微软雅黑" panose="020b0503020204020204" charset="-122"/>
              </a:endParaRPr>
            </a:p>
          </p:txBody>
        </p:sp>
        <p:sp>
          <p:nvSpPr>
            <p:cNvPr id="578" name="Shape 578"/>
            <p:cNvSpPr/>
            <p:nvPr/>
          </p:nvSpPr>
          <p:spPr>
            <a:xfrm rot="2700000">
              <a:off x="91930" y="869163"/>
              <a:ext cx="443882" cy="443882"/>
            </a:xfrm>
            <a:prstGeom prst="rect">
              <a:avLst/>
            </a:prstGeom>
            <a:solidFill>
              <a:schemeClr val="accent3"/>
            </a:solidFill>
            <a:ln w="28575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微软雅黑" panose="020b0503020204020204" charset="-122"/>
              </a:endParaRPr>
            </a:p>
          </p:txBody>
        </p:sp>
        <p:sp>
          <p:nvSpPr>
            <p:cNvPr id="579" name="Shape 579"/>
            <p:cNvSpPr/>
            <p:nvPr/>
          </p:nvSpPr>
          <p:spPr>
            <a:xfrm>
              <a:off x="139321" y="891048"/>
              <a:ext cx="361682" cy="36933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>
              <a:lvl1pPr algn="ctr">
                <a:defRPr b="1">
                  <a:latin typeface="+mj-lt"/>
                  <a:ea typeface="+mj-ea"/>
                  <a:cs typeface="+mj-cs"/>
                  <a:sym typeface="Source Sans Pro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b="0">
                  <a:solidFill>
                    <a:srgbClr val="000000"/>
                  </a:solidFill>
                </a:defRPr>
              </a:pPr>
              <a:r>
                <a: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j-cs"/>
                  <a:sym typeface="微软雅黑" panose="020b0503020204020204" charset="-122"/>
                </a:rPr>
                <a:t>04</a:t>
              </a: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j-cs"/>
                <a:sym typeface="微软雅黑" panose="020b0503020204020204" charset="-122"/>
              </a:endParaRPr>
            </a:p>
          </p:txBody>
        </p:sp>
        <p:grpSp>
          <p:nvGrpSpPr>
            <p:cNvPr id="582" name="Group 582"/>
            <p:cNvGrpSpPr/>
            <p:nvPr/>
          </p:nvGrpSpPr>
          <p:grpSpPr>
            <a:xfrm>
              <a:off x="950872" y="436198"/>
              <a:ext cx="510228" cy="509357"/>
              <a:chExt cx="510226" cy="509355"/>
            </a:xfrm>
          </p:grpSpPr>
          <p:sp>
            <p:nvSpPr>
              <p:cNvPr id="580" name="Shape 580"/>
              <p:cNvSpPr/>
              <p:nvPr/>
            </p:nvSpPr>
            <p:spPr>
              <a:xfrm>
                <a:off x="-1" y="0"/>
                <a:ext cx="510228" cy="50935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851" y="12151"/>
                    </a:moveTo>
                    <a:cubicBezTo>
                      <a:pt x="13852" y="12151"/>
                      <a:pt x="12927" y="11860"/>
                      <a:pt x="12125" y="11387"/>
                    </a:cubicBezTo>
                    <a:lnTo>
                      <a:pt x="11893" y="11619"/>
                    </a:lnTo>
                    <a:lnTo>
                      <a:pt x="11133" y="12378"/>
                    </a:lnTo>
                    <a:lnTo>
                      <a:pt x="9846" y="13664"/>
                    </a:lnTo>
                    <a:cubicBezTo>
                      <a:pt x="9593" y="13917"/>
                      <a:pt x="9451" y="14261"/>
                      <a:pt x="9451" y="14618"/>
                    </a:cubicBezTo>
                    <a:lnTo>
                      <a:pt x="9451" y="16201"/>
                    </a:lnTo>
                    <a:lnTo>
                      <a:pt x="8101" y="16201"/>
                    </a:lnTo>
                    <a:cubicBezTo>
                      <a:pt x="7356" y="16201"/>
                      <a:pt x="6751" y="16805"/>
                      <a:pt x="6751" y="17550"/>
                    </a:cubicBezTo>
                    <a:lnTo>
                      <a:pt x="6751" y="18901"/>
                    </a:lnTo>
                    <a:lnTo>
                      <a:pt x="5170" y="18901"/>
                    </a:lnTo>
                    <a:cubicBezTo>
                      <a:pt x="4812" y="18901"/>
                      <a:pt x="4469" y="19043"/>
                      <a:pt x="4216" y="19296"/>
                    </a:cubicBezTo>
                    <a:lnTo>
                      <a:pt x="3259" y="20253"/>
                    </a:lnTo>
                    <a:lnTo>
                      <a:pt x="1352" y="20250"/>
                    </a:lnTo>
                    <a:lnTo>
                      <a:pt x="1350" y="18327"/>
                    </a:lnTo>
                    <a:lnTo>
                      <a:pt x="9223" y="10467"/>
                    </a:lnTo>
                    <a:cubicBezTo>
                      <a:pt x="9223" y="10467"/>
                      <a:pt x="9223" y="10467"/>
                      <a:pt x="9224" y="10468"/>
                    </a:cubicBezTo>
                    <a:lnTo>
                      <a:pt x="10215" y="9477"/>
                    </a:lnTo>
                    <a:cubicBezTo>
                      <a:pt x="9741" y="8674"/>
                      <a:pt x="9451" y="7748"/>
                      <a:pt x="9451" y="6750"/>
                    </a:cubicBezTo>
                    <a:cubicBezTo>
                      <a:pt x="9451" y="3767"/>
                      <a:pt x="11870" y="1350"/>
                      <a:pt x="14851" y="1350"/>
                    </a:cubicBezTo>
                    <a:cubicBezTo>
                      <a:pt x="17833" y="1350"/>
                      <a:pt x="20251" y="3767"/>
                      <a:pt x="20251" y="6750"/>
                    </a:cubicBezTo>
                    <a:cubicBezTo>
                      <a:pt x="20251" y="9732"/>
                      <a:pt x="17833" y="12151"/>
                      <a:pt x="14851" y="12151"/>
                    </a:cubicBezTo>
                    <a:moveTo>
                      <a:pt x="14851" y="0"/>
                    </a:moveTo>
                    <a:cubicBezTo>
                      <a:pt x="11124" y="0"/>
                      <a:pt x="8101" y="3022"/>
                      <a:pt x="8101" y="6750"/>
                    </a:cubicBezTo>
                    <a:cubicBezTo>
                      <a:pt x="8101" y="7617"/>
                      <a:pt x="8283" y="8438"/>
                      <a:pt x="8582" y="9199"/>
                    </a:cubicBezTo>
                    <a:lnTo>
                      <a:pt x="383" y="17401"/>
                    </a:lnTo>
                    <a:cubicBezTo>
                      <a:pt x="146" y="17638"/>
                      <a:pt x="0" y="17864"/>
                      <a:pt x="0" y="18226"/>
                    </a:cubicBezTo>
                    <a:lnTo>
                      <a:pt x="0" y="20250"/>
                    </a:lnTo>
                    <a:cubicBezTo>
                      <a:pt x="0" y="20973"/>
                      <a:pt x="626" y="21600"/>
                      <a:pt x="1349" y="21600"/>
                    </a:cubicBezTo>
                    <a:lnTo>
                      <a:pt x="3374" y="21600"/>
                    </a:lnTo>
                    <a:cubicBezTo>
                      <a:pt x="3736" y="21600"/>
                      <a:pt x="3965" y="21456"/>
                      <a:pt x="4202" y="21220"/>
                    </a:cubicBezTo>
                    <a:lnTo>
                      <a:pt x="5170" y="20250"/>
                    </a:lnTo>
                    <a:lnTo>
                      <a:pt x="6751" y="20250"/>
                    </a:lnTo>
                    <a:cubicBezTo>
                      <a:pt x="7496" y="20250"/>
                      <a:pt x="8101" y="19646"/>
                      <a:pt x="8101" y="18901"/>
                    </a:cubicBezTo>
                    <a:lnTo>
                      <a:pt x="8101" y="17550"/>
                    </a:lnTo>
                    <a:lnTo>
                      <a:pt x="9451" y="17550"/>
                    </a:lnTo>
                    <a:cubicBezTo>
                      <a:pt x="10196" y="17550"/>
                      <a:pt x="10802" y="16946"/>
                      <a:pt x="10802" y="16201"/>
                    </a:cubicBezTo>
                    <a:lnTo>
                      <a:pt x="10802" y="14618"/>
                    </a:lnTo>
                    <a:lnTo>
                      <a:pt x="12401" y="13019"/>
                    </a:lnTo>
                    <a:cubicBezTo>
                      <a:pt x="13163" y="13318"/>
                      <a:pt x="13983" y="13501"/>
                      <a:pt x="14851" y="13501"/>
                    </a:cubicBezTo>
                    <a:cubicBezTo>
                      <a:pt x="18578" y="13501"/>
                      <a:pt x="21600" y="10477"/>
                      <a:pt x="21600" y="6750"/>
                    </a:cubicBezTo>
                    <a:cubicBezTo>
                      <a:pt x="21600" y="3022"/>
                      <a:pt x="18578" y="0"/>
                      <a:pt x="14851" y="0"/>
                    </a:cubicBezTo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sz="3000">
                    <a:effectLst>
                      <a:outerShdw blurRad="38100" dist="38100" dir="2700000" rotWithShape="0">
                        <a:srgbClr val="000000"/>
                      </a:outerShdw>
                    </a:effectLst>
                  </a:defRPr>
                </a:pPr>
                <a:endParaRPr kumimoji="0" sz="30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rotWithShape="0">
                      <a:srgbClr val="000000"/>
                    </a:outerShdw>
                  </a:effectLst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581" name="Shape 581"/>
              <p:cNvSpPr/>
              <p:nvPr/>
            </p:nvSpPr>
            <p:spPr>
              <a:xfrm>
                <a:off x="318688" y="63558"/>
                <a:ext cx="127128" cy="127131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333" extrusionOk="0">
                    <a:moveTo>
                      <a:pt x="13008" y="18685"/>
                    </a:moveTo>
                    <a:cubicBezTo>
                      <a:pt x="9017" y="15851"/>
                      <a:pt x="5542" y="12416"/>
                      <a:pt x="2694" y="8571"/>
                    </a:cubicBezTo>
                    <a:cubicBezTo>
                      <a:pt x="3736" y="5629"/>
                      <a:pt x="5693" y="3698"/>
                      <a:pt x="8585" y="2648"/>
                    </a:cubicBezTo>
                    <a:cubicBezTo>
                      <a:pt x="12578" y="5490"/>
                      <a:pt x="16048" y="8912"/>
                      <a:pt x="18889" y="12810"/>
                    </a:cubicBezTo>
                    <a:cubicBezTo>
                      <a:pt x="17836" y="15731"/>
                      <a:pt x="15883" y="17648"/>
                      <a:pt x="13008" y="18685"/>
                    </a:cubicBezTo>
                    <a:moveTo>
                      <a:pt x="21110" y="11296"/>
                    </a:moveTo>
                    <a:cubicBezTo>
                      <a:pt x="18081" y="7131"/>
                      <a:pt x="14396" y="3497"/>
                      <a:pt x="10161" y="485"/>
                    </a:cubicBezTo>
                    <a:cubicBezTo>
                      <a:pt x="9468" y="-7"/>
                      <a:pt x="8579" y="-133"/>
                      <a:pt x="7778" y="146"/>
                    </a:cubicBezTo>
                    <a:cubicBezTo>
                      <a:pt x="4027" y="1451"/>
                      <a:pt x="1463" y="3984"/>
                      <a:pt x="145" y="7688"/>
                    </a:cubicBezTo>
                    <a:cubicBezTo>
                      <a:pt x="46" y="7963"/>
                      <a:pt x="0" y="8253"/>
                      <a:pt x="0" y="8538"/>
                    </a:cubicBezTo>
                    <a:cubicBezTo>
                      <a:pt x="0" y="9072"/>
                      <a:pt x="167" y="9597"/>
                      <a:pt x="487" y="10042"/>
                    </a:cubicBezTo>
                    <a:cubicBezTo>
                      <a:pt x="3525" y="14214"/>
                      <a:pt x="7211" y="17851"/>
                      <a:pt x="11431" y="20851"/>
                    </a:cubicBezTo>
                    <a:cubicBezTo>
                      <a:pt x="12122" y="21339"/>
                      <a:pt x="13010" y="21467"/>
                      <a:pt x="13812" y="21189"/>
                    </a:cubicBezTo>
                    <a:cubicBezTo>
                      <a:pt x="17563" y="19894"/>
                      <a:pt x="20133" y="17357"/>
                      <a:pt x="21451" y="13648"/>
                    </a:cubicBezTo>
                    <a:cubicBezTo>
                      <a:pt x="21551" y="13373"/>
                      <a:pt x="21600" y="13082"/>
                      <a:pt x="21600" y="12797"/>
                    </a:cubicBezTo>
                    <a:cubicBezTo>
                      <a:pt x="21600" y="12266"/>
                      <a:pt x="21429" y="11741"/>
                      <a:pt x="21110" y="11296"/>
                    </a:cubicBezTo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sz="3000">
                    <a:effectLst>
                      <a:outerShdw blurRad="38100" dist="38100" dir="2700000" rotWithShape="0">
                        <a:srgbClr val="000000"/>
                      </a:outerShdw>
                    </a:effectLst>
                  </a:defRPr>
                </a:pPr>
                <a:endParaRPr kumimoji="0" sz="30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rotWithShape="0">
                      <a:srgbClr val="000000"/>
                    </a:outerShdw>
                  </a:effectLst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</p:grpSp>
        <p:sp>
          <p:nvSpPr>
            <p:cNvPr id="583" name="Shape 583"/>
            <p:cNvSpPr/>
            <p:nvPr/>
          </p:nvSpPr>
          <p:spPr>
            <a:xfrm>
              <a:off x="969602" y="1009140"/>
              <a:ext cx="553995" cy="64632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solidFill>
                    <a:srgbClr val="000000"/>
                  </a:solidFill>
                </a:defRPr>
              </a:pPr>
              <a:r>
                <a: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rPr>
                <a:t>添加</a:t>
              </a: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微软雅黑" panose="020b0503020204020204" charset="-122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solidFill>
                    <a:srgbClr val="000000"/>
                  </a:solidFill>
                </a:defRPr>
              </a:pPr>
              <a:r>
                <a: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rPr>
                <a:t>标题</a:t>
              </a: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微软雅黑" panose="020b0503020204020204" charset="-122"/>
              </a:endParaRPr>
            </a:p>
          </p:txBody>
        </p:sp>
      </p:grpSp>
      <p:grpSp>
        <p:nvGrpSpPr>
          <p:cNvPr id="592" name="Group 592"/>
          <p:cNvGrpSpPr/>
          <p:nvPr/>
        </p:nvGrpSpPr>
        <p:grpSpPr>
          <a:xfrm>
            <a:off x="3794598" y="4190240"/>
            <a:ext cx="1888212" cy="1543017"/>
            <a:chOff x="91930" y="319568"/>
            <a:chExt cx="1888456" cy="1543016"/>
          </a:xfrm>
        </p:grpSpPr>
        <p:sp>
          <p:nvSpPr>
            <p:cNvPr id="585" name="Shape 585"/>
            <p:cNvSpPr/>
            <p:nvPr/>
          </p:nvSpPr>
          <p:spPr>
            <a:xfrm rot="2700000">
              <a:off x="437370" y="319568"/>
              <a:ext cx="1543016" cy="1543016"/>
            </a:xfrm>
            <a:prstGeom prst="roundRect">
              <a:avLst>
                <a:gd name="adj" fmla="val 16461"/>
              </a:avLst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lIns="91437" tIns="45718" rIns="91437" bIns="45718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ea"/>
                <a:sym typeface="微软雅黑" panose="020b0503020204020204" charset="-122"/>
              </a:endParaRPr>
            </a:p>
          </p:txBody>
        </p:sp>
        <p:sp>
          <p:nvSpPr>
            <p:cNvPr id="586" name="Shape 586"/>
            <p:cNvSpPr/>
            <p:nvPr/>
          </p:nvSpPr>
          <p:spPr>
            <a:xfrm rot="2700000">
              <a:off x="91930" y="869163"/>
              <a:ext cx="443882" cy="443882"/>
            </a:xfrm>
            <a:prstGeom prst="rect">
              <a:avLst/>
            </a:prstGeom>
            <a:solidFill>
              <a:schemeClr val="accent4"/>
            </a:solidFill>
            <a:ln w="28575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solidFill>
                    <a:srgbClr val="000000"/>
                  </a:solidFill>
                </a:defRPr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微软雅黑" panose="020b0503020204020204" charset="-122"/>
              </a:endParaRPr>
            </a:p>
          </p:txBody>
        </p:sp>
        <p:sp>
          <p:nvSpPr>
            <p:cNvPr id="587" name="Shape 587"/>
            <p:cNvSpPr/>
            <p:nvPr/>
          </p:nvSpPr>
          <p:spPr>
            <a:xfrm>
              <a:off x="130156" y="891048"/>
              <a:ext cx="361682" cy="36933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>
              <a:lvl1pPr algn="ctr">
                <a:defRPr b="1">
                  <a:latin typeface="+mj-lt"/>
                  <a:ea typeface="+mj-ea"/>
                  <a:cs typeface="+mj-cs"/>
                  <a:sym typeface="Source Sans Pro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b="0">
                  <a:solidFill>
                    <a:srgbClr val="000000"/>
                  </a:solidFill>
                </a:defRPr>
              </a:pPr>
              <a:r>
                <a: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j-cs"/>
                  <a:sym typeface="微软雅黑" panose="020b0503020204020204" charset="-122"/>
                </a:rPr>
                <a:t>03</a:t>
              </a: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j-cs"/>
                <a:sym typeface="微软雅黑" panose="020b0503020204020204" charset="-122"/>
              </a:endParaRPr>
            </a:p>
          </p:txBody>
        </p:sp>
        <p:grpSp>
          <p:nvGrpSpPr>
            <p:cNvPr id="590" name="Group 590"/>
            <p:cNvGrpSpPr/>
            <p:nvPr/>
          </p:nvGrpSpPr>
          <p:grpSpPr>
            <a:xfrm>
              <a:off x="1013830" y="522107"/>
              <a:ext cx="350036" cy="510228"/>
              <a:chExt cx="350035" cy="510226"/>
            </a:xfrm>
          </p:grpSpPr>
          <p:sp>
            <p:nvSpPr>
              <p:cNvPr id="588" name="Shape 588"/>
              <p:cNvSpPr/>
              <p:nvPr/>
            </p:nvSpPr>
            <p:spPr>
              <a:xfrm>
                <a:off x="-1" y="-1"/>
                <a:ext cx="350037" cy="510228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386" y="14176"/>
                    </a:moveTo>
                    <a:lnTo>
                      <a:pt x="6223" y="14176"/>
                    </a:lnTo>
                    <a:cubicBezTo>
                      <a:pt x="5734" y="13447"/>
                      <a:pt x="5147" y="12717"/>
                      <a:pt x="4568" y="12004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2"/>
                    </a:cubicBezTo>
                    <a:cubicBezTo>
                      <a:pt x="16455" y="12724"/>
                      <a:pt x="15873" y="13450"/>
                      <a:pt x="15386" y="14176"/>
                    </a:cubicBezTo>
                    <a:moveTo>
                      <a:pt x="10800" y="20250"/>
                    </a:moveTo>
                    <a:cubicBezTo>
                      <a:pt x="9805" y="20250"/>
                      <a:pt x="9347" y="20172"/>
                      <a:pt x="8839" y="19407"/>
                    </a:cubicBezTo>
                    <a:lnTo>
                      <a:pt x="13000" y="19049"/>
                    </a:lnTo>
                    <a:cubicBezTo>
                      <a:pt x="12398" y="20165"/>
                      <a:pt x="11959" y="20250"/>
                      <a:pt x="10800" y="20250"/>
                    </a:cubicBezTo>
                    <a:moveTo>
                      <a:pt x="7595" y="16814"/>
                    </a:moveTo>
                    <a:cubicBezTo>
                      <a:pt x="7417" y="16408"/>
                      <a:pt x="7215" y="15979"/>
                      <a:pt x="6991" y="15526"/>
                    </a:cubicBezTo>
                    <a:lnTo>
                      <a:pt x="14616" y="15526"/>
                    </a:lnTo>
                    <a:cubicBezTo>
                      <a:pt x="14496" y="15768"/>
                      <a:pt x="14375" y="16011"/>
                      <a:pt x="14270" y="16240"/>
                    </a:cubicBezTo>
                    <a:cubicBezTo>
                      <a:pt x="14270" y="16240"/>
                      <a:pt x="7595" y="16814"/>
                      <a:pt x="7595" y="16814"/>
                    </a:cubicBezTo>
                    <a:close/>
                    <a:moveTo>
                      <a:pt x="13345" y="18344"/>
                    </a:moveTo>
                    <a:lnTo>
                      <a:pt x="8476" y="18763"/>
                    </a:lnTo>
                    <a:cubicBezTo>
                      <a:pt x="8303" y="18417"/>
                      <a:pt x="8116" y="18012"/>
                      <a:pt x="7890" y="17484"/>
                    </a:cubicBezTo>
                    <a:cubicBezTo>
                      <a:pt x="7887" y="17478"/>
                      <a:pt x="7883" y="17470"/>
                      <a:pt x="7881" y="17463"/>
                    </a:cubicBezTo>
                    <a:lnTo>
                      <a:pt x="13957" y="16942"/>
                    </a:lnTo>
                    <a:cubicBezTo>
                      <a:pt x="13871" y="17141"/>
                      <a:pt x="13778" y="17351"/>
                      <a:pt x="13698" y="17538"/>
                    </a:cubicBezTo>
                    <a:cubicBezTo>
                      <a:pt x="13569" y="17842"/>
                      <a:pt x="13453" y="18105"/>
                      <a:pt x="13345" y="18344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30"/>
                      <a:pt x="4939" y="15563"/>
                    </a:cubicBezTo>
                    <a:cubicBezTo>
                      <a:pt x="6906" y="19340"/>
                      <a:pt x="6688" y="21600"/>
                      <a:pt x="10800" y="21600"/>
                    </a:cubicBezTo>
                    <a:cubicBezTo>
                      <a:pt x="14972" y="21600"/>
                      <a:pt x="14692" y="19350"/>
                      <a:pt x="16660" y="15578"/>
                    </a:cubicBezTo>
                    <a:cubicBezTo>
                      <a:pt x="17983" y="13040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sz="3000">
                    <a:effectLst>
                      <a:outerShdw blurRad="38100" dist="38100" dir="2700000" rotWithShape="0">
                        <a:srgbClr val="000000"/>
                      </a:outerShdw>
                    </a:effectLst>
                  </a:defRPr>
                </a:pPr>
                <a:endParaRPr kumimoji="0" sz="30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rotWithShape="0">
                      <a:srgbClr val="000000"/>
                    </a:outerShdw>
                  </a:effectLst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589" name="Shape 589"/>
              <p:cNvSpPr/>
              <p:nvPr/>
            </p:nvSpPr>
            <p:spPr>
              <a:xfrm>
                <a:off x="79237" y="80107"/>
                <a:ext cx="103618" cy="103618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sz="3000">
                    <a:effectLst>
                      <a:outerShdw blurRad="38100" dist="38100" dir="2700000" rotWithShape="0">
                        <a:srgbClr val="000000"/>
                      </a:outerShdw>
                    </a:effectLst>
                  </a:defRPr>
                </a:pPr>
                <a:endParaRPr kumimoji="0" sz="30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rotWithShape="0">
                      <a:srgbClr val="000000"/>
                    </a:outerShdw>
                  </a:effectLst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</p:grpSp>
        <p:sp>
          <p:nvSpPr>
            <p:cNvPr id="591" name="Shape 591"/>
            <p:cNvSpPr/>
            <p:nvPr/>
          </p:nvSpPr>
          <p:spPr>
            <a:xfrm>
              <a:off x="895765" y="891048"/>
              <a:ext cx="553995" cy="89254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solidFill>
                    <a:srgbClr val="000000"/>
                  </a:solidFill>
                </a:defRPr>
              </a:pPr>
              <a:r>
                <a:rPr kumimoji="0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rPr>
                <a:t> </a:t>
              </a:r>
              <a:endParaRPr kumimoji="0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微软雅黑" panose="020b0503020204020204" charset="-122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solidFill>
                    <a:srgbClr val="000000"/>
                  </a:solidFill>
                </a:defRPr>
              </a:pPr>
              <a:r>
                <a: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rPr>
                <a:t>添加</a:t>
              </a: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微软雅黑" panose="020b0503020204020204" charset="-122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solidFill>
                    <a:srgbClr val="000000"/>
                  </a:solidFill>
                </a:defRPr>
              </a:pPr>
              <a:r>
                <a: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rPr>
                <a:t>标题</a:t>
              </a: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微软雅黑" panose="020b0503020204020204" charset="-122"/>
              </a:endParaRPr>
            </a:p>
          </p:txBody>
        </p:sp>
      </p:grpSp>
      <p:grpSp>
        <p:nvGrpSpPr>
          <p:cNvPr id="600" name="Group 600"/>
          <p:cNvGrpSpPr/>
          <p:nvPr/>
        </p:nvGrpSpPr>
        <p:grpSpPr>
          <a:xfrm>
            <a:off x="3794599" y="1717129"/>
            <a:ext cx="1884598" cy="1543017"/>
            <a:chOff x="91930" y="319568"/>
            <a:chExt cx="1884842" cy="1543016"/>
          </a:xfrm>
        </p:grpSpPr>
        <p:sp>
          <p:nvSpPr>
            <p:cNvPr id="593" name="Shape 593"/>
            <p:cNvSpPr/>
            <p:nvPr/>
          </p:nvSpPr>
          <p:spPr>
            <a:xfrm rot="2700000">
              <a:off x="433756" y="319568"/>
              <a:ext cx="1543016" cy="1543016"/>
            </a:xfrm>
            <a:prstGeom prst="roundRect">
              <a:avLst>
                <a:gd name="adj" fmla="val 16461"/>
              </a:avLst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lIns="91437" tIns="45718" rIns="91437" bIns="45718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ea"/>
                <a:sym typeface="微软雅黑" panose="020b0503020204020204" charset="-122"/>
              </a:endParaRPr>
            </a:p>
          </p:txBody>
        </p:sp>
        <p:sp>
          <p:nvSpPr>
            <p:cNvPr id="594" name="Shape 594"/>
            <p:cNvSpPr/>
            <p:nvPr/>
          </p:nvSpPr>
          <p:spPr>
            <a:xfrm rot="2700000">
              <a:off x="91930" y="869131"/>
              <a:ext cx="443882" cy="443882"/>
            </a:xfrm>
            <a:prstGeom prst="rect">
              <a:avLst/>
            </a:prstGeom>
            <a:solidFill>
              <a:schemeClr val="accent1"/>
            </a:solidFill>
            <a:ln w="28575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微软雅黑" panose="020b0503020204020204" charset="-122"/>
              </a:endParaRPr>
            </a:p>
          </p:txBody>
        </p:sp>
        <p:sp>
          <p:nvSpPr>
            <p:cNvPr id="595" name="Shape 595"/>
            <p:cNvSpPr/>
            <p:nvPr/>
          </p:nvSpPr>
          <p:spPr>
            <a:xfrm>
              <a:off x="130155" y="884748"/>
              <a:ext cx="361682" cy="36933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>
              <a:lvl1pPr algn="ctr">
                <a:defRPr b="1">
                  <a:latin typeface="+mj-lt"/>
                  <a:ea typeface="+mj-ea"/>
                  <a:cs typeface="+mj-cs"/>
                  <a:sym typeface="Source Sans Pro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b="0">
                  <a:solidFill>
                    <a:srgbClr val="000000"/>
                  </a:solidFill>
                </a:defRPr>
              </a:pPr>
              <a:r>
                <a: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j-cs"/>
                  <a:sym typeface="微软雅黑" panose="020b0503020204020204" charset="-122"/>
                </a:rPr>
                <a:t>01</a:t>
              </a: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j-cs"/>
                <a:sym typeface="微软雅黑" panose="020b0503020204020204" charset="-122"/>
              </a:endParaRPr>
            </a:p>
          </p:txBody>
        </p:sp>
        <p:grpSp>
          <p:nvGrpSpPr>
            <p:cNvPr id="598" name="Group 598"/>
            <p:cNvGrpSpPr/>
            <p:nvPr/>
          </p:nvGrpSpPr>
          <p:grpSpPr>
            <a:xfrm>
              <a:off x="918075" y="375369"/>
              <a:ext cx="509380" cy="509357"/>
              <a:chExt cx="509379" cy="509355"/>
            </a:xfrm>
          </p:grpSpPr>
          <p:sp>
            <p:nvSpPr>
              <p:cNvPr id="596" name="Shape 596"/>
              <p:cNvSpPr/>
              <p:nvPr/>
            </p:nvSpPr>
            <p:spPr>
              <a:xfrm>
                <a:off x="0" y="0"/>
                <a:ext cx="509380" cy="50935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499" y="14851"/>
                    </a:moveTo>
                    <a:cubicBezTo>
                      <a:pt x="9772" y="14851"/>
                      <a:pt x="6749" y="11828"/>
                      <a:pt x="6749" y="8100"/>
                    </a:cubicBezTo>
                    <a:cubicBezTo>
                      <a:pt x="6749" y="4372"/>
                      <a:pt x="9772" y="1350"/>
                      <a:pt x="13499" y="1350"/>
                    </a:cubicBezTo>
                    <a:cubicBezTo>
                      <a:pt x="17227" y="1350"/>
                      <a:pt x="20249" y="4372"/>
                      <a:pt x="20249" y="8100"/>
                    </a:cubicBezTo>
                    <a:cubicBezTo>
                      <a:pt x="20249" y="11828"/>
                      <a:pt x="17227" y="14851"/>
                      <a:pt x="13499" y="14851"/>
                    </a:cubicBezTo>
                    <a:moveTo>
                      <a:pt x="3236" y="20043"/>
                    </a:moveTo>
                    <a:cubicBezTo>
                      <a:pt x="3019" y="20267"/>
                      <a:pt x="2718" y="20409"/>
                      <a:pt x="2382" y="20409"/>
                    </a:cubicBezTo>
                    <a:cubicBezTo>
                      <a:pt x="1724" y="20409"/>
                      <a:pt x="1191" y="19876"/>
                      <a:pt x="1191" y="19219"/>
                    </a:cubicBezTo>
                    <a:cubicBezTo>
                      <a:pt x="1191" y="18882"/>
                      <a:pt x="1332" y="18581"/>
                      <a:pt x="1557" y="18364"/>
                    </a:cubicBezTo>
                    <a:lnTo>
                      <a:pt x="1551" y="18359"/>
                    </a:lnTo>
                    <a:lnTo>
                      <a:pt x="6996" y="12914"/>
                    </a:lnTo>
                    <a:cubicBezTo>
                      <a:pt x="7472" y="13556"/>
                      <a:pt x="8039" y="14123"/>
                      <a:pt x="8680" y="14600"/>
                    </a:cubicBezTo>
                    <a:cubicBezTo>
                      <a:pt x="8680" y="14600"/>
                      <a:pt x="3236" y="20043"/>
                      <a:pt x="3236" y="20043"/>
                    </a:cubicBezTo>
                    <a:close/>
                    <a:moveTo>
                      <a:pt x="13499" y="0"/>
                    </a:moveTo>
                    <a:cubicBezTo>
                      <a:pt x="9026" y="0"/>
                      <a:pt x="5399" y="3626"/>
                      <a:pt x="5399" y="8100"/>
                    </a:cubicBezTo>
                    <a:cubicBezTo>
                      <a:pt x="5399" y="9467"/>
                      <a:pt x="5742" y="10754"/>
                      <a:pt x="6341" y="11885"/>
                    </a:cubicBezTo>
                    <a:lnTo>
                      <a:pt x="709" y="17516"/>
                    </a:lnTo>
                    <a:lnTo>
                      <a:pt x="713" y="17521"/>
                    </a:lnTo>
                    <a:cubicBezTo>
                      <a:pt x="274" y="17954"/>
                      <a:pt x="0" y="18553"/>
                      <a:pt x="0" y="19219"/>
                    </a:cubicBezTo>
                    <a:cubicBezTo>
                      <a:pt x="0" y="20534"/>
                      <a:pt x="1066" y="21600"/>
                      <a:pt x="2382" y="21600"/>
                    </a:cubicBezTo>
                    <a:cubicBezTo>
                      <a:pt x="3047" y="21600"/>
                      <a:pt x="3647" y="21327"/>
                      <a:pt x="4079" y="20886"/>
                    </a:cubicBezTo>
                    <a:lnTo>
                      <a:pt x="4078" y="20885"/>
                    </a:lnTo>
                    <a:lnTo>
                      <a:pt x="9708" y="15256"/>
                    </a:lnTo>
                    <a:cubicBezTo>
                      <a:pt x="10839" y="15857"/>
                      <a:pt x="12128" y="16201"/>
                      <a:pt x="13499" y="16201"/>
                    </a:cubicBezTo>
                    <a:cubicBezTo>
                      <a:pt x="17973" y="16201"/>
                      <a:pt x="21600" y="12574"/>
                      <a:pt x="21600" y="8100"/>
                    </a:cubicBezTo>
                    <a:cubicBezTo>
                      <a:pt x="21600" y="3626"/>
                      <a:pt x="17973" y="0"/>
                      <a:pt x="13499" y="0"/>
                    </a:cubicBezTo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sz="3000">
                    <a:effectLst>
                      <a:outerShdw blurRad="38100" dist="38100" dir="2700000" rotWithShape="0">
                        <a:srgbClr val="000000"/>
                      </a:outerShdw>
                    </a:effectLst>
                  </a:defRPr>
                </a:pPr>
                <a:endParaRPr kumimoji="0" sz="30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rotWithShape="0">
                      <a:srgbClr val="000000"/>
                    </a:outerShdw>
                  </a:effectLst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597" name="Shape 597"/>
              <p:cNvSpPr/>
              <p:nvPr/>
            </p:nvSpPr>
            <p:spPr>
              <a:xfrm>
                <a:off x="206363" y="79236"/>
                <a:ext cx="120157" cy="119292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161" y="0"/>
                    </a:moveTo>
                    <a:cubicBezTo>
                      <a:pt x="9025" y="0"/>
                      <a:pt x="0" y="9025"/>
                      <a:pt x="0" y="20160"/>
                    </a:cubicBezTo>
                    <a:cubicBezTo>
                      <a:pt x="0" y="20954"/>
                      <a:pt x="644" y="21600"/>
                      <a:pt x="1440" y="21600"/>
                    </a:cubicBezTo>
                    <a:cubicBezTo>
                      <a:pt x="2235" y="21600"/>
                      <a:pt x="2880" y="20954"/>
                      <a:pt x="2880" y="20160"/>
                    </a:cubicBezTo>
                    <a:cubicBezTo>
                      <a:pt x="2880" y="10618"/>
                      <a:pt x="10617" y="2880"/>
                      <a:pt x="20161" y="2880"/>
                    </a:cubicBezTo>
                    <a:cubicBezTo>
                      <a:pt x="20956" y="2880"/>
                      <a:pt x="21600" y="2234"/>
                      <a:pt x="21600" y="1440"/>
                    </a:cubicBezTo>
                    <a:cubicBezTo>
                      <a:pt x="21600" y="645"/>
                      <a:pt x="20956" y="0"/>
                      <a:pt x="20161" y="0"/>
                    </a:cubicBezTo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sz="3000">
                    <a:effectLst>
                      <a:outerShdw blurRad="38100" dist="38100" dir="2700000" rotWithShape="0">
                        <a:srgbClr val="000000"/>
                      </a:outerShdw>
                    </a:effectLst>
                  </a:defRPr>
                </a:pPr>
                <a:endParaRPr kumimoji="0" sz="30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rotWithShape="0">
                      <a:srgbClr val="000000"/>
                    </a:outerShdw>
                  </a:effectLst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</p:grpSp>
        <p:sp>
          <p:nvSpPr>
            <p:cNvPr id="599" name="Shape 599"/>
            <p:cNvSpPr/>
            <p:nvPr/>
          </p:nvSpPr>
          <p:spPr>
            <a:xfrm>
              <a:off x="895765" y="990514"/>
              <a:ext cx="553996" cy="64632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solidFill>
                    <a:srgbClr val="000000"/>
                  </a:solidFill>
                </a:defRPr>
              </a:pPr>
              <a:r>
                <a: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rPr>
                <a:t>添加</a:t>
              </a:r>
              <a:endPara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微软雅黑" panose="020b0503020204020204" charset="-122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solidFill>
                    <a:srgbClr val="000000"/>
                  </a:solidFill>
                </a:defRPr>
              </a:pPr>
              <a:r>
                <a: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rPr>
                <a:t>标题</a:t>
              </a:r>
              <a:endParaRPr kumimoji="0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微软雅黑" panose="020b0503020204020204" charset="-122"/>
              </a:endParaRPr>
            </a:p>
          </p:txBody>
        </p:sp>
      </p:grpSp>
      <p:grpSp>
        <p:nvGrpSpPr>
          <p:cNvPr id="603" name="Group 603"/>
          <p:cNvGrpSpPr/>
          <p:nvPr/>
        </p:nvGrpSpPr>
        <p:grpSpPr>
          <a:xfrm>
            <a:off x="5118214" y="2634163"/>
            <a:ext cx="2181807" cy="2182091"/>
            <a:chExt cx="2182089" cy="2182089"/>
          </a:xfrm>
        </p:grpSpPr>
        <p:sp>
          <p:nvSpPr>
            <p:cNvPr id="601" name="Shape 601"/>
            <p:cNvSpPr/>
            <p:nvPr/>
          </p:nvSpPr>
          <p:spPr>
            <a:xfrm rot="2726102">
              <a:off x="319537" y="319537"/>
              <a:ext cx="1543016" cy="1543016"/>
            </a:xfrm>
            <a:prstGeom prst="roundRect">
              <a:avLst>
                <a:gd name="adj" fmla="val 16461"/>
              </a:avLst>
            </a:prstGeom>
            <a:solidFill>
              <a:schemeClr val="accent4"/>
            </a:solidFill>
            <a:ln w="19050">
              <a:noFill/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7" tIns="45718" rIns="91437" bIns="45718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ea"/>
                <a:sym typeface="微软雅黑" panose="020b0503020204020204" charset="-122"/>
              </a:endParaRPr>
            </a:p>
          </p:txBody>
        </p:sp>
        <p:sp>
          <p:nvSpPr>
            <p:cNvPr id="602" name="Shape 602"/>
            <p:cNvSpPr/>
            <p:nvPr/>
          </p:nvSpPr>
          <p:spPr>
            <a:xfrm>
              <a:off x="734186" y="704727"/>
              <a:ext cx="797156" cy="772628"/>
            </a:xfrm>
            <a:custGeom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2" h="21600" extrusionOk="0">
                  <a:moveTo>
                    <a:pt x="15768" y="12794"/>
                  </a:moveTo>
                  <a:cubicBezTo>
                    <a:pt x="15426" y="13150"/>
                    <a:pt x="15271" y="13651"/>
                    <a:pt x="15350" y="14142"/>
                  </a:cubicBezTo>
                  <a:lnTo>
                    <a:pt x="16296" y="20031"/>
                  </a:lnTo>
                  <a:lnTo>
                    <a:pt x="11443" y="17309"/>
                  </a:lnTo>
                  <a:cubicBezTo>
                    <a:pt x="11210" y="17178"/>
                    <a:pt x="10953" y="17112"/>
                    <a:pt x="10696" y="17112"/>
                  </a:cubicBezTo>
                  <a:cubicBezTo>
                    <a:pt x="10439" y="17112"/>
                    <a:pt x="10182" y="17178"/>
                    <a:pt x="9949" y="17309"/>
                  </a:cubicBezTo>
                  <a:lnTo>
                    <a:pt x="5095" y="20031"/>
                  </a:lnTo>
                  <a:lnTo>
                    <a:pt x="6042" y="14142"/>
                  </a:lnTo>
                  <a:cubicBezTo>
                    <a:pt x="6121" y="13651"/>
                    <a:pt x="5966" y="13150"/>
                    <a:pt x="5624" y="12794"/>
                  </a:cubicBezTo>
                  <a:lnTo>
                    <a:pt x="1545" y="8550"/>
                  </a:lnTo>
                  <a:lnTo>
                    <a:pt x="7111" y="7685"/>
                  </a:lnTo>
                  <a:cubicBezTo>
                    <a:pt x="7619" y="7607"/>
                    <a:pt x="8057" y="7275"/>
                    <a:pt x="8276" y="6802"/>
                  </a:cubicBezTo>
                  <a:lnTo>
                    <a:pt x="10696" y="1568"/>
                  </a:lnTo>
                  <a:lnTo>
                    <a:pt x="13116" y="6802"/>
                  </a:lnTo>
                  <a:cubicBezTo>
                    <a:pt x="13334" y="7275"/>
                    <a:pt x="13772" y="7607"/>
                    <a:pt x="14280" y="7685"/>
                  </a:cubicBezTo>
                  <a:lnTo>
                    <a:pt x="19847" y="8550"/>
                  </a:lnTo>
                  <a:cubicBezTo>
                    <a:pt x="19847" y="8550"/>
                    <a:pt x="15768" y="12794"/>
                    <a:pt x="15768" y="12794"/>
                  </a:cubicBezTo>
                  <a:close/>
                  <a:moveTo>
                    <a:pt x="21312" y="8051"/>
                  </a:moveTo>
                  <a:cubicBezTo>
                    <a:pt x="21127" y="7495"/>
                    <a:pt x="20652" y="7088"/>
                    <a:pt x="20080" y="6999"/>
                  </a:cubicBezTo>
                  <a:lnTo>
                    <a:pt x="14514" y="6136"/>
                  </a:lnTo>
                  <a:lnTo>
                    <a:pt x="12094" y="901"/>
                  </a:lnTo>
                  <a:cubicBezTo>
                    <a:pt x="11840" y="351"/>
                    <a:pt x="11295" y="0"/>
                    <a:pt x="10696" y="0"/>
                  </a:cubicBezTo>
                  <a:cubicBezTo>
                    <a:pt x="10097" y="0"/>
                    <a:pt x="9552" y="351"/>
                    <a:pt x="9297" y="901"/>
                  </a:cubicBezTo>
                  <a:lnTo>
                    <a:pt x="6878" y="6136"/>
                  </a:lnTo>
                  <a:lnTo>
                    <a:pt x="1311" y="6999"/>
                  </a:lnTo>
                  <a:cubicBezTo>
                    <a:pt x="739" y="7088"/>
                    <a:pt x="264" y="7495"/>
                    <a:pt x="80" y="8051"/>
                  </a:cubicBezTo>
                  <a:cubicBezTo>
                    <a:pt x="-104" y="8609"/>
                    <a:pt x="35" y="9224"/>
                    <a:pt x="439" y="9644"/>
                  </a:cubicBezTo>
                  <a:lnTo>
                    <a:pt x="4518" y="13889"/>
                  </a:lnTo>
                  <a:lnTo>
                    <a:pt x="3572" y="19777"/>
                  </a:lnTo>
                  <a:cubicBezTo>
                    <a:pt x="3476" y="20370"/>
                    <a:pt x="3722" y="20966"/>
                    <a:pt x="4206" y="21313"/>
                  </a:cubicBezTo>
                  <a:cubicBezTo>
                    <a:pt x="4471" y="21503"/>
                    <a:pt x="4783" y="21600"/>
                    <a:pt x="5095" y="21600"/>
                  </a:cubicBezTo>
                  <a:cubicBezTo>
                    <a:pt x="5352" y="21600"/>
                    <a:pt x="5609" y="21534"/>
                    <a:pt x="5843" y="21404"/>
                  </a:cubicBezTo>
                  <a:lnTo>
                    <a:pt x="10696" y="18681"/>
                  </a:lnTo>
                  <a:lnTo>
                    <a:pt x="15549" y="21404"/>
                  </a:lnTo>
                  <a:cubicBezTo>
                    <a:pt x="15782" y="21534"/>
                    <a:pt x="16040" y="21600"/>
                    <a:pt x="16296" y="21600"/>
                  </a:cubicBezTo>
                  <a:cubicBezTo>
                    <a:pt x="16608" y="21600"/>
                    <a:pt x="16920" y="21503"/>
                    <a:pt x="17186" y="21313"/>
                  </a:cubicBezTo>
                  <a:cubicBezTo>
                    <a:pt x="17669" y="20966"/>
                    <a:pt x="17915" y="20370"/>
                    <a:pt x="17820" y="19777"/>
                  </a:cubicBezTo>
                  <a:lnTo>
                    <a:pt x="16873" y="13889"/>
                  </a:lnTo>
                  <a:lnTo>
                    <a:pt x="20953" y="9644"/>
                  </a:lnTo>
                  <a:cubicBezTo>
                    <a:pt x="21357" y="9224"/>
                    <a:pt x="21496" y="8609"/>
                    <a:pt x="21312" y="8051"/>
                  </a:cubicBezTo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3000">
                  <a:effectLst>
                    <a:outerShdw blurRad="38100" dist="38100" dir="2700000" rotWithShape="0">
                      <a:srgbClr val="000000"/>
                    </a:outerShdw>
                  </a:effectLst>
                </a:defRPr>
              </a:pPr>
              <a:endParaRPr kumimoji="0" sz="3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rotWithShape="0">
                    <a:srgbClr val="000000"/>
                  </a:outerShdw>
                </a:effectLst>
                <a:uLnTx/>
                <a:uFillTx/>
                <a:latin typeface="微软雅黑" panose="020b0503020204020204" charset="-122"/>
                <a:ea typeface="微软雅黑"/>
                <a:cs typeface="+mn-cs"/>
                <a:sym typeface="微软雅黑" panose="020b0503020204020204" charset="-122"/>
              </a:endParaRPr>
            </a:p>
          </p:txBody>
        </p:sp>
      </p:grpSp>
      <p:sp>
        <p:nvSpPr>
          <p:cNvPr id="604" name="Shape 604"/>
          <p:cNvSpPr/>
          <p:nvPr/>
        </p:nvSpPr>
        <p:spPr>
          <a:xfrm>
            <a:off x="8281314" y="2788012"/>
            <a:ext cx="3215287" cy="492443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solidFill>
                  <a:srgbClr val="000000"/>
                </a:solidFill>
              </a:defRPr>
            </a:pPr>
            <a:r>
              <a: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微软雅黑" panose="020b0503020204020204" charset="-122"/>
              </a:rPr>
              <a:t>您的内容打在这里，或通过复制您的文本后在此框中选择粘贴并选择只保留文字</a:t>
            </a:r>
            <a:r>
              <a:rPr kumimoji="0" sz="13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微软雅黑" panose="020b0503020204020204" charset="-122"/>
              </a:rPr>
              <a:t> </a:t>
            </a:r>
            <a:endParaRPr kumimoji="0" sz="13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  <a:sym typeface="微软雅黑" panose="020b0503020204020204" charset="-122"/>
            </a:endParaRPr>
          </a:p>
        </p:txBody>
      </p:sp>
      <p:sp>
        <p:nvSpPr>
          <p:cNvPr id="605" name="Shape 605"/>
          <p:cNvSpPr/>
          <p:nvPr/>
        </p:nvSpPr>
        <p:spPr>
          <a:xfrm>
            <a:off x="8281314" y="3884007"/>
            <a:ext cx="3215287" cy="492443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solidFill>
                  <a:srgbClr val="000000"/>
                </a:solidFill>
              </a:defRPr>
            </a:pPr>
            <a:r>
              <a: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微软雅黑" panose="020b0503020204020204" charset="-122"/>
              </a:rPr>
              <a:t>您的内容打在这里，或通过复制您的文本后在此框中选择粘贴并选择只保留文字</a:t>
            </a:r>
            <a:r>
              <a:rPr kumimoji="0" sz="13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微软雅黑" panose="020b0503020204020204" charset="-122"/>
              </a:rPr>
              <a:t> </a:t>
            </a:r>
            <a:endParaRPr kumimoji="0" sz="13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  <a:sym typeface="微软雅黑" panose="020b0503020204020204" charset="-122"/>
            </a:endParaRPr>
          </a:p>
        </p:txBody>
      </p:sp>
      <p:sp>
        <p:nvSpPr>
          <p:cNvPr id="606" name="Shape 606"/>
          <p:cNvSpPr/>
          <p:nvPr/>
        </p:nvSpPr>
        <p:spPr>
          <a:xfrm>
            <a:off x="906214" y="2788012"/>
            <a:ext cx="3215288" cy="492443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solidFill>
                  <a:srgbClr val="000000"/>
                </a:solidFill>
              </a:defRPr>
            </a:pPr>
            <a:r>
              <a: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微软雅黑" panose="020b0503020204020204" charset="-122"/>
              </a:rPr>
              <a:t>您的内容打在这里，或通过复制您的文本后在此框中选择粘贴并选择只保留文字</a:t>
            </a:r>
            <a:r>
              <a:rPr kumimoji="0" sz="13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微软雅黑" panose="020b0503020204020204" charset="-122"/>
              </a:rPr>
              <a:t> </a:t>
            </a:r>
            <a:endParaRPr kumimoji="0" sz="13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  <a:sym typeface="微软雅黑" panose="020b0503020204020204" charset="-122"/>
            </a:endParaRPr>
          </a:p>
        </p:txBody>
      </p:sp>
      <p:sp>
        <p:nvSpPr>
          <p:cNvPr id="607" name="Shape 607"/>
          <p:cNvSpPr/>
          <p:nvPr/>
        </p:nvSpPr>
        <p:spPr>
          <a:xfrm>
            <a:off x="940185" y="3961904"/>
            <a:ext cx="3215288" cy="492443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solidFill>
                  <a:srgbClr val="000000"/>
                </a:solidFill>
              </a:defRPr>
            </a:pPr>
            <a:r>
              <a: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微软雅黑" panose="020b0503020204020204" charset="-122"/>
              </a:rPr>
              <a:t>您的内容打在这里，或通过复制您的文本后在此框中选择粘贴并选择只保留文字</a:t>
            </a:r>
            <a:r>
              <a:rPr kumimoji="0" sz="13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微软雅黑" panose="020b0503020204020204" charset="-122"/>
              </a:rPr>
              <a:t> </a:t>
            </a:r>
            <a:endParaRPr kumimoji="0" sz="13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  <a:sym typeface="微软雅黑" panose="020b050302020402020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/>
              <a:t>单击此处添加标题</a:t>
            </a:r>
            <a:endParaRPr lang="zh-CN" altLang="en-US"/>
          </a:p>
        </p:txBody>
      </p:sp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indefinite"/>
                            </p:stCondLst>
                            <p:childTnLst>
                              <p:par>
                                <p:cTn id="10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indefinite" fill="hold"/>
                                        <p:tgtEl>
                                          <p:spTgt spid="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indefinite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indefinite" fill="hold"/>
                                        <p:tgtEl>
                                          <p:spTgt spid="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indefinite"/>
                            </p:stCondLst>
                            <p:childTnLst>
                              <p:par>
                                <p:cTn id="20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indefinite" fill="hold"/>
                                        <p:tgtEl>
                                          <p:spTgt spid="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indefinite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indefinite" fill="hold"/>
                                        <p:tgtEl>
                                          <p:spTgt spid="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indefinite"/>
                            </p:stCondLst>
                            <p:childTnLst>
                              <p:par>
                                <p:cTn id="30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indefinite" fill="hold"/>
                                        <p:tgtEl>
                                          <p:spTgt spid="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indefinite"/>
                            </p:stCondLst>
                            <p:childTnLst>
                              <p:par>
                                <p:cTn id="3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indefinite" fill="hold"/>
                                        <p:tgtEl>
                                          <p:spTgt spid="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indefinite"/>
                            </p:stCondLst>
                            <p:childTnLst>
                              <p:par>
                                <p:cTn id="40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indefinite" fill="hold"/>
                                        <p:tgtEl>
                                          <p:spTgt spid="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indefinite"/>
                            </p:stCondLst>
                            <p:childTnLst>
                              <p:par>
                                <p:cTn id="4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indefinite" fill="hold"/>
                                        <p:tgtEl>
                                          <p:spTgt spid="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6" grpId="0" advAuto="0"/>
      <p:bldP spid="584" grpId="0" advAuto="0"/>
      <p:bldP spid="592" grpId="0" advAuto="0"/>
      <p:bldP spid="600" grpId="0" advAuto="0"/>
      <p:bldP spid="603" grpId="0" advAuto="0"/>
      <p:bldP spid="604" grpId="0" animBg="1" advAuto="0"/>
      <p:bldP spid="605" grpId="0" animBg="1" advAuto="0"/>
      <p:bldP spid="606" grpId="0" animBg="1" advAuto="0"/>
      <p:bldP spid="607" grpId="0" animBg="1" advAuto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Text Placeholder 3"/>
          <p:cNvSpPr txBox="1">
            <a:spLocks noChangeArrowheads="1"/>
          </p:cNvSpPr>
          <p:nvPr/>
        </p:nvSpPr>
        <p:spPr bwMode="auto">
          <a:xfrm>
            <a:off x="4255511" y="2356284"/>
            <a:ext cx="1641475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>
              <a:defRPr>
                <a:solidFill>
                  <a:schemeClr val="tx1"/>
                </a:solidFill>
                <a:latin typeface="微软雅黑" panose="020b0503020204020204" charset="-122"/>
                <a:ea typeface="微软雅黑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charset="-122"/>
                <a:ea typeface="微软雅黑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charset="-122"/>
                <a:ea typeface="微软雅黑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charset="-122"/>
                <a:ea typeface="微软雅黑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charset="-122"/>
                <a:ea typeface="微软雅黑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charset="-122"/>
                <a:ea typeface="微软雅黑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charset="-122"/>
                <a:ea typeface="微软雅黑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charset="-122"/>
                <a:ea typeface="微软雅黑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charset="-122"/>
                <a:ea typeface="微软雅黑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1500" b="1" i="1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04</a:t>
            </a:r>
            <a:endParaRPr kumimoji="0" lang="en-US" altLang="en-US" sz="11500" b="1" i="1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6427211" y="3154796"/>
            <a:ext cx="53070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微软雅黑" panose="020b0503020204020204" charset="-122"/>
                <a:ea typeface="微软雅黑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charset="-122"/>
                <a:ea typeface="微软雅黑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charset="-122"/>
                <a:ea typeface="微软雅黑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charset="-122"/>
                <a:ea typeface="微软雅黑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charset="-122"/>
                <a:ea typeface="微软雅黑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charset="-122"/>
                <a:ea typeface="微软雅黑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charset="-122"/>
                <a:ea typeface="微软雅黑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charset="-122"/>
                <a:ea typeface="微软雅黑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charset="-122"/>
                <a:ea typeface="微软雅黑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单击添加过渡页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6411336" y="2581709"/>
            <a:ext cx="200048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微软雅黑" panose="020b0503020204020204" charset="-122"/>
                <a:ea typeface="微软雅黑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charset="-122"/>
                <a:ea typeface="微软雅黑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charset="-122"/>
                <a:ea typeface="微软雅黑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charset="-122"/>
                <a:ea typeface="微软雅黑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charset="-122"/>
                <a:ea typeface="微软雅黑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charset="-122"/>
                <a:ea typeface="微软雅黑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charset="-122"/>
                <a:ea typeface="微软雅黑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charset="-122"/>
                <a:ea typeface="微软雅黑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charset="-122"/>
                <a:ea typeface="微软雅黑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1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Part One</a:t>
            </a:r>
            <a:endParaRPr kumimoji="0" lang="zh-CN" altLang="en-US" sz="3200" b="1" i="1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Meiryo UI" panose="020b0604030504040204" pitchFamily="34" charset="-128"/>
              <a:cs typeface="+mn-cs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200" y="421255"/>
            <a:ext cx="5473700" cy="1249274"/>
          </a:xfrm>
          <a:prstGeom prst="rect">
            <a:avLst/>
          </a:prstGeom>
        </p:spPr>
      </p:pic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1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" name="PA_任意多边形 7"/>
          <p:cNvSpPr/>
          <p:nvPr>
            <p:custDataLst>
              <p:tags r:id="rId2"/>
            </p:custDataLst>
          </p:nvPr>
        </p:nvSpPr>
        <p:spPr bwMode="auto">
          <a:xfrm>
            <a:off x="4470400" y="1181101"/>
            <a:ext cx="79873" cy="527732"/>
          </a:xfrm>
          <a:custGeom>
            <a:gdLst>
              <a:gd name="T0" fmla="*/ 0 w 142"/>
              <a:gd name="T1" fmla="*/ 0 h 936"/>
              <a:gd name="T2" fmla="*/ 89370 w 142"/>
              <a:gd name="T3" fmla="*/ 71379 h 936"/>
              <a:gd name="T4" fmla="*/ 89370 w 142"/>
              <a:gd name="T5" fmla="*/ 586056 h 936"/>
              <a:gd name="T6" fmla="*/ 0 w 142"/>
              <a:gd name="T7" fmla="*/ 514677 h 936"/>
              <a:gd name="T8" fmla="*/ 0 w 142"/>
              <a:gd name="T9" fmla="*/ 0 h 93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2" h="936">
                <a:moveTo>
                  <a:pt x="0" y="0"/>
                </a:moveTo>
                <a:lnTo>
                  <a:pt x="142" y="114"/>
                </a:lnTo>
                <a:lnTo>
                  <a:pt x="142" y="936"/>
                </a:lnTo>
                <a:lnTo>
                  <a:pt x="0" y="822"/>
                </a:lnTo>
                <a:lnTo>
                  <a:pt x="0" y="0"/>
                </a:lnTo>
                <a:close/>
              </a:path>
            </a:pathLst>
          </a:custGeom>
          <a:solidFill>
            <a:srgbClr val="1425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1" name="PA_任意多边形 8"/>
          <p:cNvSpPr/>
          <p:nvPr>
            <p:custDataLst>
              <p:tags r:id="rId3"/>
            </p:custDataLst>
          </p:nvPr>
        </p:nvSpPr>
        <p:spPr bwMode="auto">
          <a:xfrm>
            <a:off x="4560888" y="1096963"/>
            <a:ext cx="4621212" cy="666082"/>
          </a:xfrm>
          <a:custGeom>
            <a:gdLst>
              <a:gd name="T0" fmla="*/ 57677 w 8205"/>
              <a:gd name="T1" fmla="*/ 0 h 1181"/>
              <a:gd name="T2" fmla="*/ 5086833 w 8205"/>
              <a:gd name="T3" fmla="*/ 0 h 1181"/>
              <a:gd name="T4" fmla="*/ 5143883 w 8205"/>
              <a:gd name="T5" fmla="*/ 57703 h 1181"/>
              <a:gd name="T6" fmla="*/ 5143883 w 8205"/>
              <a:gd name="T7" fmla="*/ 683656 h 1181"/>
              <a:gd name="T8" fmla="*/ 5086833 w 8205"/>
              <a:gd name="T9" fmla="*/ 740732 h 1181"/>
              <a:gd name="T10" fmla="*/ 57677 w 8205"/>
              <a:gd name="T11" fmla="*/ 740732 h 1181"/>
              <a:gd name="T12" fmla="*/ 0 w 8205"/>
              <a:gd name="T13" fmla="*/ 683656 h 1181"/>
              <a:gd name="T14" fmla="*/ 0 w 8205"/>
              <a:gd name="T15" fmla="*/ 57703 h 1181"/>
              <a:gd name="T16" fmla="*/ 57677 w 8205"/>
              <a:gd name="T17" fmla="*/ 0 h 118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8205" h="1181">
                <a:moveTo>
                  <a:pt x="92" y="0"/>
                </a:moveTo>
                <a:lnTo>
                  <a:pt x="8114" y="0"/>
                </a:lnTo>
                <a:cubicBezTo>
                  <a:pt x="8164" y="0"/>
                  <a:pt x="8205" y="42"/>
                  <a:pt x="8205" y="92"/>
                </a:cubicBezTo>
                <a:lnTo>
                  <a:pt x="8205" y="1090"/>
                </a:lnTo>
                <a:cubicBezTo>
                  <a:pt x="8205" y="1140"/>
                  <a:pt x="8164" y="1181"/>
                  <a:pt x="8114" y="1181"/>
                </a:cubicBezTo>
                <a:lnTo>
                  <a:pt x="92" y="1181"/>
                </a:lnTo>
                <a:cubicBezTo>
                  <a:pt x="41" y="1181"/>
                  <a:pt x="0" y="1140"/>
                  <a:pt x="0" y="1090"/>
                </a:cubicBezTo>
                <a:lnTo>
                  <a:pt x="0" y="92"/>
                </a:lnTo>
                <a:cubicBezTo>
                  <a:pt x="0" y="42"/>
                  <a:pt x="41" y="0"/>
                  <a:pt x="9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2" name="PA_矩形 9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470400" y="1181100"/>
            <a:ext cx="670361" cy="463548"/>
          </a:xfrm>
          <a:prstGeom prst="rect">
            <a:avLst/>
          </a:pr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" name="PA_任意多边形 10"/>
          <p:cNvSpPr/>
          <p:nvPr>
            <p:custDataLst>
              <p:tags r:id="rId5"/>
            </p:custDataLst>
          </p:nvPr>
        </p:nvSpPr>
        <p:spPr bwMode="auto">
          <a:xfrm>
            <a:off x="4470400" y="2292350"/>
            <a:ext cx="79873" cy="529159"/>
          </a:xfrm>
          <a:custGeom>
            <a:gdLst>
              <a:gd name="T0" fmla="*/ 0 w 142"/>
              <a:gd name="T1" fmla="*/ 0 h 937"/>
              <a:gd name="T2" fmla="*/ 89370 w 142"/>
              <a:gd name="T3" fmla="*/ 72350 h 937"/>
              <a:gd name="T4" fmla="*/ 89370 w 142"/>
              <a:gd name="T5" fmla="*/ 589493 h 937"/>
              <a:gd name="T6" fmla="*/ 0 w 142"/>
              <a:gd name="T7" fmla="*/ 517143 h 937"/>
              <a:gd name="T8" fmla="*/ 0 w 142"/>
              <a:gd name="T9" fmla="*/ 0 h 93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2" h="937">
                <a:moveTo>
                  <a:pt x="0" y="0"/>
                </a:moveTo>
                <a:lnTo>
                  <a:pt x="142" y="115"/>
                </a:lnTo>
                <a:lnTo>
                  <a:pt x="142" y="937"/>
                </a:lnTo>
                <a:lnTo>
                  <a:pt x="0" y="822"/>
                </a:lnTo>
                <a:lnTo>
                  <a:pt x="0" y="0"/>
                </a:lnTo>
                <a:close/>
              </a:path>
            </a:pathLst>
          </a:custGeom>
          <a:solidFill>
            <a:srgbClr val="1425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4" name="PA_任意多边形 11"/>
          <p:cNvSpPr/>
          <p:nvPr>
            <p:custDataLst>
              <p:tags r:id="rId6"/>
            </p:custDataLst>
          </p:nvPr>
        </p:nvSpPr>
        <p:spPr bwMode="auto">
          <a:xfrm>
            <a:off x="4560888" y="2209801"/>
            <a:ext cx="4621212" cy="664656"/>
          </a:xfrm>
          <a:custGeom>
            <a:gdLst>
              <a:gd name="T0" fmla="*/ 57677 w 8205"/>
              <a:gd name="T1" fmla="*/ 0 h 1181"/>
              <a:gd name="T2" fmla="*/ 5086833 w 8205"/>
              <a:gd name="T3" fmla="*/ 0 h 1181"/>
              <a:gd name="T4" fmla="*/ 5143883 w 8205"/>
              <a:gd name="T5" fmla="*/ 57076 h 1181"/>
              <a:gd name="T6" fmla="*/ 5143883 w 8205"/>
              <a:gd name="T7" fmla="*/ 683031 h 1181"/>
              <a:gd name="T8" fmla="*/ 5086833 w 8205"/>
              <a:gd name="T9" fmla="*/ 740734 h 1181"/>
              <a:gd name="T10" fmla="*/ 57677 w 8205"/>
              <a:gd name="T11" fmla="*/ 740734 h 1181"/>
              <a:gd name="T12" fmla="*/ 0 w 8205"/>
              <a:gd name="T13" fmla="*/ 683031 h 1181"/>
              <a:gd name="T14" fmla="*/ 0 w 8205"/>
              <a:gd name="T15" fmla="*/ 57076 h 1181"/>
              <a:gd name="T16" fmla="*/ 57677 w 8205"/>
              <a:gd name="T17" fmla="*/ 0 h 118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8205" h="1181">
                <a:moveTo>
                  <a:pt x="92" y="0"/>
                </a:moveTo>
                <a:lnTo>
                  <a:pt x="8114" y="0"/>
                </a:lnTo>
                <a:cubicBezTo>
                  <a:pt x="8164" y="0"/>
                  <a:pt x="8205" y="41"/>
                  <a:pt x="8205" y="91"/>
                </a:cubicBezTo>
                <a:lnTo>
                  <a:pt x="8205" y="1089"/>
                </a:lnTo>
                <a:cubicBezTo>
                  <a:pt x="8205" y="1139"/>
                  <a:pt x="8164" y="1181"/>
                  <a:pt x="8114" y="1181"/>
                </a:cubicBezTo>
                <a:lnTo>
                  <a:pt x="92" y="1181"/>
                </a:lnTo>
                <a:cubicBezTo>
                  <a:pt x="41" y="1181"/>
                  <a:pt x="0" y="1139"/>
                  <a:pt x="0" y="1089"/>
                </a:cubicBezTo>
                <a:lnTo>
                  <a:pt x="0" y="91"/>
                </a:lnTo>
                <a:cubicBezTo>
                  <a:pt x="0" y="41"/>
                  <a:pt x="41" y="0"/>
                  <a:pt x="9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5" name="PA_矩形 12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470400" y="2292351"/>
            <a:ext cx="670361" cy="464974"/>
          </a:xfrm>
          <a:prstGeom prst="rect">
            <a:avLst/>
          </a:pr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PA_任意多边形 13"/>
          <p:cNvSpPr/>
          <p:nvPr>
            <p:custDataLst>
              <p:tags r:id="rId8"/>
            </p:custDataLst>
          </p:nvPr>
        </p:nvSpPr>
        <p:spPr bwMode="auto">
          <a:xfrm>
            <a:off x="4470400" y="3379789"/>
            <a:ext cx="79873" cy="526306"/>
          </a:xfrm>
          <a:custGeom>
            <a:gdLst>
              <a:gd name="T0" fmla="*/ 0 w 142"/>
              <a:gd name="T1" fmla="*/ 0 h 936"/>
              <a:gd name="T2" fmla="*/ 89370 w 142"/>
              <a:gd name="T3" fmla="*/ 71378 h 936"/>
              <a:gd name="T4" fmla="*/ 89370 w 142"/>
              <a:gd name="T5" fmla="*/ 586055 h 936"/>
              <a:gd name="T6" fmla="*/ 0 w 142"/>
              <a:gd name="T7" fmla="*/ 514677 h 936"/>
              <a:gd name="T8" fmla="*/ 0 w 142"/>
              <a:gd name="T9" fmla="*/ 0 h 93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2" h="936">
                <a:moveTo>
                  <a:pt x="0" y="0"/>
                </a:moveTo>
                <a:lnTo>
                  <a:pt x="142" y="114"/>
                </a:lnTo>
                <a:lnTo>
                  <a:pt x="142" y="936"/>
                </a:lnTo>
                <a:lnTo>
                  <a:pt x="0" y="822"/>
                </a:lnTo>
                <a:lnTo>
                  <a:pt x="0" y="0"/>
                </a:lnTo>
                <a:close/>
              </a:path>
            </a:pathLst>
          </a:custGeom>
          <a:solidFill>
            <a:srgbClr val="1425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7" name="PA_任意多边形 14"/>
          <p:cNvSpPr/>
          <p:nvPr>
            <p:custDataLst>
              <p:tags r:id="rId9"/>
            </p:custDataLst>
          </p:nvPr>
        </p:nvSpPr>
        <p:spPr bwMode="auto">
          <a:xfrm>
            <a:off x="4560888" y="3295650"/>
            <a:ext cx="4621212" cy="666083"/>
          </a:xfrm>
          <a:custGeom>
            <a:gdLst>
              <a:gd name="T0" fmla="*/ 57677 w 8205"/>
              <a:gd name="T1" fmla="*/ 0 h 1181"/>
              <a:gd name="T2" fmla="*/ 5086833 w 8205"/>
              <a:gd name="T3" fmla="*/ 0 h 1181"/>
              <a:gd name="T4" fmla="*/ 5143883 w 8205"/>
              <a:gd name="T5" fmla="*/ 57703 h 1181"/>
              <a:gd name="T6" fmla="*/ 5143883 w 8205"/>
              <a:gd name="T7" fmla="*/ 683658 h 1181"/>
              <a:gd name="T8" fmla="*/ 5086833 w 8205"/>
              <a:gd name="T9" fmla="*/ 740734 h 1181"/>
              <a:gd name="T10" fmla="*/ 57677 w 8205"/>
              <a:gd name="T11" fmla="*/ 740734 h 1181"/>
              <a:gd name="T12" fmla="*/ 0 w 8205"/>
              <a:gd name="T13" fmla="*/ 683658 h 1181"/>
              <a:gd name="T14" fmla="*/ 0 w 8205"/>
              <a:gd name="T15" fmla="*/ 57703 h 1181"/>
              <a:gd name="T16" fmla="*/ 57677 w 8205"/>
              <a:gd name="T17" fmla="*/ 0 h 118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8205" h="1181">
                <a:moveTo>
                  <a:pt x="92" y="0"/>
                </a:moveTo>
                <a:lnTo>
                  <a:pt x="8114" y="0"/>
                </a:lnTo>
                <a:cubicBezTo>
                  <a:pt x="8164" y="0"/>
                  <a:pt x="8205" y="42"/>
                  <a:pt x="8205" y="92"/>
                </a:cubicBezTo>
                <a:lnTo>
                  <a:pt x="8205" y="1090"/>
                </a:lnTo>
                <a:cubicBezTo>
                  <a:pt x="8205" y="1140"/>
                  <a:pt x="8164" y="1181"/>
                  <a:pt x="8114" y="1181"/>
                </a:cubicBezTo>
                <a:lnTo>
                  <a:pt x="92" y="1181"/>
                </a:lnTo>
                <a:cubicBezTo>
                  <a:pt x="41" y="1181"/>
                  <a:pt x="0" y="1140"/>
                  <a:pt x="0" y="1090"/>
                </a:cubicBezTo>
                <a:lnTo>
                  <a:pt x="0" y="92"/>
                </a:lnTo>
                <a:cubicBezTo>
                  <a:pt x="0" y="42"/>
                  <a:pt x="41" y="0"/>
                  <a:pt x="9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8" name="PA_矩形 15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4470400" y="3379788"/>
            <a:ext cx="670361" cy="463547"/>
          </a:xfrm>
          <a:prstGeom prst="rect">
            <a:avLst/>
          </a:pr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" name="PA_任意多边形 16"/>
          <p:cNvSpPr/>
          <p:nvPr>
            <p:custDataLst>
              <p:tags r:id="rId11"/>
            </p:custDataLst>
          </p:nvPr>
        </p:nvSpPr>
        <p:spPr bwMode="auto">
          <a:xfrm>
            <a:off x="4470400" y="4489450"/>
            <a:ext cx="79873" cy="529159"/>
          </a:xfrm>
          <a:custGeom>
            <a:gdLst>
              <a:gd name="T0" fmla="*/ 0 w 142"/>
              <a:gd name="T1" fmla="*/ 0 h 937"/>
              <a:gd name="T2" fmla="*/ 89370 w 142"/>
              <a:gd name="T3" fmla="*/ 72139 h 937"/>
              <a:gd name="T4" fmla="*/ 89370 w 142"/>
              <a:gd name="T5" fmla="*/ 587774 h 937"/>
              <a:gd name="T6" fmla="*/ 0 w 142"/>
              <a:gd name="T7" fmla="*/ 515635 h 937"/>
              <a:gd name="T8" fmla="*/ 0 w 142"/>
              <a:gd name="T9" fmla="*/ 0 h 93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2" h="937">
                <a:moveTo>
                  <a:pt x="0" y="0"/>
                </a:moveTo>
                <a:lnTo>
                  <a:pt x="142" y="115"/>
                </a:lnTo>
                <a:lnTo>
                  <a:pt x="142" y="937"/>
                </a:lnTo>
                <a:lnTo>
                  <a:pt x="0" y="822"/>
                </a:lnTo>
                <a:lnTo>
                  <a:pt x="0" y="0"/>
                </a:lnTo>
                <a:close/>
              </a:path>
            </a:pathLst>
          </a:custGeom>
          <a:solidFill>
            <a:srgbClr val="1425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0" name="PA_任意多边形 17"/>
          <p:cNvSpPr/>
          <p:nvPr>
            <p:custDataLst>
              <p:tags r:id="rId12"/>
            </p:custDataLst>
          </p:nvPr>
        </p:nvSpPr>
        <p:spPr bwMode="auto">
          <a:xfrm>
            <a:off x="4560888" y="4406900"/>
            <a:ext cx="4621212" cy="666083"/>
          </a:xfrm>
          <a:custGeom>
            <a:gdLst>
              <a:gd name="T0" fmla="*/ 57677 w 8205"/>
              <a:gd name="T1" fmla="*/ 0 h 1181"/>
              <a:gd name="T2" fmla="*/ 5086833 w 8205"/>
              <a:gd name="T3" fmla="*/ 0 h 1181"/>
              <a:gd name="T4" fmla="*/ 5143883 w 8205"/>
              <a:gd name="T5" fmla="*/ 57076 h 1181"/>
              <a:gd name="T6" fmla="*/ 5143883 w 8205"/>
              <a:gd name="T7" fmla="*/ 683029 h 1181"/>
              <a:gd name="T8" fmla="*/ 5086833 w 8205"/>
              <a:gd name="T9" fmla="*/ 740732 h 1181"/>
              <a:gd name="T10" fmla="*/ 57677 w 8205"/>
              <a:gd name="T11" fmla="*/ 740732 h 1181"/>
              <a:gd name="T12" fmla="*/ 0 w 8205"/>
              <a:gd name="T13" fmla="*/ 683029 h 1181"/>
              <a:gd name="T14" fmla="*/ 0 w 8205"/>
              <a:gd name="T15" fmla="*/ 57076 h 1181"/>
              <a:gd name="T16" fmla="*/ 57677 w 8205"/>
              <a:gd name="T17" fmla="*/ 0 h 118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8205" h="1181">
                <a:moveTo>
                  <a:pt x="92" y="0"/>
                </a:moveTo>
                <a:lnTo>
                  <a:pt x="8114" y="0"/>
                </a:lnTo>
                <a:cubicBezTo>
                  <a:pt x="8164" y="0"/>
                  <a:pt x="8205" y="41"/>
                  <a:pt x="8205" y="91"/>
                </a:cubicBezTo>
                <a:lnTo>
                  <a:pt x="8205" y="1089"/>
                </a:lnTo>
                <a:cubicBezTo>
                  <a:pt x="8205" y="1139"/>
                  <a:pt x="8164" y="1181"/>
                  <a:pt x="8114" y="1181"/>
                </a:cubicBezTo>
                <a:lnTo>
                  <a:pt x="92" y="1181"/>
                </a:lnTo>
                <a:cubicBezTo>
                  <a:pt x="41" y="1181"/>
                  <a:pt x="0" y="1139"/>
                  <a:pt x="0" y="1089"/>
                </a:cubicBezTo>
                <a:lnTo>
                  <a:pt x="0" y="91"/>
                </a:lnTo>
                <a:cubicBezTo>
                  <a:pt x="0" y="41"/>
                  <a:pt x="41" y="0"/>
                  <a:pt x="9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1" name="PA_矩形 18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4470400" y="4489450"/>
            <a:ext cx="670361" cy="463548"/>
          </a:xfrm>
          <a:prstGeom prst="rect">
            <a:avLst/>
          </a:pr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8" name="PA_组合 77"/>
          <p:cNvGrpSpPr/>
          <p:nvPr>
            <p:custDataLst>
              <p:tags r:id="rId14"/>
            </p:custDataLst>
          </p:nvPr>
        </p:nvGrpSpPr>
        <p:grpSpPr>
          <a:xfrm>
            <a:off x="4637088" y="4568825"/>
            <a:ext cx="342312" cy="343739"/>
            <a:chExt cx="352425" cy="352425"/>
          </a:xfrm>
        </p:grpSpPr>
        <p:sp>
          <p:nvSpPr>
            <p:cNvPr id="39" name="Oval 37"/>
            <p:cNvSpPr>
              <a:spLocks noChangeArrowheads="1"/>
            </p:cNvSpPr>
            <p:nvPr/>
          </p:nvSpPr>
          <p:spPr bwMode="auto">
            <a:xfrm>
              <a:off x="0" y="0"/>
              <a:ext cx="352425" cy="3524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" name="Freeform 38"/>
            <p:cNvSpPr>
              <a:spLocks noEditPoints="1"/>
            </p:cNvSpPr>
            <p:nvPr/>
          </p:nvSpPr>
          <p:spPr bwMode="auto">
            <a:xfrm>
              <a:off x="53975" y="50800"/>
              <a:ext cx="252413" cy="239713"/>
            </a:xfrm>
            <a:custGeom>
              <a:gdLst>
                <a:gd name="T0" fmla="*/ 105365 w 436"/>
                <a:gd name="T1" fmla="*/ 217186 h 415"/>
                <a:gd name="T2" fmla="*/ 105365 w 436"/>
                <a:gd name="T3" fmla="*/ 228161 h 415"/>
                <a:gd name="T4" fmla="*/ 152837 w 436"/>
                <a:gd name="T5" fmla="*/ 222962 h 415"/>
                <a:gd name="T6" fmla="*/ 147048 w 436"/>
                <a:gd name="T7" fmla="*/ 200435 h 415"/>
                <a:gd name="T8" fmla="*/ 105365 w 436"/>
                <a:gd name="T9" fmla="*/ 200435 h 415"/>
                <a:gd name="T10" fmla="*/ 105365 w 436"/>
                <a:gd name="T11" fmla="*/ 211410 h 415"/>
                <a:gd name="T12" fmla="*/ 152837 w 436"/>
                <a:gd name="T13" fmla="*/ 206211 h 415"/>
                <a:gd name="T14" fmla="*/ 126207 w 436"/>
                <a:gd name="T15" fmla="*/ 239713 h 415"/>
                <a:gd name="T16" fmla="*/ 144732 w 436"/>
                <a:gd name="T17" fmla="*/ 233359 h 415"/>
                <a:gd name="T18" fmla="*/ 126207 w 436"/>
                <a:gd name="T19" fmla="*/ 239713 h 415"/>
                <a:gd name="T20" fmla="*/ 126785 w 436"/>
                <a:gd name="T21" fmla="*/ 64694 h 415"/>
                <a:gd name="T22" fmla="*/ 67156 w 436"/>
                <a:gd name="T23" fmla="*/ 120145 h 415"/>
                <a:gd name="T24" fmla="*/ 103049 w 436"/>
                <a:gd name="T25" fmla="*/ 194081 h 415"/>
                <a:gd name="T26" fmla="*/ 126785 w 436"/>
                <a:gd name="T27" fmla="*/ 195814 h 415"/>
                <a:gd name="T28" fmla="*/ 156890 w 436"/>
                <a:gd name="T29" fmla="*/ 177907 h 415"/>
                <a:gd name="T30" fmla="*/ 126785 w 436"/>
                <a:gd name="T31" fmla="*/ 64694 h 415"/>
                <a:gd name="T32" fmla="*/ 49788 w 436"/>
                <a:gd name="T33" fmla="*/ 129965 h 415"/>
                <a:gd name="T34" fmla="*/ 9842 w 436"/>
                <a:gd name="T35" fmla="*/ 121878 h 415"/>
                <a:gd name="T36" fmla="*/ 9842 w 436"/>
                <a:gd name="T37" fmla="*/ 138052 h 415"/>
                <a:gd name="T38" fmla="*/ 49788 w 436"/>
                <a:gd name="T39" fmla="*/ 129965 h 415"/>
                <a:gd name="T40" fmla="*/ 243150 w 436"/>
                <a:gd name="T41" fmla="*/ 121878 h 415"/>
                <a:gd name="T42" fmla="*/ 202625 w 436"/>
                <a:gd name="T43" fmla="*/ 129965 h 415"/>
                <a:gd name="T44" fmla="*/ 243150 w 436"/>
                <a:gd name="T45" fmla="*/ 138052 h 415"/>
                <a:gd name="T46" fmla="*/ 243150 w 436"/>
                <a:gd name="T47" fmla="*/ 121878 h 415"/>
                <a:gd name="T48" fmla="*/ 193362 w 436"/>
                <a:gd name="T49" fmla="*/ 73358 h 415"/>
                <a:gd name="T50" fmla="*/ 215940 w 436"/>
                <a:gd name="T51" fmla="*/ 39278 h 415"/>
                <a:gd name="T52" fmla="*/ 182363 w 436"/>
                <a:gd name="T53" fmla="*/ 61806 h 415"/>
                <a:gd name="T54" fmla="*/ 193362 w 436"/>
                <a:gd name="T55" fmla="*/ 73358 h 415"/>
                <a:gd name="T56" fmla="*/ 125628 w 436"/>
                <a:gd name="T57" fmla="*/ 49675 h 415"/>
                <a:gd name="T58" fmla="*/ 133733 w 436"/>
                <a:gd name="T59" fmla="*/ 9820 h 415"/>
                <a:gd name="T60" fmla="*/ 117523 w 436"/>
                <a:gd name="T61" fmla="*/ 9820 h 415"/>
                <a:gd name="T62" fmla="*/ 125628 w 436"/>
                <a:gd name="T63" fmla="*/ 49675 h 415"/>
                <a:gd name="T64" fmla="*/ 56735 w 436"/>
                <a:gd name="T65" fmla="*/ 69892 h 415"/>
                <a:gd name="T66" fmla="*/ 67735 w 436"/>
                <a:gd name="T67" fmla="*/ 58917 h 415"/>
                <a:gd name="T68" fmla="*/ 34157 w 436"/>
                <a:gd name="T69" fmla="*/ 36390 h 415"/>
                <a:gd name="T70" fmla="*/ 56735 w 436"/>
                <a:gd name="T71" fmla="*/ 69892 h 415"/>
                <a:gd name="T72" fmla="*/ 59051 w 436"/>
                <a:gd name="T73" fmla="*/ 186572 h 415"/>
                <a:gd name="T74" fmla="*/ 36473 w 436"/>
                <a:gd name="T75" fmla="*/ 220074 h 415"/>
                <a:gd name="T76" fmla="*/ 70629 w 436"/>
                <a:gd name="T77" fmla="*/ 197547 h 415"/>
                <a:gd name="T78" fmla="*/ 59051 w 436"/>
                <a:gd name="T79" fmla="*/ 186572 h 415"/>
                <a:gd name="T80" fmla="*/ 195678 w 436"/>
                <a:gd name="T81" fmla="*/ 189460 h 415"/>
                <a:gd name="T82" fmla="*/ 184678 w 436"/>
                <a:gd name="T83" fmla="*/ 201012 h 415"/>
                <a:gd name="T84" fmla="*/ 218835 w 436"/>
                <a:gd name="T85" fmla="*/ 223540 h 415"/>
                <a:gd name="T86" fmla="*/ 195678 w 436"/>
                <a:gd name="T87" fmla="*/ 189460 h 41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436" h="415">
                  <a:moveTo>
                    <a:pt x="254" y="376"/>
                  </a:moveTo>
                  <a:lnTo>
                    <a:pt x="182" y="376"/>
                  </a:lnTo>
                  <a:cubicBezTo>
                    <a:pt x="176" y="376"/>
                    <a:pt x="172" y="381"/>
                    <a:pt x="172" y="386"/>
                  </a:cubicBezTo>
                  <a:cubicBezTo>
                    <a:pt x="172" y="391"/>
                    <a:pt x="176" y="395"/>
                    <a:pt x="182" y="395"/>
                  </a:cubicBezTo>
                  <a:lnTo>
                    <a:pt x="254" y="395"/>
                  </a:lnTo>
                  <a:cubicBezTo>
                    <a:pt x="260" y="395"/>
                    <a:pt x="264" y="391"/>
                    <a:pt x="264" y="386"/>
                  </a:cubicBezTo>
                  <a:cubicBezTo>
                    <a:pt x="264" y="381"/>
                    <a:pt x="260" y="376"/>
                    <a:pt x="254" y="376"/>
                  </a:cubicBezTo>
                  <a:close/>
                  <a:moveTo>
                    <a:pt x="254" y="347"/>
                  </a:moveTo>
                  <a:lnTo>
                    <a:pt x="254" y="347"/>
                  </a:lnTo>
                  <a:lnTo>
                    <a:pt x="182" y="347"/>
                  </a:lnTo>
                  <a:cubicBezTo>
                    <a:pt x="176" y="347"/>
                    <a:pt x="172" y="351"/>
                    <a:pt x="172" y="357"/>
                  </a:cubicBezTo>
                  <a:cubicBezTo>
                    <a:pt x="172" y="362"/>
                    <a:pt x="176" y="366"/>
                    <a:pt x="182" y="366"/>
                  </a:cubicBezTo>
                  <a:lnTo>
                    <a:pt x="254" y="366"/>
                  </a:lnTo>
                  <a:cubicBezTo>
                    <a:pt x="260" y="366"/>
                    <a:pt x="264" y="362"/>
                    <a:pt x="264" y="357"/>
                  </a:cubicBezTo>
                  <a:cubicBezTo>
                    <a:pt x="264" y="351"/>
                    <a:pt x="260" y="347"/>
                    <a:pt x="254" y="347"/>
                  </a:cubicBezTo>
                  <a:close/>
                  <a:moveTo>
                    <a:pt x="218" y="415"/>
                  </a:moveTo>
                  <a:lnTo>
                    <a:pt x="218" y="415"/>
                  </a:lnTo>
                  <a:lnTo>
                    <a:pt x="250" y="404"/>
                  </a:lnTo>
                  <a:lnTo>
                    <a:pt x="187" y="404"/>
                  </a:lnTo>
                  <a:lnTo>
                    <a:pt x="218" y="415"/>
                  </a:lnTo>
                  <a:close/>
                  <a:moveTo>
                    <a:pt x="219" y="112"/>
                  </a:moveTo>
                  <a:lnTo>
                    <a:pt x="219" y="112"/>
                  </a:lnTo>
                  <a:lnTo>
                    <a:pt x="217" y="112"/>
                  </a:lnTo>
                  <a:cubicBezTo>
                    <a:pt x="164" y="112"/>
                    <a:pt x="116" y="155"/>
                    <a:pt x="116" y="208"/>
                  </a:cubicBezTo>
                  <a:cubicBezTo>
                    <a:pt x="116" y="261"/>
                    <a:pt x="161" y="291"/>
                    <a:pt x="165" y="308"/>
                  </a:cubicBezTo>
                  <a:cubicBezTo>
                    <a:pt x="170" y="324"/>
                    <a:pt x="165" y="332"/>
                    <a:pt x="178" y="336"/>
                  </a:cubicBezTo>
                  <a:cubicBezTo>
                    <a:pt x="190" y="340"/>
                    <a:pt x="217" y="339"/>
                    <a:pt x="217" y="339"/>
                  </a:cubicBezTo>
                  <a:lnTo>
                    <a:pt x="219" y="339"/>
                  </a:lnTo>
                  <a:cubicBezTo>
                    <a:pt x="219" y="339"/>
                    <a:pt x="246" y="340"/>
                    <a:pt x="259" y="336"/>
                  </a:cubicBezTo>
                  <a:cubicBezTo>
                    <a:pt x="271" y="332"/>
                    <a:pt x="266" y="324"/>
                    <a:pt x="271" y="308"/>
                  </a:cubicBezTo>
                  <a:cubicBezTo>
                    <a:pt x="275" y="291"/>
                    <a:pt x="320" y="261"/>
                    <a:pt x="320" y="208"/>
                  </a:cubicBezTo>
                  <a:cubicBezTo>
                    <a:pt x="320" y="155"/>
                    <a:pt x="272" y="112"/>
                    <a:pt x="219" y="112"/>
                  </a:cubicBezTo>
                  <a:close/>
                  <a:moveTo>
                    <a:pt x="86" y="225"/>
                  </a:moveTo>
                  <a:lnTo>
                    <a:pt x="86" y="225"/>
                  </a:lnTo>
                  <a:cubicBezTo>
                    <a:pt x="86" y="217"/>
                    <a:pt x="78" y="211"/>
                    <a:pt x="69" y="211"/>
                  </a:cubicBezTo>
                  <a:lnTo>
                    <a:pt x="17" y="211"/>
                  </a:lnTo>
                  <a:cubicBezTo>
                    <a:pt x="7" y="211"/>
                    <a:pt x="0" y="217"/>
                    <a:pt x="0" y="225"/>
                  </a:cubicBezTo>
                  <a:cubicBezTo>
                    <a:pt x="0" y="232"/>
                    <a:pt x="7" y="239"/>
                    <a:pt x="17" y="239"/>
                  </a:cubicBezTo>
                  <a:lnTo>
                    <a:pt x="69" y="239"/>
                  </a:lnTo>
                  <a:cubicBezTo>
                    <a:pt x="78" y="239"/>
                    <a:pt x="86" y="232"/>
                    <a:pt x="86" y="225"/>
                  </a:cubicBezTo>
                  <a:close/>
                  <a:moveTo>
                    <a:pt x="420" y="211"/>
                  </a:moveTo>
                  <a:lnTo>
                    <a:pt x="420" y="211"/>
                  </a:lnTo>
                  <a:lnTo>
                    <a:pt x="367" y="211"/>
                  </a:lnTo>
                  <a:cubicBezTo>
                    <a:pt x="358" y="211"/>
                    <a:pt x="350" y="217"/>
                    <a:pt x="350" y="225"/>
                  </a:cubicBezTo>
                  <a:cubicBezTo>
                    <a:pt x="350" y="232"/>
                    <a:pt x="358" y="239"/>
                    <a:pt x="367" y="239"/>
                  </a:cubicBezTo>
                  <a:lnTo>
                    <a:pt x="420" y="239"/>
                  </a:lnTo>
                  <a:cubicBezTo>
                    <a:pt x="429" y="239"/>
                    <a:pt x="436" y="232"/>
                    <a:pt x="436" y="225"/>
                  </a:cubicBezTo>
                  <a:cubicBezTo>
                    <a:pt x="436" y="217"/>
                    <a:pt x="429" y="211"/>
                    <a:pt x="420" y="211"/>
                  </a:cubicBezTo>
                  <a:close/>
                  <a:moveTo>
                    <a:pt x="334" y="127"/>
                  </a:moveTo>
                  <a:lnTo>
                    <a:pt x="334" y="127"/>
                  </a:lnTo>
                  <a:lnTo>
                    <a:pt x="371" y="90"/>
                  </a:lnTo>
                  <a:cubicBezTo>
                    <a:pt x="377" y="83"/>
                    <a:pt x="378" y="74"/>
                    <a:pt x="373" y="68"/>
                  </a:cubicBezTo>
                  <a:cubicBezTo>
                    <a:pt x="368" y="63"/>
                    <a:pt x="358" y="64"/>
                    <a:pt x="352" y="70"/>
                  </a:cubicBezTo>
                  <a:lnTo>
                    <a:pt x="315" y="107"/>
                  </a:lnTo>
                  <a:cubicBezTo>
                    <a:pt x="308" y="114"/>
                    <a:pt x="307" y="123"/>
                    <a:pt x="312" y="129"/>
                  </a:cubicBezTo>
                  <a:cubicBezTo>
                    <a:pt x="318" y="134"/>
                    <a:pt x="327" y="133"/>
                    <a:pt x="334" y="127"/>
                  </a:cubicBezTo>
                  <a:close/>
                  <a:moveTo>
                    <a:pt x="217" y="86"/>
                  </a:moveTo>
                  <a:lnTo>
                    <a:pt x="217" y="86"/>
                  </a:lnTo>
                  <a:cubicBezTo>
                    <a:pt x="224" y="86"/>
                    <a:pt x="231" y="79"/>
                    <a:pt x="231" y="69"/>
                  </a:cubicBezTo>
                  <a:lnTo>
                    <a:pt x="231" y="17"/>
                  </a:lnTo>
                  <a:cubicBezTo>
                    <a:pt x="231" y="8"/>
                    <a:pt x="224" y="0"/>
                    <a:pt x="217" y="0"/>
                  </a:cubicBezTo>
                  <a:cubicBezTo>
                    <a:pt x="209" y="0"/>
                    <a:pt x="203" y="8"/>
                    <a:pt x="203" y="17"/>
                  </a:cubicBezTo>
                  <a:lnTo>
                    <a:pt x="203" y="69"/>
                  </a:lnTo>
                  <a:cubicBezTo>
                    <a:pt x="203" y="79"/>
                    <a:pt x="209" y="86"/>
                    <a:pt x="217" y="86"/>
                  </a:cubicBezTo>
                  <a:close/>
                  <a:moveTo>
                    <a:pt x="98" y="121"/>
                  </a:moveTo>
                  <a:lnTo>
                    <a:pt x="98" y="121"/>
                  </a:lnTo>
                  <a:cubicBezTo>
                    <a:pt x="104" y="128"/>
                    <a:pt x="114" y="129"/>
                    <a:pt x="119" y="123"/>
                  </a:cubicBezTo>
                  <a:cubicBezTo>
                    <a:pt x="124" y="118"/>
                    <a:pt x="124" y="108"/>
                    <a:pt x="117" y="102"/>
                  </a:cubicBezTo>
                  <a:lnTo>
                    <a:pt x="80" y="65"/>
                  </a:lnTo>
                  <a:cubicBezTo>
                    <a:pt x="74" y="58"/>
                    <a:pt x="64" y="57"/>
                    <a:pt x="59" y="63"/>
                  </a:cubicBezTo>
                  <a:cubicBezTo>
                    <a:pt x="53" y="68"/>
                    <a:pt x="54" y="78"/>
                    <a:pt x="61" y="84"/>
                  </a:cubicBezTo>
                  <a:lnTo>
                    <a:pt x="98" y="121"/>
                  </a:lnTo>
                  <a:close/>
                  <a:moveTo>
                    <a:pt x="102" y="323"/>
                  </a:moveTo>
                  <a:lnTo>
                    <a:pt x="102" y="323"/>
                  </a:lnTo>
                  <a:lnTo>
                    <a:pt x="65" y="360"/>
                  </a:lnTo>
                  <a:cubicBezTo>
                    <a:pt x="59" y="366"/>
                    <a:pt x="58" y="376"/>
                    <a:pt x="63" y="381"/>
                  </a:cubicBezTo>
                  <a:cubicBezTo>
                    <a:pt x="68" y="387"/>
                    <a:pt x="78" y="386"/>
                    <a:pt x="84" y="379"/>
                  </a:cubicBezTo>
                  <a:lnTo>
                    <a:pt x="122" y="342"/>
                  </a:lnTo>
                  <a:cubicBezTo>
                    <a:pt x="128" y="336"/>
                    <a:pt x="129" y="326"/>
                    <a:pt x="124" y="321"/>
                  </a:cubicBezTo>
                  <a:cubicBezTo>
                    <a:pt x="118" y="316"/>
                    <a:pt x="109" y="316"/>
                    <a:pt x="102" y="323"/>
                  </a:cubicBezTo>
                  <a:close/>
                  <a:moveTo>
                    <a:pt x="338" y="328"/>
                  </a:moveTo>
                  <a:lnTo>
                    <a:pt x="338" y="328"/>
                  </a:lnTo>
                  <a:cubicBezTo>
                    <a:pt x="332" y="322"/>
                    <a:pt x="322" y="321"/>
                    <a:pt x="317" y="326"/>
                  </a:cubicBezTo>
                  <a:cubicBezTo>
                    <a:pt x="312" y="331"/>
                    <a:pt x="313" y="341"/>
                    <a:pt x="319" y="348"/>
                  </a:cubicBezTo>
                  <a:lnTo>
                    <a:pt x="356" y="385"/>
                  </a:lnTo>
                  <a:cubicBezTo>
                    <a:pt x="363" y="391"/>
                    <a:pt x="372" y="392"/>
                    <a:pt x="378" y="387"/>
                  </a:cubicBezTo>
                  <a:cubicBezTo>
                    <a:pt x="383" y="382"/>
                    <a:pt x="382" y="372"/>
                    <a:pt x="375" y="365"/>
                  </a:cubicBezTo>
                  <a:lnTo>
                    <a:pt x="338" y="328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grpSp>
        <p:nvGrpSpPr>
          <p:cNvPr id="41" name="PA_组合 75"/>
          <p:cNvGrpSpPr/>
          <p:nvPr>
            <p:custDataLst>
              <p:tags r:id="rId15"/>
            </p:custDataLst>
          </p:nvPr>
        </p:nvGrpSpPr>
        <p:grpSpPr>
          <a:xfrm>
            <a:off x="4673601" y="2365375"/>
            <a:ext cx="340886" cy="343739"/>
            <a:chExt cx="350838" cy="352425"/>
          </a:xfrm>
        </p:grpSpPr>
        <p:sp>
          <p:nvSpPr>
            <p:cNvPr id="42" name="Oval 39"/>
            <p:cNvSpPr>
              <a:spLocks noChangeArrowheads="1"/>
            </p:cNvSpPr>
            <p:nvPr/>
          </p:nvSpPr>
          <p:spPr bwMode="auto">
            <a:xfrm>
              <a:off x="0" y="0"/>
              <a:ext cx="350838" cy="3524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3" name="Freeform 40"/>
            <p:cNvSpPr>
              <a:spLocks noEditPoints="1"/>
            </p:cNvSpPr>
            <p:nvPr/>
          </p:nvSpPr>
          <p:spPr bwMode="auto">
            <a:xfrm>
              <a:off x="77787" y="65087"/>
              <a:ext cx="241300" cy="222250"/>
            </a:xfrm>
            <a:custGeom>
              <a:gdLst>
                <a:gd name="T0" fmla="*/ 0 w 416"/>
                <a:gd name="T1" fmla="*/ 131382 h 384"/>
                <a:gd name="T2" fmla="*/ 92808 w 416"/>
                <a:gd name="T3" fmla="*/ 222250 h 384"/>
                <a:gd name="T4" fmla="*/ 162994 w 416"/>
                <a:gd name="T5" fmla="*/ 210674 h 384"/>
                <a:gd name="T6" fmla="*/ 146752 w 416"/>
                <a:gd name="T7" fmla="*/ 98392 h 384"/>
                <a:gd name="T8" fmla="*/ 143272 w 416"/>
                <a:gd name="T9" fmla="*/ 206623 h 384"/>
                <a:gd name="T10" fmla="*/ 95128 w 416"/>
                <a:gd name="T11" fmla="*/ 186366 h 384"/>
                <a:gd name="T12" fmla="*/ 81787 w 416"/>
                <a:gd name="T13" fmla="*/ 129646 h 384"/>
                <a:gd name="T14" fmla="*/ 16821 w 416"/>
                <a:gd name="T15" fmla="*/ 127910 h 384"/>
                <a:gd name="T16" fmla="*/ 18562 w 416"/>
                <a:gd name="T17" fmla="*/ 40514 h 384"/>
                <a:gd name="T18" fmla="*/ 95128 w 416"/>
                <a:gd name="T19" fmla="*/ 23151 h 384"/>
                <a:gd name="T20" fmla="*/ 0 w 416"/>
                <a:gd name="T21" fmla="*/ 38778 h 384"/>
                <a:gd name="T22" fmla="*/ 135731 w 416"/>
                <a:gd name="T23" fmla="*/ 45723 h 384"/>
                <a:gd name="T24" fmla="*/ 127611 w 416"/>
                <a:gd name="T25" fmla="*/ 36463 h 384"/>
                <a:gd name="T26" fmla="*/ 133991 w 416"/>
                <a:gd name="T27" fmla="*/ 30675 h 384"/>
                <a:gd name="T28" fmla="*/ 150813 w 416"/>
                <a:gd name="T29" fmla="*/ 30675 h 384"/>
                <a:gd name="T30" fmla="*/ 157773 w 416"/>
                <a:gd name="T31" fmla="*/ 36463 h 384"/>
                <a:gd name="T32" fmla="*/ 149072 w 416"/>
                <a:gd name="T33" fmla="*/ 45723 h 384"/>
                <a:gd name="T34" fmla="*/ 157773 w 416"/>
                <a:gd name="T35" fmla="*/ 54984 h 384"/>
                <a:gd name="T36" fmla="*/ 150813 w 416"/>
                <a:gd name="T37" fmla="*/ 60771 h 384"/>
                <a:gd name="T38" fmla="*/ 133991 w 416"/>
                <a:gd name="T39" fmla="*/ 60771 h 384"/>
                <a:gd name="T40" fmla="*/ 127611 w 416"/>
                <a:gd name="T41" fmla="*/ 54984 h 384"/>
                <a:gd name="T42" fmla="*/ 197216 w 416"/>
                <a:gd name="T43" fmla="*/ 83344 h 384"/>
                <a:gd name="T44" fmla="*/ 238400 w 416"/>
                <a:gd name="T45" fmla="*/ 136591 h 384"/>
                <a:gd name="T46" fmla="*/ 221578 w 416"/>
                <a:gd name="T47" fmla="*/ 141221 h 384"/>
                <a:gd name="T48" fmla="*/ 197216 w 416"/>
                <a:gd name="T49" fmla="*/ 83344 h 384"/>
                <a:gd name="T50" fmla="*/ 172274 w 416"/>
                <a:gd name="T51" fmla="*/ 16206 h 384"/>
                <a:gd name="T52" fmla="*/ 190256 w 416"/>
                <a:gd name="T53" fmla="*/ 83344 h 384"/>
                <a:gd name="T54" fmla="*/ 182135 w 416"/>
                <a:gd name="T55" fmla="*/ 93183 h 384"/>
                <a:gd name="T56" fmla="*/ 166474 w 416"/>
                <a:gd name="T57" fmla="*/ 79871 h 384"/>
                <a:gd name="T58" fmla="*/ 113109 w 416"/>
                <a:gd name="T59" fmla="*/ 16206 h 384"/>
                <a:gd name="T60" fmla="*/ 162413 w 416"/>
                <a:gd name="T61" fmla="*/ 26045 h 384"/>
                <a:gd name="T62" fmla="*/ 122970 w 416"/>
                <a:gd name="T63" fmla="*/ 65402 h 384"/>
                <a:gd name="T64" fmla="*/ 77146 w 416"/>
                <a:gd name="T65" fmla="*/ 193890 h 384"/>
                <a:gd name="T66" fmla="*/ 30163 w 416"/>
                <a:gd name="T67" fmla="*/ 145273 h 384"/>
                <a:gd name="T68" fmla="*/ 77146 w 416"/>
                <a:gd name="T69" fmla="*/ 193890 h 384"/>
                <a:gd name="T70" fmla="*/ 27842 w 416"/>
                <a:gd name="T71" fmla="*/ 63087 h 384"/>
                <a:gd name="T72" fmla="*/ 95128 w 416"/>
                <a:gd name="T73" fmla="*/ 66559 h 384"/>
                <a:gd name="T74" fmla="*/ 60325 w 416"/>
                <a:gd name="T75" fmla="*/ 53826 h 384"/>
                <a:gd name="T76" fmla="*/ 27842 w 416"/>
                <a:gd name="T77" fmla="*/ 101865 h 384"/>
                <a:gd name="T78" fmla="*/ 30743 w 416"/>
                <a:gd name="T79" fmla="*/ 112861 h 384"/>
                <a:gd name="T80" fmla="*/ 95708 w 416"/>
                <a:gd name="T81" fmla="*/ 100707 h 384"/>
                <a:gd name="T82" fmla="*/ 27842 w 416"/>
                <a:gd name="T83" fmla="*/ 101865 h 384"/>
                <a:gd name="T84" fmla="*/ 27842 w 416"/>
                <a:gd name="T85" fmla="*/ 86238 h 384"/>
                <a:gd name="T86" fmla="*/ 95708 w 416"/>
                <a:gd name="T87" fmla="*/ 89710 h 384"/>
                <a:gd name="T88" fmla="*/ 99768 w 416"/>
                <a:gd name="T89" fmla="*/ 83344 h 384"/>
                <a:gd name="T90" fmla="*/ 59745 w 416"/>
                <a:gd name="T91" fmla="*/ 77556 h 384"/>
                <a:gd name="T92" fmla="*/ 27842 w 416"/>
                <a:gd name="T93" fmla="*/ 82186 h 384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416" h="384">
                  <a:moveTo>
                    <a:pt x="0" y="67"/>
                  </a:moveTo>
                  <a:cubicBezTo>
                    <a:pt x="0" y="120"/>
                    <a:pt x="0" y="174"/>
                    <a:pt x="0" y="227"/>
                  </a:cubicBezTo>
                  <a:cubicBezTo>
                    <a:pt x="0" y="231"/>
                    <a:pt x="71" y="298"/>
                    <a:pt x="79" y="307"/>
                  </a:cubicBezTo>
                  <a:cubicBezTo>
                    <a:pt x="88" y="316"/>
                    <a:pt x="155" y="384"/>
                    <a:pt x="160" y="384"/>
                  </a:cubicBezTo>
                  <a:cubicBezTo>
                    <a:pt x="192" y="384"/>
                    <a:pt x="225" y="384"/>
                    <a:pt x="257" y="384"/>
                  </a:cubicBezTo>
                  <a:cubicBezTo>
                    <a:pt x="270" y="384"/>
                    <a:pt x="275" y="372"/>
                    <a:pt x="281" y="364"/>
                  </a:cubicBezTo>
                  <a:cubicBezTo>
                    <a:pt x="281" y="297"/>
                    <a:pt x="281" y="231"/>
                    <a:pt x="281" y="165"/>
                  </a:cubicBezTo>
                  <a:cubicBezTo>
                    <a:pt x="274" y="167"/>
                    <a:pt x="257" y="160"/>
                    <a:pt x="253" y="170"/>
                  </a:cubicBezTo>
                  <a:cubicBezTo>
                    <a:pt x="251" y="174"/>
                    <a:pt x="253" y="249"/>
                    <a:pt x="253" y="264"/>
                  </a:cubicBezTo>
                  <a:cubicBezTo>
                    <a:pt x="253" y="279"/>
                    <a:pt x="258" y="357"/>
                    <a:pt x="247" y="357"/>
                  </a:cubicBezTo>
                  <a:cubicBezTo>
                    <a:pt x="221" y="357"/>
                    <a:pt x="195" y="357"/>
                    <a:pt x="168" y="357"/>
                  </a:cubicBezTo>
                  <a:cubicBezTo>
                    <a:pt x="160" y="357"/>
                    <a:pt x="164" y="330"/>
                    <a:pt x="164" y="322"/>
                  </a:cubicBezTo>
                  <a:cubicBezTo>
                    <a:pt x="164" y="309"/>
                    <a:pt x="164" y="295"/>
                    <a:pt x="164" y="282"/>
                  </a:cubicBezTo>
                  <a:cubicBezTo>
                    <a:pt x="164" y="245"/>
                    <a:pt x="164" y="239"/>
                    <a:pt x="141" y="224"/>
                  </a:cubicBezTo>
                  <a:cubicBezTo>
                    <a:pt x="131" y="224"/>
                    <a:pt x="131" y="221"/>
                    <a:pt x="122" y="221"/>
                  </a:cubicBezTo>
                  <a:cubicBezTo>
                    <a:pt x="91" y="221"/>
                    <a:pt x="60" y="221"/>
                    <a:pt x="29" y="221"/>
                  </a:cubicBezTo>
                  <a:cubicBezTo>
                    <a:pt x="29" y="173"/>
                    <a:pt x="29" y="125"/>
                    <a:pt x="29" y="77"/>
                  </a:cubicBezTo>
                  <a:cubicBezTo>
                    <a:pt x="29" y="73"/>
                    <a:pt x="30" y="73"/>
                    <a:pt x="32" y="70"/>
                  </a:cubicBezTo>
                  <a:cubicBezTo>
                    <a:pt x="68" y="70"/>
                    <a:pt x="103" y="70"/>
                    <a:pt x="138" y="70"/>
                  </a:cubicBezTo>
                  <a:cubicBezTo>
                    <a:pt x="145" y="65"/>
                    <a:pt x="163" y="50"/>
                    <a:pt x="164" y="40"/>
                  </a:cubicBezTo>
                  <a:cubicBezTo>
                    <a:pt x="119" y="40"/>
                    <a:pt x="75" y="40"/>
                    <a:pt x="31" y="40"/>
                  </a:cubicBezTo>
                  <a:cubicBezTo>
                    <a:pt x="19" y="40"/>
                    <a:pt x="0" y="57"/>
                    <a:pt x="0" y="67"/>
                  </a:cubicBezTo>
                  <a:close/>
                  <a:moveTo>
                    <a:pt x="220" y="93"/>
                  </a:moveTo>
                  <a:lnTo>
                    <a:pt x="234" y="79"/>
                  </a:lnTo>
                  <a:lnTo>
                    <a:pt x="220" y="65"/>
                  </a:lnTo>
                  <a:cubicBezTo>
                    <a:pt x="219" y="64"/>
                    <a:pt x="219" y="63"/>
                    <a:pt x="220" y="63"/>
                  </a:cubicBezTo>
                  <a:lnTo>
                    <a:pt x="229" y="53"/>
                  </a:lnTo>
                  <a:cubicBezTo>
                    <a:pt x="230" y="53"/>
                    <a:pt x="231" y="53"/>
                    <a:pt x="231" y="53"/>
                  </a:cubicBezTo>
                  <a:lnTo>
                    <a:pt x="246" y="68"/>
                  </a:lnTo>
                  <a:lnTo>
                    <a:pt x="260" y="53"/>
                  </a:lnTo>
                  <a:cubicBezTo>
                    <a:pt x="261" y="53"/>
                    <a:pt x="261" y="53"/>
                    <a:pt x="262" y="53"/>
                  </a:cubicBezTo>
                  <a:lnTo>
                    <a:pt x="272" y="63"/>
                  </a:lnTo>
                  <a:cubicBezTo>
                    <a:pt x="272" y="63"/>
                    <a:pt x="272" y="64"/>
                    <a:pt x="272" y="65"/>
                  </a:cubicBezTo>
                  <a:lnTo>
                    <a:pt x="257" y="79"/>
                  </a:lnTo>
                  <a:lnTo>
                    <a:pt x="272" y="93"/>
                  </a:lnTo>
                  <a:cubicBezTo>
                    <a:pt x="272" y="94"/>
                    <a:pt x="272" y="95"/>
                    <a:pt x="272" y="95"/>
                  </a:cubicBezTo>
                  <a:lnTo>
                    <a:pt x="262" y="105"/>
                  </a:lnTo>
                  <a:cubicBezTo>
                    <a:pt x="261" y="105"/>
                    <a:pt x="261" y="105"/>
                    <a:pt x="260" y="105"/>
                  </a:cubicBezTo>
                  <a:lnTo>
                    <a:pt x="246" y="90"/>
                  </a:lnTo>
                  <a:lnTo>
                    <a:pt x="231" y="105"/>
                  </a:lnTo>
                  <a:cubicBezTo>
                    <a:pt x="231" y="105"/>
                    <a:pt x="230" y="105"/>
                    <a:pt x="229" y="105"/>
                  </a:cubicBezTo>
                  <a:lnTo>
                    <a:pt x="220" y="95"/>
                  </a:lnTo>
                  <a:cubicBezTo>
                    <a:pt x="219" y="95"/>
                    <a:pt x="219" y="94"/>
                    <a:pt x="220" y="93"/>
                  </a:cubicBezTo>
                  <a:close/>
                  <a:moveTo>
                    <a:pt x="340" y="144"/>
                  </a:moveTo>
                  <a:lnTo>
                    <a:pt x="411" y="215"/>
                  </a:lnTo>
                  <a:cubicBezTo>
                    <a:pt x="416" y="221"/>
                    <a:pt x="416" y="230"/>
                    <a:pt x="411" y="236"/>
                  </a:cubicBezTo>
                  <a:lnTo>
                    <a:pt x="402" y="244"/>
                  </a:lnTo>
                  <a:cubicBezTo>
                    <a:pt x="397" y="250"/>
                    <a:pt x="388" y="250"/>
                    <a:pt x="382" y="244"/>
                  </a:cubicBezTo>
                  <a:lnTo>
                    <a:pt x="311" y="173"/>
                  </a:lnTo>
                  <a:lnTo>
                    <a:pt x="340" y="144"/>
                  </a:lnTo>
                  <a:close/>
                  <a:moveTo>
                    <a:pt x="195" y="28"/>
                  </a:moveTo>
                  <a:cubicBezTo>
                    <a:pt x="223" y="0"/>
                    <a:pt x="269" y="0"/>
                    <a:pt x="297" y="28"/>
                  </a:cubicBezTo>
                  <a:cubicBezTo>
                    <a:pt x="322" y="53"/>
                    <a:pt x="325" y="92"/>
                    <a:pt x="305" y="121"/>
                  </a:cubicBezTo>
                  <a:lnTo>
                    <a:pt x="328" y="144"/>
                  </a:lnTo>
                  <a:cubicBezTo>
                    <a:pt x="329" y="145"/>
                    <a:pt x="329" y="146"/>
                    <a:pt x="328" y="147"/>
                  </a:cubicBezTo>
                  <a:lnTo>
                    <a:pt x="314" y="161"/>
                  </a:lnTo>
                  <a:cubicBezTo>
                    <a:pt x="313" y="162"/>
                    <a:pt x="311" y="162"/>
                    <a:pt x="310" y="161"/>
                  </a:cubicBezTo>
                  <a:lnTo>
                    <a:pt x="287" y="138"/>
                  </a:lnTo>
                  <a:cubicBezTo>
                    <a:pt x="259" y="158"/>
                    <a:pt x="220" y="156"/>
                    <a:pt x="195" y="130"/>
                  </a:cubicBezTo>
                  <a:cubicBezTo>
                    <a:pt x="166" y="102"/>
                    <a:pt x="166" y="56"/>
                    <a:pt x="195" y="28"/>
                  </a:cubicBezTo>
                  <a:close/>
                  <a:moveTo>
                    <a:pt x="212" y="45"/>
                  </a:moveTo>
                  <a:cubicBezTo>
                    <a:pt x="230" y="26"/>
                    <a:pt x="261" y="26"/>
                    <a:pt x="280" y="45"/>
                  </a:cubicBezTo>
                  <a:cubicBezTo>
                    <a:pt x="299" y="64"/>
                    <a:pt x="299" y="94"/>
                    <a:pt x="280" y="113"/>
                  </a:cubicBezTo>
                  <a:cubicBezTo>
                    <a:pt x="261" y="132"/>
                    <a:pt x="230" y="132"/>
                    <a:pt x="212" y="113"/>
                  </a:cubicBezTo>
                  <a:cubicBezTo>
                    <a:pt x="193" y="94"/>
                    <a:pt x="193" y="64"/>
                    <a:pt x="212" y="45"/>
                  </a:cubicBezTo>
                  <a:close/>
                  <a:moveTo>
                    <a:pt x="133" y="335"/>
                  </a:moveTo>
                  <a:cubicBezTo>
                    <a:pt x="133" y="307"/>
                    <a:pt x="132" y="279"/>
                    <a:pt x="132" y="251"/>
                  </a:cubicBezTo>
                  <a:cubicBezTo>
                    <a:pt x="105" y="251"/>
                    <a:pt x="78" y="251"/>
                    <a:pt x="52" y="251"/>
                  </a:cubicBezTo>
                  <a:cubicBezTo>
                    <a:pt x="51" y="252"/>
                    <a:pt x="51" y="252"/>
                    <a:pt x="50" y="253"/>
                  </a:cubicBezTo>
                  <a:cubicBezTo>
                    <a:pt x="78" y="280"/>
                    <a:pt x="106" y="307"/>
                    <a:pt x="133" y="335"/>
                  </a:cubicBezTo>
                  <a:close/>
                  <a:moveTo>
                    <a:pt x="48" y="97"/>
                  </a:moveTo>
                  <a:cubicBezTo>
                    <a:pt x="48" y="101"/>
                    <a:pt x="48" y="105"/>
                    <a:pt x="48" y="109"/>
                  </a:cubicBezTo>
                  <a:cubicBezTo>
                    <a:pt x="48" y="112"/>
                    <a:pt x="51" y="115"/>
                    <a:pt x="55" y="115"/>
                  </a:cubicBezTo>
                  <a:cubicBezTo>
                    <a:pt x="91" y="115"/>
                    <a:pt x="127" y="115"/>
                    <a:pt x="164" y="115"/>
                  </a:cubicBezTo>
                  <a:cubicBezTo>
                    <a:pt x="174" y="115"/>
                    <a:pt x="171" y="99"/>
                    <a:pt x="168" y="93"/>
                  </a:cubicBezTo>
                  <a:cubicBezTo>
                    <a:pt x="147" y="93"/>
                    <a:pt x="126" y="93"/>
                    <a:pt x="104" y="93"/>
                  </a:cubicBezTo>
                  <a:cubicBezTo>
                    <a:pt x="91" y="93"/>
                    <a:pt x="48" y="89"/>
                    <a:pt x="48" y="97"/>
                  </a:cubicBezTo>
                  <a:close/>
                  <a:moveTo>
                    <a:pt x="48" y="176"/>
                  </a:moveTo>
                  <a:cubicBezTo>
                    <a:pt x="48" y="181"/>
                    <a:pt x="48" y="186"/>
                    <a:pt x="48" y="190"/>
                  </a:cubicBezTo>
                  <a:cubicBezTo>
                    <a:pt x="48" y="194"/>
                    <a:pt x="49" y="195"/>
                    <a:pt x="53" y="195"/>
                  </a:cubicBezTo>
                  <a:cubicBezTo>
                    <a:pt x="92" y="195"/>
                    <a:pt x="131" y="195"/>
                    <a:pt x="170" y="195"/>
                  </a:cubicBezTo>
                  <a:cubicBezTo>
                    <a:pt x="171" y="191"/>
                    <a:pt x="174" y="174"/>
                    <a:pt x="165" y="174"/>
                  </a:cubicBezTo>
                  <a:cubicBezTo>
                    <a:pt x="129" y="174"/>
                    <a:pt x="93" y="174"/>
                    <a:pt x="56" y="174"/>
                  </a:cubicBezTo>
                  <a:cubicBezTo>
                    <a:pt x="54" y="174"/>
                    <a:pt x="50" y="175"/>
                    <a:pt x="48" y="176"/>
                  </a:cubicBezTo>
                  <a:close/>
                  <a:moveTo>
                    <a:pt x="48" y="142"/>
                  </a:moveTo>
                  <a:cubicBezTo>
                    <a:pt x="48" y="144"/>
                    <a:pt x="48" y="147"/>
                    <a:pt x="48" y="149"/>
                  </a:cubicBezTo>
                  <a:cubicBezTo>
                    <a:pt x="48" y="152"/>
                    <a:pt x="50" y="152"/>
                    <a:pt x="52" y="155"/>
                  </a:cubicBezTo>
                  <a:cubicBezTo>
                    <a:pt x="89" y="155"/>
                    <a:pt x="127" y="155"/>
                    <a:pt x="165" y="155"/>
                  </a:cubicBezTo>
                  <a:cubicBezTo>
                    <a:pt x="167" y="154"/>
                    <a:pt x="170" y="153"/>
                    <a:pt x="172" y="152"/>
                  </a:cubicBezTo>
                  <a:cubicBezTo>
                    <a:pt x="172" y="149"/>
                    <a:pt x="172" y="147"/>
                    <a:pt x="172" y="144"/>
                  </a:cubicBezTo>
                  <a:cubicBezTo>
                    <a:pt x="172" y="139"/>
                    <a:pt x="170" y="137"/>
                    <a:pt x="168" y="134"/>
                  </a:cubicBezTo>
                  <a:cubicBezTo>
                    <a:pt x="147" y="134"/>
                    <a:pt x="125" y="134"/>
                    <a:pt x="103" y="134"/>
                  </a:cubicBezTo>
                  <a:cubicBezTo>
                    <a:pt x="92" y="134"/>
                    <a:pt x="81" y="134"/>
                    <a:pt x="71" y="134"/>
                  </a:cubicBezTo>
                  <a:cubicBezTo>
                    <a:pt x="57" y="134"/>
                    <a:pt x="48" y="130"/>
                    <a:pt x="48" y="142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grpSp>
        <p:nvGrpSpPr>
          <p:cNvPr id="44" name="PA_组合 74"/>
          <p:cNvGrpSpPr/>
          <p:nvPr>
            <p:custDataLst>
              <p:tags r:id="rId16"/>
            </p:custDataLst>
          </p:nvPr>
        </p:nvGrpSpPr>
        <p:grpSpPr>
          <a:xfrm>
            <a:off x="4668839" y="1247776"/>
            <a:ext cx="343738" cy="340886"/>
            <a:chExt cx="352425" cy="350838"/>
          </a:xfrm>
        </p:grpSpPr>
        <p:sp>
          <p:nvSpPr>
            <p:cNvPr id="45" name="Oval 41"/>
            <p:cNvSpPr>
              <a:spLocks noChangeArrowheads="1"/>
            </p:cNvSpPr>
            <p:nvPr/>
          </p:nvSpPr>
          <p:spPr bwMode="auto">
            <a:xfrm>
              <a:off x="0" y="0"/>
              <a:ext cx="352425" cy="3508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6" name="Freeform 42"/>
            <p:cNvSpPr>
              <a:spLocks noEditPoints="1"/>
            </p:cNvSpPr>
            <p:nvPr/>
          </p:nvSpPr>
          <p:spPr bwMode="auto">
            <a:xfrm>
              <a:off x="117475" y="41275"/>
              <a:ext cx="103188" cy="261938"/>
            </a:xfrm>
            <a:custGeom>
              <a:gdLst>
                <a:gd name="T0" fmla="*/ 580 w 178"/>
                <a:gd name="T1" fmla="*/ 93467 h 454"/>
                <a:gd name="T2" fmla="*/ 580 w 178"/>
                <a:gd name="T3" fmla="*/ 99813 h 454"/>
                <a:gd name="T4" fmla="*/ 23768 w 178"/>
                <a:gd name="T5" fmla="*/ 166163 h 454"/>
                <a:gd name="T6" fmla="*/ 45217 w 178"/>
                <a:gd name="T7" fmla="*/ 166163 h 454"/>
                <a:gd name="T8" fmla="*/ 48116 w 178"/>
                <a:gd name="T9" fmla="*/ 163855 h 454"/>
                <a:gd name="T10" fmla="*/ 48116 w 178"/>
                <a:gd name="T11" fmla="*/ 76158 h 454"/>
                <a:gd name="T12" fmla="*/ 39420 w 178"/>
                <a:gd name="T13" fmla="*/ 67504 h 454"/>
                <a:gd name="T14" fmla="*/ 52753 w 178"/>
                <a:gd name="T15" fmla="*/ 55388 h 454"/>
                <a:gd name="T16" fmla="*/ 62029 w 178"/>
                <a:gd name="T17" fmla="*/ 68081 h 454"/>
                <a:gd name="T18" fmla="*/ 53333 w 178"/>
                <a:gd name="T19" fmla="*/ 75581 h 454"/>
                <a:gd name="T20" fmla="*/ 53333 w 178"/>
                <a:gd name="T21" fmla="*/ 163855 h 454"/>
                <a:gd name="T22" fmla="*/ 56232 w 178"/>
                <a:gd name="T23" fmla="*/ 166163 h 454"/>
                <a:gd name="T24" fmla="*/ 81159 w 178"/>
                <a:gd name="T25" fmla="*/ 166163 h 454"/>
                <a:gd name="T26" fmla="*/ 102608 w 178"/>
                <a:gd name="T27" fmla="*/ 99813 h 454"/>
                <a:gd name="T28" fmla="*/ 102029 w 178"/>
                <a:gd name="T29" fmla="*/ 93467 h 454"/>
                <a:gd name="T30" fmla="*/ 52753 w 178"/>
                <a:gd name="T31" fmla="*/ 1731 h 454"/>
                <a:gd name="T32" fmla="*/ 48695 w 178"/>
                <a:gd name="T33" fmla="*/ 1731 h 454"/>
                <a:gd name="T34" fmla="*/ 24927 w 178"/>
                <a:gd name="T35" fmla="*/ 47310 h 454"/>
                <a:gd name="T36" fmla="*/ 580 w 178"/>
                <a:gd name="T37" fmla="*/ 93467 h 454"/>
                <a:gd name="T38" fmla="*/ 8116 w 178"/>
                <a:gd name="T39" fmla="*/ 201358 h 454"/>
                <a:gd name="T40" fmla="*/ 8116 w 178"/>
                <a:gd name="T41" fmla="*/ 259053 h 454"/>
                <a:gd name="T42" fmla="*/ 11014 w 178"/>
                <a:gd name="T43" fmla="*/ 261938 h 454"/>
                <a:gd name="T44" fmla="*/ 64927 w 178"/>
                <a:gd name="T45" fmla="*/ 261938 h 454"/>
                <a:gd name="T46" fmla="*/ 67246 w 178"/>
                <a:gd name="T47" fmla="*/ 259053 h 454"/>
                <a:gd name="T48" fmla="*/ 67246 w 178"/>
                <a:gd name="T49" fmla="*/ 197896 h 454"/>
                <a:gd name="T50" fmla="*/ 79420 w 178"/>
                <a:gd name="T51" fmla="*/ 197896 h 454"/>
                <a:gd name="T52" fmla="*/ 79420 w 178"/>
                <a:gd name="T53" fmla="*/ 260784 h 454"/>
                <a:gd name="T54" fmla="*/ 84058 w 178"/>
                <a:gd name="T55" fmla="*/ 261938 h 454"/>
                <a:gd name="T56" fmla="*/ 93333 w 178"/>
                <a:gd name="T57" fmla="*/ 261938 h 454"/>
                <a:gd name="T58" fmla="*/ 97391 w 178"/>
                <a:gd name="T59" fmla="*/ 257899 h 454"/>
                <a:gd name="T60" fmla="*/ 97391 w 178"/>
                <a:gd name="T61" fmla="*/ 201358 h 454"/>
                <a:gd name="T62" fmla="*/ 90434 w 178"/>
                <a:gd name="T63" fmla="*/ 184049 h 454"/>
                <a:gd name="T64" fmla="*/ 80579 w 178"/>
                <a:gd name="T65" fmla="*/ 173664 h 454"/>
                <a:gd name="T66" fmla="*/ 23768 w 178"/>
                <a:gd name="T67" fmla="*/ 174241 h 454"/>
                <a:gd name="T68" fmla="*/ 8116 w 178"/>
                <a:gd name="T69" fmla="*/ 201358 h 45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178" h="452">
                  <a:moveTo>
                    <a:pt x="1" y="162"/>
                  </a:moveTo>
                  <a:cubicBezTo>
                    <a:pt x="0" y="166"/>
                    <a:pt x="0" y="169"/>
                    <a:pt x="1" y="173"/>
                  </a:cubicBezTo>
                  <a:cubicBezTo>
                    <a:pt x="5" y="185"/>
                    <a:pt x="29" y="288"/>
                    <a:pt x="41" y="288"/>
                  </a:cubicBezTo>
                  <a:cubicBezTo>
                    <a:pt x="53" y="288"/>
                    <a:pt x="66" y="288"/>
                    <a:pt x="78" y="288"/>
                  </a:cubicBezTo>
                  <a:cubicBezTo>
                    <a:pt x="82" y="288"/>
                    <a:pt x="83" y="287"/>
                    <a:pt x="83" y="284"/>
                  </a:cubicBezTo>
                  <a:cubicBezTo>
                    <a:pt x="83" y="234"/>
                    <a:pt x="83" y="184"/>
                    <a:pt x="83" y="132"/>
                  </a:cubicBezTo>
                  <a:cubicBezTo>
                    <a:pt x="78" y="130"/>
                    <a:pt x="69" y="125"/>
                    <a:pt x="68" y="117"/>
                  </a:cubicBezTo>
                  <a:cubicBezTo>
                    <a:pt x="68" y="103"/>
                    <a:pt x="77" y="95"/>
                    <a:pt x="91" y="96"/>
                  </a:cubicBezTo>
                  <a:cubicBezTo>
                    <a:pt x="103" y="97"/>
                    <a:pt x="109" y="107"/>
                    <a:pt x="107" y="118"/>
                  </a:cubicBezTo>
                  <a:cubicBezTo>
                    <a:pt x="107" y="125"/>
                    <a:pt x="98" y="130"/>
                    <a:pt x="92" y="131"/>
                  </a:cubicBezTo>
                  <a:cubicBezTo>
                    <a:pt x="92" y="182"/>
                    <a:pt x="92" y="233"/>
                    <a:pt x="92" y="284"/>
                  </a:cubicBezTo>
                  <a:cubicBezTo>
                    <a:pt x="92" y="287"/>
                    <a:pt x="94" y="288"/>
                    <a:pt x="97" y="288"/>
                  </a:cubicBezTo>
                  <a:cubicBezTo>
                    <a:pt x="112" y="288"/>
                    <a:pt x="126" y="288"/>
                    <a:pt x="140" y="288"/>
                  </a:cubicBezTo>
                  <a:cubicBezTo>
                    <a:pt x="150" y="288"/>
                    <a:pt x="174" y="188"/>
                    <a:pt x="177" y="173"/>
                  </a:cubicBezTo>
                  <a:cubicBezTo>
                    <a:pt x="178" y="169"/>
                    <a:pt x="178" y="166"/>
                    <a:pt x="176" y="162"/>
                  </a:cubicBezTo>
                  <a:cubicBezTo>
                    <a:pt x="148" y="109"/>
                    <a:pt x="119" y="56"/>
                    <a:pt x="91" y="3"/>
                  </a:cubicBezTo>
                  <a:cubicBezTo>
                    <a:pt x="88" y="0"/>
                    <a:pt x="86" y="1"/>
                    <a:pt x="84" y="3"/>
                  </a:cubicBezTo>
                  <a:cubicBezTo>
                    <a:pt x="78" y="16"/>
                    <a:pt x="50" y="70"/>
                    <a:pt x="43" y="82"/>
                  </a:cubicBezTo>
                  <a:cubicBezTo>
                    <a:pt x="39" y="89"/>
                    <a:pt x="1" y="160"/>
                    <a:pt x="1" y="162"/>
                  </a:cubicBezTo>
                  <a:close/>
                  <a:moveTo>
                    <a:pt x="14" y="349"/>
                  </a:moveTo>
                  <a:cubicBezTo>
                    <a:pt x="14" y="382"/>
                    <a:pt x="14" y="416"/>
                    <a:pt x="14" y="449"/>
                  </a:cubicBezTo>
                  <a:cubicBezTo>
                    <a:pt x="14" y="452"/>
                    <a:pt x="15" y="454"/>
                    <a:pt x="19" y="454"/>
                  </a:cubicBezTo>
                  <a:cubicBezTo>
                    <a:pt x="50" y="454"/>
                    <a:pt x="81" y="454"/>
                    <a:pt x="112" y="454"/>
                  </a:cubicBezTo>
                  <a:cubicBezTo>
                    <a:pt x="115" y="454"/>
                    <a:pt x="116" y="452"/>
                    <a:pt x="116" y="449"/>
                  </a:cubicBezTo>
                  <a:cubicBezTo>
                    <a:pt x="116" y="413"/>
                    <a:pt x="116" y="378"/>
                    <a:pt x="116" y="343"/>
                  </a:cubicBezTo>
                  <a:cubicBezTo>
                    <a:pt x="123" y="343"/>
                    <a:pt x="130" y="343"/>
                    <a:pt x="137" y="343"/>
                  </a:cubicBezTo>
                  <a:cubicBezTo>
                    <a:pt x="137" y="379"/>
                    <a:pt x="137" y="416"/>
                    <a:pt x="137" y="452"/>
                  </a:cubicBezTo>
                  <a:cubicBezTo>
                    <a:pt x="138" y="454"/>
                    <a:pt x="141" y="454"/>
                    <a:pt x="145" y="454"/>
                  </a:cubicBezTo>
                  <a:cubicBezTo>
                    <a:pt x="151" y="454"/>
                    <a:pt x="156" y="454"/>
                    <a:pt x="161" y="454"/>
                  </a:cubicBezTo>
                  <a:cubicBezTo>
                    <a:pt x="165" y="454"/>
                    <a:pt x="168" y="451"/>
                    <a:pt x="168" y="447"/>
                  </a:cubicBezTo>
                  <a:cubicBezTo>
                    <a:pt x="168" y="415"/>
                    <a:pt x="168" y="382"/>
                    <a:pt x="168" y="349"/>
                  </a:cubicBezTo>
                  <a:cubicBezTo>
                    <a:pt x="168" y="338"/>
                    <a:pt x="161" y="327"/>
                    <a:pt x="156" y="319"/>
                  </a:cubicBezTo>
                  <a:cubicBezTo>
                    <a:pt x="148" y="307"/>
                    <a:pt x="145" y="303"/>
                    <a:pt x="139" y="301"/>
                  </a:cubicBezTo>
                  <a:cubicBezTo>
                    <a:pt x="120" y="301"/>
                    <a:pt x="52" y="301"/>
                    <a:pt x="41" y="302"/>
                  </a:cubicBezTo>
                  <a:cubicBezTo>
                    <a:pt x="34" y="304"/>
                    <a:pt x="14" y="333"/>
                    <a:pt x="14" y="349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grpSp>
        <p:nvGrpSpPr>
          <p:cNvPr id="47" name="PA_组合 76"/>
          <p:cNvGrpSpPr/>
          <p:nvPr>
            <p:custDataLst>
              <p:tags r:id="rId17"/>
            </p:custDataLst>
          </p:nvPr>
        </p:nvGrpSpPr>
        <p:grpSpPr>
          <a:xfrm>
            <a:off x="4662488" y="3452813"/>
            <a:ext cx="340885" cy="342312"/>
            <a:chExt cx="350838" cy="352425"/>
          </a:xfrm>
        </p:grpSpPr>
        <p:sp>
          <p:nvSpPr>
            <p:cNvPr id="48" name="Oval 43"/>
            <p:cNvSpPr>
              <a:spLocks noChangeArrowheads="1"/>
            </p:cNvSpPr>
            <p:nvPr/>
          </p:nvSpPr>
          <p:spPr bwMode="auto">
            <a:xfrm>
              <a:off x="0" y="0"/>
              <a:ext cx="350838" cy="3524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9" name="Freeform 44"/>
            <p:cNvSpPr>
              <a:spLocks noEditPoints="1"/>
            </p:cNvSpPr>
            <p:nvPr/>
          </p:nvSpPr>
          <p:spPr bwMode="auto">
            <a:xfrm>
              <a:off x="90487" y="100013"/>
              <a:ext cx="200025" cy="149225"/>
            </a:xfrm>
            <a:custGeom>
              <a:gdLst>
                <a:gd name="T0" fmla="*/ 41046 w 346"/>
                <a:gd name="T1" fmla="*/ 78387 h 257"/>
                <a:gd name="T2" fmla="*/ 72841 w 346"/>
                <a:gd name="T3" fmla="*/ 22064 h 257"/>
                <a:gd name="T4" fmla="*/ 81513 w 346"/>
                <a:gd name="T5" fmla="*/ 12774 h 257"/>
                <a:gd name="T6" fmla="*/ 154355 w 346"/>
                <a:gd name="T7" fmla="*/ 18581 h 257"/>
                <a:gd name="T8" fmla="*/ 150308 w 346"/>
                <a:gd name="T9" fmla="*/ 9871 h 257"/>
                <a:gd name="T10" fmla="*/ 167073 w 346"/>
                <a:gd name="T11" fmla="*/ 4645 h 257"/>
                <a:gd name="T12" fmla="*/ 178635 w 346"/>
                <a:gd name="T13" fmla="*/ 5226 h 257"/>
                <a:gd name="T14" fmla="*/ 175166 w 346"/>
                <a:gd name="T15" fmla="*/ 22064 h 257"/>
                <a:gd name="T16" fmla="*/ 168807 w 346"/>
                <a:gd name="T17" fmla="*/ 31355 h 257"/>
                <a:gd name="T18" fmla="*/ 127184 w 346"/>
                <a:gd name="T19" fmla="*/ 70258 h 257"/>
                <a:gd name="T20" fmla="*/ 126605 w 346"/>
                <a:gd name="T21" fmla="*/ 70258 h 257"/>
                <a:gd name="T22" fmla="*/ 193666 w 346"/>
                <a:gd name="T23" fmla="*/ 136451 h 257"/>
                <a:gd name="T24" fmla="*/ 193666 w 346"/>
                <a:gd name="T25" fmla="*/ 149225 h 257"/>
                <a:gd name="T26" fmla="*/ 155511 w 346"/>
                <a:gd name="T27" fmla="*/ 149225 h 257"/>
                <a:gd name="T28" fmla="*/ 113309 w 346"/>
                <a:gd name="T29" fmla="*/ 149225 h 257"/>
                <a:gd name="T30" fmla="*/ 72263 w 346"/>
                <a:gd name="T31" fmla="*/ 149225 h 257"/>
                <a:gd name="T32" fmla="*/ 30640 w 346"/>
                <a:gd name="T33" fmla="*/ 149225 h 257"/>
                <a:gd name="T34" fmla="*/ 578 w 346"/>
                <a:gd name="T35" fmla="*/ 142838 h 257"/>
                <a:gd name="T36" fmla="*/ 6359 w 346"/>
                <a:gd name="T37" fmla="*/ 0 h 257"/>
                <a:gd name="T38" fmla="*/ 12718 w 346"/>
                <a:gd name="T39" fmla="*/ 136451 h 257"/>
                <a:gd name="T40" fmla="*/ 30640 w 346"/>
                <a:gd name="T41" fmla="*/ 107999 h 257"/>
                <a:gd name="T42" fmla="*/ 48561 w 346"/>
                <a:gd name="T43" fmla="*/ 101612 h 257"/>
                <a:gd name="T44" fmla="*/ 54342 w 346"/>
                <a:gd name="T45" fmla="*/ 136451 h 257"/>
                <a:gd name="T46" fmla="*/ 72263 w 346"/>
                <a:gd name="T47" fmla="*/ 64451 h 257"/>
                <a:gd name="T48" fmla="*/ 90185 w 346"/>
                <a:gd name="T49" fmla="*/ 58064 h 257"/>
                <a:gd name="T50" fmla="*/ 95966 w 346"/>
                <a:gd name="T51" fmla="*/ 136451 h 257"/>
                <a:gd name="T52" fmla="*/ 113309 w 346"/>
                <a:gd name="T53" fmla="*/ 85935 h 257"/>
                <a:gd name="T54" fmla="*/ 131808 w 346"/>
                <a:gd name="T55" fmla="*/ 79548 h 257"/>
                <a:gd name="T56" fmla="*/ 138168 w 346"/>
                <a:gd name="T57" fmla="*/ 136451 h 257"/>
                <a:gd name="T58" fmla="*/ 155511 w 346"/>
                <a:gd name="T59" fmla="*/ 49935 h 257"/>
                <a:gd name="T60" fmla="*/ 173432 w 346"/>
                <a:gd name="T61" fmla="*/ 43548 h 257"/>
                <a:gd name="T62" fmla="*/ 179791 w 346"/>
                <a:gd name="T63" fmla="*/ 136451 h 25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346" h="257">
                  <a:moveTo>
                    <a:pt x="143" y="54"/>
                  </a:moveTo>
                  <a:lnTo>
                    <a:pt x="71" y="135"/>
                  </a:lnTo>
                  <a:lnTo>
                    <a:pt x="54" y="121"/>
                  </a:lnTo>
                  <a:lnTo>
                    <a:pt x="126" y="38"/>
                  </a:lnTo>
                  <a:lnTo>
                    <a:pt x="127" y="38"/>
                  </a:lnTo>
                  <a:lnTo>
                    <a:pt x="141" y="22"/>
                  </a:lnTo>
                  <a:lnTo>
                    <a:pt x="217" y="89"/>
                  </a:lnTo>
                  <a:lnTo>
                    <a:pt x="267" y="32"/>
                  </a:lnTo>
                  <a:lnTo>
                    <a:pt x="259" y="24"/>
                  </a:lnTo>
                  <a:cubicBezTo>
                    <a:pt x="255" y="22"/>
                    <a:pt x="256" y="18"/>
                    <a:pt x="260" y="17"/>
                  </a:cubicBezTo>
                  <a:lnTo>
                    <a:pt x="274" y="13"/>
                  </a:lnTo>
                  <a:cubicBezTo>
                    <a:pt x="278" y="11"/>
                    <a:pt x="285" y="9"/>
                    <a:pt x="289" y="8"/>
                  </a:cubicBezTo>
                  <a:lnTo>
                    <a:pt x="303" y="4"/>
                  </a:lnTo>
                  <a:cubicBezTo>
                    <a:pt x="307" y="2"/>
                    <a:pt x="310" y="5"/>
                    <a:pt x="309" y="9"/>
                  </a:cubicBezTo>
                  <a:lnTo>
                    <a:pt x="306" y="22"/>
                  </a:lnTo>
                  <a:cubicBezTo>
                    <a:pt x="305" y="27"/>
                    <a:pt x="304" y="34"/>
                    <a:pt x="303" y="38"/>
                  </a:cubicBezTo>
                  <a:lnTo>
                    <a:pt x="300" y="51"/>
                  </a:lnTo>
                  <a:cubicBezTo>
                    <a:pt x="299" y="55"/>
                    <a:pt x="296" y="57"/>
                    <a:pt x="292" y="54"/>
                  </a:cubicBezTo>
                  <a:lnTo>
                    <a:pt x="284" y="47"/>
                  </a:lnTo>
                  <a:lnTo>
                    <a:pt x="220" y="121"/>
                  </a:lnTo>
                  <a:lnTo>
                    <a:pt x="219" y="121"/>
                  </a:lnTo>
                  <a:lnTo>
                    <a:pt x="143" y="54"/>
                  </a:lnTo>
                  <a:close/>
                  <a:moveTo>
                    <a:pt x="335" y="235"/>
                  </a:moveTo>
                  <a:cubicBezTo>
                    <a:pt x="341" y="235"/>
                    <a:pt x="346" y="240"/>
                    <a:pt x="346" y="246"/>
                  </a:cubicBezTo>
                  <a:cubicBezTo>
                    <a:pt x="346" y="252"/>
                    <a:pt x="341" y="257"/>
                    <a:pt x="335" y="257"/>
                  </a:cubicBezTo>
                  <a:lnTo>
                    <a:pt x="311" y="257"/>
                  </a:lnTo>
                  <a:lnTo>
                    <a:pt x="269" y="257"/>
                  </a:lnTo>
                  <a:lnTo>
                    <a:pt x="239" y="257"/>
                  </a:lnTo>
                  <a:lnTo>
                    <a:pt x="196" y="257"/>
                  </a:lnTo>
                  <a:lnTo>
                    <a:pt x="166" y="257"/>
                  </a:lnTo>
                  <a:lnTo>
                    <a:pt x="125" y="257"/>
                  </a:lnTo>
                  <a:lnTo>
                    <a:pt x="94" y="257"/>
                  </a:lnTo>
                  <a:lnTo>
                    <a:pt x="53" y="257"/>
                  </a:lnTo>
                  <a:lnTo>
                    <a:pt x="11" y="257"/>
                  </a:lnTo>
                  <a:cubicBezTo>
                    <a:pt x="5" y="257"/>
                    <a:pt x="1" y="252"/>
                    <a:pt x="1" y="246"/>
                  </a:cubicBezTo>
                  <a:lnTo>
                    <a:pt x="0" y="10"/>
                  </a:lnTo>
                  <a:cubicBezTo>
                    <a:pt x="0" y="4"/>
                    <a:pt x="5" y="0"/>
                    <a:pt x="11" y="0"/>
                  </a:cubicBezTo>
                  <a:cubicBezTo>
                    <a:pt x="17" y="0"/>
                    <a:pt x="22" y="4"/>
                    <a:pt x="22" y="10"/>
                  </a:cubicBezTo>
                  <a:lnTo>
                    <a:pt x="22" y="235"/>
                  </a:lnTo>
                  <a:lnTo>
                    <a:pt x="53" y="235"/>
                  </a:lnTo>
                  <a:lnTo>
                    <a:pt x="53" y="186"/>
                  </a:lnTo>
                  <a:cubicBezTo>
                    <a:pt x="53" y="180"/>
                    <a:pt x="57" y="175"/>
                    <a:pt x="63" y="175"/>
                  </a:cubicBezTo>
                  <a:lnTo>
                    <a:pt x="84" y="175"/>
                  </a:lnTo>
                  <a:cubicBezTo>
                    <a:pt x="90" y="175"/>
                    <a:pt x="94" y="180"/>
                    <a:pt x="94" y="186"/>
                  </a:cubicBezTo>
                  <a:lnTo>
                    <a:pt x="94" y="235"/>
                  </a:lnTo>
                  <a:lnTo>
                    <a:pt x="125" y="235"/>
                  </a:lnTo>
                  <a:lnTo>
                    <a:pt x="125" y="111"/>
                  </a:lnTo>
                  <a:cubicBezTo>
                    <a:pt x="125" y="105"/>
                    <a:pt x="130" y="100"/>
                    <a:pt x="135" y="100"/>
                  </a:cubicBezTo>
                  <a:lnTo>
                    <a:pt x="156" y="100"/>
                  </a:lnTo>
                  <a:cubicBezTo>
                    <a:pt x="162" y="100"/>
                    <a:pt x="166" y="105"/>
                    <a:pt x="166" y="111"/>
                  </a:cubicBezTo>
                  <a:lnTo>
                    <a:pt x="166" y="235"/>
                  </a:lnTo>
                  <a:lnTo>
                    <a:pt x="196" y="235"/>
                  </a:lnTo>
                  <a:lnTo>
                    <a:pt x="196" y="148"/>
                  </a:lnTo>
                  <a:cubicBezTo>
                    <a:pt x="196" y="142"/>
                    <a:pt x="201" y="137"/>
                    <a:pt x="207" y="137"/>
                  </a:cubicBezTo>
                  <a:lnTo>
                    <a:pt x="228" y="137"/>
                  </a:lnTo>
                  <a:cubicBezTo>
                    <a:pt x="234" y="137"/>
                    <a:pt x="239" y="142"/>
                    <a:pt x="239" y="148"/>
                  </a:cubicBezTo>
                  <a:lnTo>
                    <a:pt x="239" y="235"/>
                  </a:lnTo>
                  <a:lnTo>
                    <a:pt x="269" y="235"/>
                  </a:lnTo>
                  <a:lnTo>
                    <a:pt x="269" y="86"/>
                  </a:lnTo>
                  <a:cubicBezTo>
                    <a:pt x="269" y="80"/>
                    <a:pt x="274" y="75"/>
                    <a:pt x="280" y="75"/>
                  </a:cubicBezTo>
                  <a:lnTo>
                    <a:pt x="300" y="75"/>
                  </a:lnTo>
                  <a:cubicBezTo>
                    <a:pt x="306" y="75"/>
                    <a:pt x="311" y="80"/>
                    <a:pt x="311" y="86"/>
                  </a:cubicBezTo>
                  <a:lnTo>
                    <a:pt x="311" y="235"/>
                  </a:lnTo>
                  <a:lnTo>
                    <a:pt x="335" y="235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sp>
        <p:nvSpPr>
          <p:cNvPr id="50" name="PA_文本框 80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5297488" y="1181100"/>
            <a:ext cx="36983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请在此输入章节大标题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51" name="PA_文本框 81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5297488" y="2268539"/>
            <a:ext cx="36983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请在此输入章节大标题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52" name="PA_文本框 82"/>
          <p:cNvSpPr txBox="1"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5297488" y="3370264"/>
            <a:ext cx="36983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请在此输入章节大标题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53" name="PA_文本框 83"/>
          <p:cNvSpPr txBox="1"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5297488" y="4459288"/>
            <a:ext cx="36983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请在此输入章节大标题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800"/>
                            </p:stCondLst>
                            <p:childTnLst>
                              <p:par>
                                <p:cTn id="2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1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6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4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21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2600"/>
                            </p:stCondLst>
                            <p:childTnLst>
                              <p:par>
                                <p:cTn id="4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29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34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5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39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4400"/>
                            </p:stCondLst>
                            <p:childTnLst>
                              <p:par>
                                <p:cTn id="5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47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5200"/>
                            </p:stCondLst>
                            <p:childTnLst>
                              <p:par>
                                <p:cTn id="6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7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57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6200"/>
                            </p:stCondLst>
                            <p:childTnLst>
                              <p:par>
                                <p:cTn id="7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8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8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50" grpId="0"/>
      <p:bldP spid="51" grpId="0"/>
      <p:bldP spid="52" grpId="0"/>
      <p:bldP spid="5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/>
        </p:nvSpPr>
        <p:spPr>
          <a:xfrm>
            <a:off x="8975947" y="0"/>
            <a:ext cx="3215261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08" tIns="60954" rIns="121908" bIns="60954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859367" y="2"/>
            <a:ext cx="2331840" cy="59339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08" tIns="60954" rIns="121908" bIns="60954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78" name="TextBox 177"/>
          <p:cNvSpPr txBox="1"/>
          <p:nvPr/>
        </p:nvSpPr>
        <p:spPr>
          <a:xfrm>
            <a:off x="9456504" y="2762043"/>
            <a:ext cx="2544062" cy="1009508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您的内容打在这里，或者通过复制您的文本后选择只保留文字。</a:t>
            </a: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179" name="TextBox 178"/>
          <p:cNvSpPr txBox="1"/>
          <p:nvPr/>
        </p:nvSpPr>
        <p:spPr>
          <a:xfrm>
            <a:off x="9471432" y="2349364"/>
            <a:ext cx="1708136" cy="415486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9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点击添加标题</a:t>
            </a:r>
            <a:endParaRPr kumimoji="0" lang="zh-CN" altLang="en-US" sz="19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180" name="矩形 179"/>
          <p:cNvSpPr/>
          <p:nvPr/>
        </p:nvSpPr>
        <p:spPr>
          <a:xfrm>
            <a:off x="9216618" y="2473582"/>
            <a:ext cx="191996" cy="218483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87" name="TextBox 186"/>
          <p:cNvSpPr txBox="1"/>
          <p:nvPr/>
        </p:nvSpPr>
        <p:spPr>
          <a:xfrm>
            <a:off x="9456504" y="4627738"/>
            <a:ext cx="2544062" cy="1009508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您的内容打在这里，或者通过复制您的文本后选择只保留文字。</a:t>
            </a: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188" name="TextBox 187"/>
          <p:cNvSpPr txBox="1"/>
          <p:nvPr/>
        </p:nvSpPr>
        <p:spPr>
          <a:xfrm>
            <a:off x="9471432" y="4215059"/>
            <a:ext cx="1708136" cy="415486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9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点击添加标题</a:t>
            </a:r>
            <a:endParaRPr kumimoji="0" lang="zh-CN" altLang="en-US" sz="19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189" name="矩形 188"/>
          <p:cNvSpPr/>
          <p:nvPr/>
        </p:nvSpPr>
        <p:spPr>
          <a:xfrm>
            <a:off x="9216618" y="4339277"/>
            <a:ext cx="191996" cy="218483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831186" y="3"/>
            <a:ext cx="95998" cy="698139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44223" y="5233257"/>
            <a:ext cx="1695737" cy="415486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9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单击添加标题</a:t>
            </a:r>
            <a:endParaRPr kumimoji="0" lang="zh-CN" altLang="en-US" sz="19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600137" y="5233257"/>
            <a:ext cx="1695737" cy="415486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9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单击添加标题</a:t>
            </a:r>
            <a:endParaRPr kumimoji="0" lang="zh-CN" altLang="en-US" sz="19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704176" y="5233257"/>
            <a:ext cx="1695737" cy="415486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9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单击添加标题</a:t>
            </a:r>
            <a:endParaRPr kumimoji="0" lang="zh-CN" altLang="en-US" sz="19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448105" y="5233257"/>
            <a:ext cx="1695737" cy="415486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9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单击添加标题</a:t>
            </a:r>
            <a:endParaRPr kumimoji="0" lang="zh-CN" altLang="en-US" sz="19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2712154" y="2470759"/>
            <a:ext cx="1679781" cy="2570476"/>
            <a:chOff x="3851920" y="1543893"/>
            <a:chExt cx="1260000" cy="1927857"/>
          </a:xfrm>
          <a:effectLst/>
        </p:grpSpPr>
        <p:sp>
          <p:nvSpPr>
            <p:cNvPr id="46" name="矩形 45"/>
            <p:cNvSpPr/>
            <p:nvPr/>
          </p:nvSpPr>
          <p:spPr>
            <a:xfrm>
              <a:off x="3851920" y="1543893"/>
              <a:ext cx="1260000" cy="1080000"/>
            </a:xfrm>
            <a:prstGeom prst="rect">
              <a:avLst/>
            </a:prstGeom>
            <a:solidFill>
              <a:schemeClr val="accent2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7" name="矩形 17"/>
            <p:cNvSpPr/>
            <p:nvPr/>
          </p:nvSpPr>
          <p:spPr>
            <a:xfrm>
              <a:off x="3851920" y="2571750"/>
              <a:ext cx="1260000" cy="900000"/>
            </a:xfrm>
            <a:custGeom>
              <a:rect l="l" t="t" r="r" b="b"/>
              <a:pathLst>
                <a:path w="1440160" h="1116264">
                  <a:moveTo>
                    <a:pt x="0" y="0"/>
                  </a:moveTo>
                  <a:lnTo>
                    <a:pt x="1440160" y="0"/>
                  </a:lnTo>
                  <a:lnTo>
                    <a:pt x="1440160" y="900000"/>
                  </a:lnTo>
                  <a:lnTo>
                    <a:pt x="845513" y="900000"/>
                  </a:lnTo>
                  <a:lnTo>
                    <a:pt x="720080" y="1116264"/>
                  </a:lnTo>
                  <a:lnTo>
                    <a:pt x="594647" y="900000"/>
                  </a:lnTo>
                  <a:lnTo>
                    <a:pt x="0" y="90000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48" name="组合 47"/>
            <p:cNvGrpSpPr/>
            <p:nvPr/>
          </p:nvGrpSpPr>
          <p:grpSpPr>
            <a:xfrm>
              <a:off x="4265920" y="1747410"/>
              <a:ext cx="432000" cy="432000"/>
              <a:chOff x="4279742" y="1787090"/>
              <a:chExt cx="540000" cy="540000"/>
            </a:xfrm>
          </p:grpSpPr>
          <p:sp>
            <p:nvSpPr>
              <p:cNvPr id="50" name="Freeform 56"/>
              <p:cNvSpPr>
                <a:spLocks noEditPoints="1"/>
              </p:cNvSpPr>
              <p:nvPr/>
            </p:nvSpPr>
            <p:spPr bwMode="auto">
              <a:xfrm>
                <a:off x="4279742" y="1787090"/>
                <a:ext cx="540000" cy="540000"/>
              </a:xfrm>
              <a:custGeom>
                <a:gdLst>
                  <a:gd name="T0" fmla="*/ 432 w 864"/>
                  <a:gd name="T1" fmla="*/ 48 h 864"/>
                  <a:gd name="T2" fmla="*/ 581 w 864"/>
                  <a:gd name="T3" fmla="*/ 78 h 864"/>
                  <a:gd name="T4" fmla="*/ 703 w 864"/>
                  <a:gd name="T5" fmla="*/ 160 h 864"/>
                  <a:gd name="T6" fmla="*/ 786 w 864"/>
                  <a:gd name="T7" fmla="*/ 283 h 864"/>
                  <a:gd name="T8" fmla="*/ 816 w 864"/>
                  <a:gd name="T9" fmla="*/ 432 h 864"/>
                  <a:gd name="T10" fmla="*/ 786 w 864"/>
                  <a:gd name="T11" fmla="*/ 581 h 864"/>
                  <a:gd name="T12" fmla="*/ 703 w 864"/>
                  <a:gd name="T13" fmla="*/ 704 h 864"/>
                  <a:gd name="T14" fmla="*/ 581 w 864"/>
                  <a:gd name="T15" fmla="*/ 786 h 864"/>
                  <a:gd name="T16" fmla="*/ 432 w 864"/>
                  <a:gd name="T17" fmla="*/ 816 h 864"/>
                  <a:gd name="T18" fmla="*/ 282 w 864"/>
                  <a:gd name="T19" fmla="*/ 786 h 864"/>
                  <a:gd name="T20" fmla="*/ 160 w 864"/>
                  <a:gd name="T21" fmla="*/ 704 h 864"/>
                  <a:gd name="T22" fmla="*/ 78 w 864"/>
                  <a:gd name="T23" fmla="*/ 581 h 864"/>
                  <a:gd name="T24" fmla="*/ 48 w 864"/>
                  <a:gd name="T25" fmla="*/ 432 h 864"/>
                  <a:gd name="T26" fmla="*/ 78 w 864"/>
                  <a:gd name="T27" fmla="*/ 283 h 864"/>
                  <a:gd name="T28" fmla="*/ 160 w 864"/>
                  <a:gd name="T29" fmla="*/ 160 h 864"/>
                  <a:gd name="T30" fmla="*/ 282 w 864"/>
                  <a:gd name="T31" fmla="*/ 78 h 864"/>
                  <a:gd name="T32" fmla="*/ 432 w 864"/>
                  <a:gd name="T33" fmla="*/ 48 h 864"/>
                  <a:gd name="T34" fmla="*/ 432 w 864"/>
                  <a:gd name="T35" fmla="*/ 0 h 864"/>
                  <a:gd name="T36" fmla="*/ 0 w 864"/>
                  <a:gd name="T37" fmla="*/ 432 h 864"/>
                  <a:gd name="T38" fmla="*/ 432 w 864"/>
                  <a:gd name="T39" fmla="*/ 864 h 864"/>
                  <a:gd name="T40" fmla="*/ 864 w 864"/>
                  <a:gd name="T41" fmla="*/ 432 h 864"/>
                  <a:gd name="T42" fmla="*/ 432 w 864"/>
                  <a:gd name="T43" fmla="*/ 0 h 86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64" h="864">
                    <a:moveTo>
                      <a:pt x="432" y="48"/>
                    </a:moveTo>
                    <a:cubicBezTo>
                      <a:pt x="484" y="48"/>
                      <a:pt x="534" y="58"/>
                      <a:pt x="581" y="78"/>
                    </a:cubicBezTo>
                    <a:cubicBezTo>
                      <a:pt x="627" y="97"/>
                      <a:pt x="668" y="125"/>
                      <a:pt x="703" y="160"/>
                    </a:cubicBezTo>
                    <a:cubicBezTo>
                      <a:pt x="739" y="196"/>
                      <a:pt x="766" y="237"/>
                      <a:pt x="786" y="283"/>
                    </a:cubicBezTo>
                    <a:cubicBezTo>
                      <a:pt x="806" y="330"/>
                      <a:pt x="816" y="380"/>
                      <a:pt x="816" y="432"/>
                    </a:cubicBezTo>
                    <a:cubicBezTo>
                      <a:pt x="816" y="484"/>
                      <a:pt x="806" y="534"/>
                      <a:pt x="786" y="581"/>
                    </a:cubicBezTo>
                    <a:cubicBezTo>
                      <a:pt x="766" y="627"/>
                      <a:pt x="739" y="668"/>
                      <a:pt x="703" y="704"/>
                    </a:cubicBezTo>
                    <a:cubicBezTo>
                      <a:pt x="668" y="739"/>
                      <a:pt x="627" y="766"/>
                      <a:pt x="581" y="786"/>
                    </a:cubicBezTo>
                    <a:cubicBezTo>
                      <a:pt x="534" y="806"/>
                      <a:pt x="484" y="816"/>
                      <a:pt x="432" y="816"/>
                    </a:cubicBezTo>
                    <a:cubicBezTo>
                      <a:pt x="380" y="816"/>
                      <a:pt x="330" y="806"/>
                      <a:pt x="282" y="786"/>
                    </a:cubicBezTo>
                    <a:cubicBezTo>
                      <a:pt x="237" y="766"/>
                      <a:pt x="196" y="739"/>
                      <a:pt x="160" y="704"/>
                    </a:cubicBezTo>
                    <a:cubicBezTo>
                      <a:pt x="125" y="668"/>
                      <a:pt x="97" y="627"/>
                      <a:pt x="78" y="581"/>
                    </a:cubicBezTo>
                    <a:cubicBezTo>
                      <a:pt x="58" y="534"/>
                      <a:pt x="48" y="484"/>
                      <a:pt x="48" y="432"/>
                    </a:cubicBezTo>
                    <a:cubicBezTo>
                      <a:pt x="48" y="380"/>
                      <a:pt x="58" y="330"/>
                      <a:pt x="78" y="283"/>
                    </a:cubicBezTo>
                    <a:cubicBezTo>
                      <a:pt x="97" y="237"/>
                      <a:pt x="125" y="196"/>
                      <a:pt x="160" y="160"/>
                    </a:cubicBezTo>
                    <a:cubicBezTo>
                      <a:pt x="196" y="125"/>
                      <a:pt x="237" y="97"/>
                      <a:pt x="282" y="78"/>
                    </a:cubicBezTo>
                    <a:cubicBezTo>
                      <a:pt x="330" y="58"/>
                      <a:pt x="380" y="48"/>
                      <a:pt x="432" y="48"/>
                    </a:cubicBezTo>
                    <a:close/>
                    <a:moveTo>
                      <a:pt x="432" y="0"/>
                    </a:moveTo>
                    <a:cubicBezTo>
                      <a:pt x="193" y="0"/>
                      <a:pt x="0" y="193"/>
                      <a:pt x="0" y="432"/>
                    </a:cubicBezTo>
                    <a:cubicBezTo>
                      <a:pt x="0" y="671"/>
                      <a:pt x="193" y="864"/>
                      <a:pt x="432" y="864"/>
                    </a:cubicBezTo>
                    <a:cubicBezTo>
                      <a:pt x="670" y="864"/>
                      <a:pt x="864" y="671"/>
                      <a:pt x="864" y="432"/>
                    </a:cubicBezTo>
                    <a:cubicBezTo>
                      <a:pt x="864" y="193"/>
                      <a:pt x="670" y="0"/>
                      <a:pt x="43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1" name="Oval 57"/>
              <p:cNvSpPr>
                <a:spLocks noChangeArrowheads="1"/>
              </p:cNvSpPr>
              <p:nvPr/>
            </p:nvSpPr>
            <p:spPr bwMode="auto">
              <a:xfrm>
                <a:off x="4742750" y="2043993"/>
                <a:ext cx="25664" cy="2619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2" name="Oval 58"/>
              <p:cNvSpPr>
                <a:spLocks noChangeArrowheads="1"/>
              </p:cNvSpPr>
              <p:nvPr/>
            </p:nvSpPr>
            <p:spPr bwMode="auto">
              <a:xfrm>
                <a:off x="4331599" y="2043993"/>
                <a:ext cx="25664" cy="2619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3" name="Oval 59"/>
              <p:cNvSpPr>
                <a:spLocks noChangeArrowheads="1"/>
              </p:cNvSpPr>
              <p:nvPr/>
            </p:nvSpPr>
            <p:spPr bwMode="auto">
              <a:xfrm>
                <a:off x="4537175" y="1838418"/>
                <a:ext cx="25664" cy="2566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4" name="Oval 60"/>
              <p:cNvSpPr>
                <a:spLocks noChangeArrowheads="1"/>
              </p:cNvSpPr>
              <p:nvPr/>
            </p:nvSpPr>
            <p:spPr bwMode="auto">
              <a:xfrm>
                <a:off x="4537175" y="2250363"/>
                <a:ext cx="25664" cy="2566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5" name="Freeform 61"/>
              <p:cNvSpPr/>
              <p:nvPr/>
            </p:nvSpPr>
            <p:spPr bwMode="auto">
              <a:xfrm>
                <a:off x="4720261" y="2152734"/>
                <a:ext cx="15081" cy="14552"/>
              </a:xfrm>
              <a:custGeom>
                <a:gdLst>
                  <a:gd name="T0" fmla="*/ 21 w 24"/>
                  <a:gd name="T1" fmla="*/ 17 h 23"/>
                  <a:gd name="T2" fmla="*/ 7 w 24"/>
                  <a:gd name="T3" fmla="*/ 20 h 23"/>
                  <a:gd name="T4" fmla="*/ 3 w 24"/>
                  <a:gd name="T5" fmla="*/ 6 h 23"/>
                  <a:gd name="T6" fmla="*/ 17 w 24"/>
                  <a:gd name="T7" fmla="*/ 3 h 23"/>
                  <a:gd name="T8" fmla="*/ 21 w 24"/>
                  <a:gd name="T9" fmla="*/ 17 h 2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3">
                    <a:moveTo>
                      <a:pt x="21" y="17"/>
                    </a:moveTo>
                    <a:cubicBezTo>
                      <a:pt x="18" y="21"/>
                      <a:pt x="12" y="23"/>
                      <a:pt x="7" y="20"/>
                    </a:cubicBezTo>
                    <a:cubicBezTo>
                      <a:pt x="2" y="17"/>
                      <a:pt x="0" y="11"/>
                      <a:pt x="3" y="6"/>
                    </a:cubicBezTo>
                    <a:cubicBezTo>
                      <a:pt x="6" y="1"/>
                      <a:pt x="12" y="0"/>
                      <a:pt x="17" y="3"/>
                    </a:cubicBezTo>
                    <a:cubicBezTo>
                      <a:pt x="22" y="5"/>
                      <a:pt x="24" y="12"/>
                      <a:pt x="21" y="1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6" name="Freeform 62"/>
              <p:cNvSpPr/>
              <p:nvPr/>
            </p:nvSpPr>
            <p:spPr bwMode="auto">
              <a:xfrm>
                <a:off x="4364671" y="1947159"/>
                <a:ext cx="14552" cy="14287"/>
              </a:xfrm>
              <a:custGeom>
                <a:gdLst>
                  <a:gd name="T0" fmla="*/ 20 w 23"/>
                  <a:gd name="T1" fmla="*/ 17 h 23"/>
                  <a:gd name="T2" fmla="*/ 6 w 23"/>
                  <a:gd name="T3" fmla="*/ 20 h 23"/>
                  <a:gd name="T4" fmla="*/ 3 w 23"/>
                  <a:gd name="T5" fmla="*/ 6 h 23"/>
                  <a:gd name="T6" fmla="*/ 17 w 23"/>
                  <a:gd name="T7" fmla="*/ 3 h 23"/>
                  <a:gd name="T8" fmla="*/ 20 w 23"/>
                  <a:gd name="T9" fmla="*/ 17 h 2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20" y="17"/>
                    </a:moveTo>
                    <a:cubicBezTo>
                      <a:pt x="18" y="22"/>
                      <a:pt x="11" y="23"/>
                      <a:pt x="6" y="20"/>
                    </a:cubicBezTo>
                    <a:cubicBezTo>
                      <a:pt x="1" y="18"/>
                      <a:pt x="0" y="11"/>
                      <a:pt x="3" y="6"/>
                    </a:cubicBezTo>
                    <a:cubicBezTo>
                      <a:pt x="5" y="1"/>
                      <a:pt x="12" y="0"/>
                      <a:pt x="17" y="3"/>
                    </a:cubicBezTo>
                    <a:cubicBezTo>
                      <a:pt x="22" y="5"/>
                      <a:pt x="23" y="12"/>
                      <a:pt x="20" y="1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7" name="Freeform 63"/>
              <p:cNvSpPr/>
              <p:nvPr/>
            </p:nvSpPr>
            <p:spPr bwMode="auto">
              <a:xfrm>
                <a:off x="4645915" y="1871490"/>
                <a:ext cx="14552" cy="15081"/>
              </a:xfrm>
              <a:custGeom>
                <a:gdLst>
                  <a:gd name="T0" fmla="*/ 20 w 23"/>
                  <a:gd name="T1" fmla="*/ 17 h 24"/>
                  <a:gd name="T2" fmla="*/ 6 w 23"/>
                  <a:gd name="T3" fmla="*/ 21 h 24"/>
                  <a:gd name="T4" fmla="*/ 3 w 23"/>
                  <a:gd name="T5" fmla="*/ 7 h 24"/>
                  <a:gd name="T6" fmla="*/ 17 w 23"/>
                  <a:gd name="T7" fmla="*/ 3 h 24"/>
                  <a:gd name="T8" fmla="*/ 20 w 23"/>
                  <a:gd name="T9" fmla="*/ 17 h 2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4">
                    <a:moveTo>
                      <a:pt x="20" y="17"/>
                    </a:moveTo>
                    <a:cubicBezTo>
                      <a:pt x="18" y="22"/>
                      <a:pt x="11" y="24"/>
                      <a:pt x="6" y="21"/>
                    </a:cubicBezTo>
                    <a:cubicBezTo>
                      <a:pt x="1" y="18"/>
                      <a:pt x="0" y="12"/>
                      <a:pt x="3" y="7"/>
                    </a:cubicBezTo>
                    <a:cubicBezTo>
                      <a:pt x="5" y="2"/>
                      <a:pt x="12" y="0"/>
                      <a:pt x="17" y="3"/>
                    </a:cubicBezTo>
                    <a:cubicBezTo>
                      <a:pt x="22" y="6"/>
                      <a:pt x="23" y="12"/>
                      <a:pt x="20" y="1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8" name="Freeform 64"/>
              <p:cNvSpPr/>
              <p:nvPr/>
            </p:nvSpPr>
            <p:spPr bwMode="auto">
              <a:xfrm>
                <a:off x="4439811" y="2228403"/>
                <a:ext cx="14816" cy="14287"/>
              </a:xfrm>
              <a:custGeom>
                <a:gdLst>
                  <a:gd name="T0" fmla="*/ 21 w 24"/>
                  <a:gd name="T1" fmla="*/ 17 h 23"/>
                  <a:gd name="T2" fmla="*/ 7 w 24"/>
                  <a:gd name="T3" fmla="*/ 20 h 23"/>
                  <a:gd name="T4" fmla="*/ 3 w 24"/>
                  <a:gd name="T5" fmla="*/ 6 h 23"/>
                  <a:gd name="T6" fmla="*/ 17 w 24"/>
                  <a:gd name="T7" fmla="*/ 3 h 23"/>
                  <a:gd name="T8" fmla="*/ 21 w 24"/>
                  <a:gd name="T9" fmla="*/ 17 h 2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3">
                    <a:moveTo>
                      <a:pt x="21" y="17"/>
                    </a:moveTo>
                    <a:cubicBezTo>
                      <a:pt x="18" y="22"/>
                      <a:pt x="12" y="23"/>
                      <a:pt x="7" y="20"/>
                    </a:cubicBezTo>
                    <a:cubicBezTo>
                      <a:pt x="2" y="18"/>
                      <a:pt x="0" y="11"/>
                      <a:pt x="3" y="6"/>
                    </a:cubicBezTo>
                    <a:cubicBezTo>
                      <a:pt x="6" y="1"/>
                      <a:pt x="12" y="0"/>
                      <a:pt x="17" y="3"/>
                    </a:cubicBezTo>
                    <a:cubicBezTo>
                      <a:pt x="22" y="5"/>
                      <a:pt x="24" y="12"/>
                      <a:pt x="21" y="1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9" name="Freeform 65"/>
              <p:cNvSpPr/>
              <p:nvPr/>
            </p:nvSpPr>
            <p:spPr bwMode="auto">
              <a:xfrm>
                <a:off x="4645386" y="2227874"/>
                <a:ext cx="15081" cy="14816"/>
              </a:xfrm>
              <a:custGeom>
                <a:gdLst>
                  <a:gd name="T0" fmla="*/ 17 w 24"/>
                  <a:gd name="T1" fmla="*/ 21 h 24"/>
                  <a:gd name="T2" fmla="*/ 3 w 24"/>
                  <a:gd name="T3" fmla="*/ 17 h 24"/>
                  <a:gd name="T4" fmla="*/ 7 w 24"/>
                  <a:gd name="T5" fmla="*/ 3 h 24"/>
                  <a:gd name="T6" fmla="*/ 21 w 24"/>
                  <a:gd name="T7" fmla="*/ 7 h 24"/>
                  <a:gd name="T8" fmla="*/ 17 w 24"/>
                  <a:gd name="T9" fmla="*/ 21 h 2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4">
                    <a:moveTo>
                      <a:pt x="17" y="21"/>
                    </a:moveTo>
                    <a:cubicBezTo>
                      <a:pt x="12" y="24"/>
                      <a:pt x="6" y="22"/>
                      <a:pt x="3" y="17"/>
                    </a:cubicBezTo>
                    <a:cubicBezTo>
                      <a:pt x="0" y="12"/>
                      <a:pt x="2" y="6"/>
                      <a:pt x="7" y="3"/>
                    </a:cubicBezTo>
                    <a:cubicBezTo>
                      <a:pt x="12" y="0"/>
                      <a:pt x="18" y="2"/>
                      <a:pt x="21" y="7"/>
                    </a:cubicBezTo>
                    <a:cubicBezTo>
                      <a:pt x="24" y="12"/>
                      <a:pt x="22" y="18"/>
                      <a:pt x="17" y="2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0" name="Freeform 66"/>
              <p:cNvSpPr/>
              <p:nvPr/>
            </p:nvSpPr>
            <p:spPr bwMode="auto">
              <a:xfrm>
                <a:off x="4439811" y="1871490"/>
                <a:ext cx="14816" cy="15081"/>
              </a:xfrm>
              <a:custGeom>
                <a:gdLst>
                  <a:gd name="T0" fmla="*/ 17 w 24"/>
                  <a:gd name="T1" fmla="*/ 21 h 24"/>
                  <a:gd name="T2" fmla="*/ 3 w 24"/>
                  <a:gd name="T3" fmla="*/ 17 h 24"/>
                  <a:gd name="T4" fmla="*/ 7 w 24"/>
                  <a:gd name="T5" fmla="*/ 3 h 24"/>
                  <a:gd name="T6" fmla="*/ 21 w 24"/>
                  <a:gd name="T7" fmla="*/ 7 h 24"/>
                  <a:gd name="T8" fmla="*/ 17 w 24"/>
                  <a:gd name="T9" fmla="*/ 21 h 2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4">
                    <a:moveTo>
                      <a:pt x="17" y="21"/>
                    </a:moveTo>
                    <a:cubicBezTo>
                      <a:pt x="12" y="24"/>
                      <a:pt x="6" y="22"/>
                      <a:pt x="3" y="17"/>
                    </a:cubicBezTo>
                    <a:cubicBezTo>
                      <a:pt x="0" y="12"/>
                      <a:pt x="2" y="6"/>
                      <a:pt x="7" y="3"/>
                    </a:cubicBezTo>
                    <a:cubicBezTo>
                      <a:pt x="12" y="0"/>
                      <a:pt x="18" y="2"/>
                      <a:pt x="21" y="7"/>
                    </a:cubicBezTo>
                    <a:cubicBezTo>
                      <a:pt x="24" y="12"/>
                      <a:pt x="22" y="18"/>
                      <a:pt x="17" y="2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1" name="Freeform 67"/>
              <p:cNvSpPr/>
              <p:nvPr/>
            </p:nvSpPr>
            <p:spPr bwMode="auto">
              <a:xfrm>
                <a:off x="4721055" y="1947159"/>
                <a:ext cx="14816" cy="15081"/>
              </a:xfrm>
              <a:custGeom>
                <a:gdLst>
                  <a:gd name="T0" fmla="*/ 17 w 24"/>
                  <a:gd name="T1" fmla="*/ 21 h 24"/>
                  <a:gd name="T2" fmla="*/ 3 w 24"/>
                  <a:gd name="T3" fmla="*/ 17 h 24"/>
                  <a:gd name="T4" fmla="*/ 7 w 24"/>
                  <a:gd name="T5" fmla="*/ 3 h 24"/>
                  <a:gd name="T6" fmla="*/ 21 w 24"/>
                  <a:gd name="T7" fmla="*/ 7 h 24"/>
                  <a:gd name="T8" fmla="*/ 17 w 24"/>
                  <a:gd name="T9" fmla="*/ 21 h 2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4">
                    <a:moveTo>
                      <a:pt x="17" y="21"/>
                    </a:moveTo>
                    <a:cubicBezTo>
                      <a:pt x="12" y="24"/>
                      <a:pt x="6" y="22"/>
                      <a:pt x="3" y="17"/>
                    </a:cubicBezTo>
                    <a:cubicBezTo>
                      <a:pt x="0" y="12"/>
                      <a:pt x="2" y="6"/>
                      <a:pt x="7" y="3"/>
                    </a:cubicBezTo>
                    <a:cubicBezTo>
                      <a:pt x="12" y="0"/>
                      <a:pt x="18" y="2"/>
                      <a:pt x="21" y="7"/>
                    </a:cubicBezTo>
                    <a:cubicBezTo>
                      <a:pt x="24" y="12"/>
                      <a:pt x="22" y="18"/>
                      <a:pt x="17" y="2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2" name="Freeform 68"/>
              <p:cNvSpPr/>
              <p:nvPr/>
            </p:nvSpPr>
            <p:spPr bwMode="auto">
              <a:xfrm>
                <a:off x="4364671" y="2152734"/>
                <a:ext cx="14552" cy="15081"/>
              </a:xfrm>
              <a:custGeom>
                <a:gdLst>
                  <a:gd name="T0" fmla="*/ 17 w 23"/>
                  <a:gd name="T1" fmla="*/ 21 h 24"/>
                  <a:gd name="T2" fmla="*/ 2 w 23"/>
                  <a:gd name="T3" fmla="*/ 17 h 24"/>
                  <a:gd name="T4" fmla="*/ 6 w 23"/>
                  <a:gd name="T5" fmla="*/ 3 h 24"/>
                  <a:gd name="T6" fmla="*/ 20 w 23"/>
                  <a:gd name="T7" fmla="*/ 7 h 24"/>
                  <a:gd name="T8" fmla="*/ 17 w 23"/>
                  <a:gd name="T9" fmla="*/ 21 h 2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4">
                    <a:moveTo>
                      <a:pt x="17" y="21"/>
                    </a:moveTo>
                    <a:cubicBezTo>
                      <a:pt x="12" y="24"/>
                      <a:pt x="5" y="22"/>
                      <a:pt x="2" y="17"/>
                    </a:cubicBezTo>
                    <a:cubicBezTo>
                      <a:pt x="0" y="12"/>
                      <a:pt x="1" y="6"/>
                      <a:pt x="6" y="3"/>
                    </a:cubicBezTo>
                    <a:cubicBezTo>
                      <a:pt x="11" y="0"/>
                      <a:pt x="17" y="2"/>
                      <a:pt x="20" y="7"/>
                    </a:cubicBezTo>
                    <a:cubicBezTo>
                      <a:pt x="23" y="12"/>
                      <a:pt x="21" y="18"/>
                      <a:pt x="17" y="2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3" name="Freeform 69"/>
              <p:cNvSpPr/>
              <p:nvPr/>
            </p:nvSpPr>
            <p:spPr bwMode="auto">
              <a:xfrm>
                <a:off x="4542202" y="1906678"/>
                <a:ext cx="107418" cy="157952"/>
              </a:xfrm>
              <a:custGeom>
                <a:gdLst>
                  <a:gd name="T0" fmla="*/ 406 w 406"/>
                  <a:gd name="T1" fmla="*/ 597 h 597"/>
                  <a:gd name="T2" fmla="*/ 0 w 406"/>
                  <a:gd name="T3" fmla="*/ 597 h 597"/>
                  <a:gd name="T4" fmla="*/ 0 w 406"/>
                  <a:gd name="T5" fmla="*/ 0 h 597"/>
                  <a:gd name="T6" fmla="*/ 57 w 406"/>
                  <a:gd name="T7" fmla="*/ 0 h 597"/>
                  <a:gd name="T8" fmla="*/ 57 w 406"/>
                  <a:gd name="T9" fmla="*/ 540 h 597"/>
                  <a:gd name="T10" fmla="*/ 406 w 406"/>
                  <a:gd name="T11" fmla="*/ 540 h 597"/>
                  <a:gd name="T12" fmla="*/ 406 w 406"/>
                  <a:gd name="T13" fmla="*/ 597 h 59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6" h="597">
                    <a:moveTo>
                      <a:pt x="406" y="597"/>
                    </a:moveTo>
                    <a:lnTo>
                      <a:pt x="0" y="597"/>
                    </a:lnTo>
                    <a:lnTo>
                      <a:pt x="0" y="0"/>
                    </a:lnTo>
                    <a:lnTo>
                      <a:pt x="57" y="0"/>
                    </a:lnTo>
                    <a:lnTo>
                      <a:pt x="57" y="540"/>
                    </a:lnTo>
                    <a:lnTo>
                      <a:pt x="406" y="540"/>
                    </a:lnTo>
                    <a:lnTo>
                      <a:pt x="406" y="59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sp>
          <p:nvSpPr>
            <p:cNvPr id="49" name="TextBox 48"/>
            <p:cNvSpPr txBox="1"/>
            <p:nvPr/>
          </p:nvSpPr>
          <p:spPr>
            <a:xfrm>
              <a:off x="3851920" y="2741798"/>
              <a:ext cx="1260000" cy="4385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点击添加说明</a:t>
              </a:r>
              <a:endPara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点击添加说明</a:t>
              </a: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6456083" y="2470759"/>
            <a:ext cx="1679781" cy="2570476"/>
            <a:chOff x="6948264" y="1543893"/>
            <a:chExt cx="1260000" cy="1927857"/>
          </a:xfrm>
          <a:effectLst/>
        </p:grpSpPr>
        <p:sp>
          <p:nvSpPr>
            <p:cNvPr id="65" name="矩形 64"/>
            <p:cNvSpPr/>
            <p:nvPr/>
          </p:nvSpPr>
          <p:spPr>
            <a:xfrm>
              <a:off x="6948264" y="1543893"/>
              <a:ext cx="1260000" cy="1080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6" name="矩形 17"/>
            <p:cNvSpPr/>
            <p:nvPr/>
          </p:nvSpPr>
          <p:spPr>
            <a:xfrm>
              <a:off x="6948264" y="2571750"/>
              <a:ext cx="1260000" cy="900000"/>
            </a:xfrm>
            <a:custGeom>
              <a:rect l="l" t="t" r="r" b="b"/>
              <a:pathLst>
                <a:path w="1440160" h="1116264">
                  <a:moveTo>
                    <a:pt x="0" y="0"/>
                  </a:moveTo>
                  <a:lnTo>
                    <a:pt x="1440160" y="0"/>
                  </a:lnTo>
                  <a:lnTo>
                    <a:pt x="1440160" y="900000"/>
                  </a:lnTo>
                  <a:lnTo>
                    <a:pt x="845513" y="900000"/>
                  </a:lnTo>
                  <a:lnTo>
                    <a:pt x="720080" y="1116264"/>
                  </a:lnTo>
                  <a:lnTo>
                    <a:pt x="594647" y="900000"/>
                  </a:lnTo>
                  <a:lnTo>
                    <a:pt x="0" y="900000"/>
                  </a:lnTo>
                  <a:close/>
                </a:path>
              </a:pathLst>
            </a:custGeom>
            <a:solidFill>
              <a:schemeClr val="accent2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67" name="组合 66"/>
            <p:cNvGrpSpPr/>
            <p:nvPr/>
          </p:nvGrpSpPr>
          <p:grpSpPr>
            <a:xfrm>
              <a:off x="7362264" y="1747410"/>
              <a:ext cx="432000" cy="432000"/>
              <a:chOff x="7335869" y="1787090"/>
              <a:chExt cx="540000" cy="540000"/>
            </a:xfrm>
          </p:grpSpPr>
          <p:sp>
            <p:nvSpPr>
              <p:cNvPr id="69" name="Freeform 470"/>
              <p:cNvSpPr>
                <a:spLocks noEditPoints="1"/>
              </p:cNvSpPr>
              <p:nvPr/>
            </p:nvSpPr>
            <p:spPr bwMode="auto">
              <a:xfrm>
                <a:off x="7335869" y="1787090"/>
                <a:ext cx="540000" cy="252225"/>
              </a:xfrm>
              <a:custGeom>
                <a:gdLst>
                  <a:gd name="T0" fmla="*/ 127 w 145"/>
                  <a:gd name="T1" fmla="*/ 27 h 63"/>
                  <a:gd name="T2" fmla="*/ 100 w 145"/>
                  <a:gd name="T3" fmla="*/ 27 h 63"/>
                  <a:gd name="T4" fmla="*/ 100 w 145"/>
                  <a:gd name="T5" fmla="*/ 18 h 63"/>
                  <a:gd name="T6" fmla="*/ 83 w 145"/>
                  <a:gd name="T7" fmla="*/ 0 h 63"/>
                  <a:gd name="T8" fmla="*/ 83 w 145"/>
                  <a:gd name="T9" fmla="*/ 0 h 63"/>
                  <a:gd name="T10" fmla="*/ 63 w 145"/>
                  <a:gd name="T11" fmla="*/ 0 h 63"/>
                  <a:gd name="T12" fmla="*/ 63 w 145"/>
                  <a:gd name="T13" fmla="*/ 0 h 63"/>
                  <a:gd name="T14" fmla="*/ 46 w 145"/>
                  <a:gd name="T15" fmla="*/ 18 h 63"/>
                  <a:gd name="T16" fmla="*/ 46 w 145"/>
                  <a:gd name="T17" fmla="*/ 27 h 63"/>
                  <a:gd name="T18" fmla="*/ 19 w 145"/>
                  <a:gd name="T19" fmla="*/ 27 h 63"/>
                  <a:gd name="T20" fmla="*/ 0 w 145"/>
                  <a:gd name="T21" fmla="*/ 45 h 63"/>
                  <a:gd name="T22" fmla="*/ 0 w 145"/>
                  <a:gd name="T23" fmla="*/ 63 h 63"/>
                  <a:gd name="T24" fmla="*/ 145 w 145"/>
                  <a:gd name="T25" fmla="*/ 63 h 63"/>
                  <a:gd name="T26" fmla="*/ 145 w 145"/>
                  <a:gd name="T27" fmla="*/ 45 h 63"/>
                  <a:gd name="T28" fmla="*/ 127 w 145"/>
                  <a:gd name="T29" fmla="*/ 27 h 63"/>
                  <a:gd name="T30" fmla="*/ 55 w 145"/>
                  <a:gd name="T31" fmla="*/ 27 h 63"/>
                  <a:gd name="T32" fmla="*/ 73 w 145"/>
                  <a:gd name="T33" fmla="*/ 9 h 63"/>
                  <a:gd name="T34" fmla="*/ 91 w 145"/>
                  <a:gd name="T35" fmla="*/ 27 h 63"/>
                  <a:gd name="T36" fmla="*/ 55 w 145"/>
                  <a:gd name="T37" fmla="*/ 27 h 6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5" h="62">
                    <a:moveTo>
                      <a:pt x="127" y="27"/>
                    </a:moveTo>
                    <a:cubicBezTo>
                      <a:pt x="100" y="27"/>
                      <a:pt x="100" y="27"/>
                      <a:pt x="100" y="27"/>
                    </a:cubicBezTo>
                    <a:cubicBezTo>
                      <a:pt x="100" y="18"/>
                      <a:pt x="100" y="18"/>
                      <a:pt x="100" y="18"/>
                    </a:cubicBezTo>
                    <a:cubicBezTo>
                      <a:pt x="100" y="8"/>
                      <a:pt x="92" y="1"/>
                      <a:pt x="83" y="0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54" y="0"/>
                      <a:pt x="46" y="8"/>
                      <a:pt x="46" y="18"/>
                    </a:cubicBezTo>
                    <a:cubicBezTo>
                      <a:pt x="46" y="27"/>
                      <a:pt x="46" y="27"/>
                      <a:pt x="46" y="27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9" y="27"/>
                      <a:pt x="0" y="35"/>
                      <a:pt x="0" y="45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145" y="63"/>
                      <a:pt x="145" y="63"/>
                      <a:pt x="145" y="63"/>
                    </a:cubicBezTo>
                    <a:cubicBezTo>
                      <a:pt x="145" y="45"/>
                      <a:pt x="145" y="45"/>
                      <a:pt x="145" y="45"/>
                    </a:cubicBezTo>
                    <a:cubicBezTo>
                      <a:pt x="145" y="35"/>
                      <a:pt x="137" y="27"/>
                      <a:pt x="127" y="27"/>
                    </a:cubicBezTo>
                    <a:close/>
                    <a:moveTo>
                      <a:pt x="55" y="27"/>
                    </a:moveTo>
                    <a:cubicBezTo>
                      <a:pt x="55" y="17"/>
                      <a:pt x="63" y="9"/>
                      <a:pt x="73" y="9"/>
                    </a:cubicBezTo>
                    <a:cubicBezTo>
                      <a:pt x="83" y="9"/>
                      <a:pt x="91" y="17"/>
                      <a:pt x="91" y="27"/>
                    </a:cubicBezTo>
                    <a:lnTo>
                      <a:pt x="55" y="2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70" name="Rectangle 471"/>
              <p:cNvSpPr>
                <a:spLocks noChangeArrowheads="1"/>
              </p:cNvSpPr>
              <p:nvPr/>
            </p:nvSpPr>
            <p:spPr bwMode="auto">
              <a:xfrm>
                <a:off x="7575169" y="2074865"/>
                <a:ext cx="66122" cy="7109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71" name="Freeform 472"/>
              <p:cNvSpPr/>
              <p:nvPr/>
            </p:nvSpPr>
            <p:spPr bwMode="auto">
              <a:xfrm>
                <a:off x="7335869" y="2074865"/>
                <a:ext cx="540000" cy="252225"/>
              </a:xfrm>
              <a:custGeom>
                <a:gdLst>
                  <a:gd name="T0" fmla="*/ 91 w 145"/>
                  <a:gd name="T1" fmla="*/ 9 h 63"/>
                  <a:gd name="T2" fmla="*/ 73 w 145"/>
                  <a:gd name="T3" fmla="*/ 27 h 63"/>
                  <a:gd name="T4" fmla="*/ 55 w 145"/>
                  <a:gd name="T5" fmla="*/ 9 h 63"/>
                  <a:gd name="T6" fmla="*/ 55 w 145"/>
                  <a:gd name="T7" fmla="*/ 0 h 63"/>
                  <a:gd name="T8" fmla="*/ 0 w 145"/>
                  <a:gd name="T9" fmla="*/ 0 h 63"/>
                  <a:gd name="T10" fmla="*/ 0 w 145"/>
                  <a:gd name="T11" fmla="*/ 45 h 63"/>
                  <a:gd name="T12" fmla="*/ 19 w 145"/>
                  <a:gd name="T13" fmla="*/ 63 h 63"/>
                  <a:gd name="T14" fmla="*/ 127 w 145"/>
                  <a:gd name="T15" fmla="*/ 63 h 63"/>
                  <a:gd name="T16" fmla="*/ 145 w 145"/>
                  <a:gd name="T17" fmla="*/ 45 h 63"/>
                  <a:gd name="T18" fmla="*/ 145 w 145"/>
                  <a:gd name="T19" fmla="*/ 0 h 63"/>
                  <a:gd name="T20" fmla="*/ 91 w 145"/>
                  <a:gd name="T21" fmla="*/ 0 h 63"/>
                  <a:gd name="T22" fmla="*/ 91 w 145"/>
                  <a:gd name="T23" fmla="*/ 9 h 6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5" h="62">
                    <a:moveTo>
                      <a:pt x="91" y="9"/>
                    </a:moveTo>
                    <a:cubicBezTo>
                      <a:pt x="91" y="19"/>
                      <a:pt x="83" y="27"/>
                      <a:pt x="73" y="27"/>
                    </a:cubicBezTo>
                    <a:cubicBezTo>
                      <a:pt x="63" y="27"/>
                      <a:pt x="55" y="19"/>
                      <a:pt x="55" y="9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55"/>
                      <a:pt x="9" y="63"/>
                      <a:pt x="19" y="63"/>
                    </a:cubicBezTo>
                    <a:cubicBezTo>
                      <a:pt x="127" y="63"/>
                      <a:pt x="127" y="63"/>
                      <a:pt x="127" y="63"/>
                    </a:cubicBezTo>
                    <a:cubicBezTo>
                      <a:pt x="137" y="63"/>
                      <a:pt x="145" y="55"/>
                      <a:pt x="145" y="45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91" y="0"/>
                      <a:pt x="91" y="0"/>
                      <a:pt x="91" y="0"/>
                    </a:cubicBezTo>
                    <a:lnTo>
                      <a:pt x="91" y="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sp>
          <p:nvSpPr>
            <p:cNvPr id="68" name="TextBox 67"/>
            <p:cNvSpPr txBox="1"/>
            <p:nvPr/>
          </p:nvSpPr>
          <p:spPr>
            <a:xfrm>
              <a:off x="6948264" y="2741798"/>
              <a:ext cx="1260000" cy="4385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点击添加说明</a:t>
              </a:r>
              <a:endPara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点击添加说明</a:t>
              </a: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840190" y="2470759"/>
            <a:ext cx="1679781" cy="2570476"/>
            <a:chOff x="2303748" y="1543893"/>
            <a:chExt cx="1260000" cy="1927857"/>
          </a:xfrm>
          <a:effectLst/>
        </p:grpSpPr>
        <p:sp>
          <p:nvSpPr>
            <p:cNvPr id="73" name="矩形 72"/>
            <p:cNvSpPr/>
            <p:nvPr/>
          </p:nvSpPr>
          <p:spPr>
            <a:xfrm>
              <a:off x="2303748" y="1543893"/>
              <a:ext cx="1260000" cy="1080000"/>
            </a:xfrm>
            <a:prstGeom prst="rect">
              <a:avLst/>
            </a:prstGeom>
            <a:solidFill>
              <a:schemeClr val="accent2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74" name="矩形 17"/>
            <p:cNvSpPr/>
            <p:nvPr/>
          </p:nvSpPr>
          <p:spPr>
            <a:xfrm>
              <a:off x="2303748" y="2571750"/>
              <a:ext cx="1260000" cy="900000"/>
            </a:xfrm>
            <a:custGeom>
              <a:rect l="l" t="t" r="r" b="b"/>
              <a:pathLst>
                <a:path w="1440160" h="1116264">
                  <a:moveTo>
                    <a:pt x="0" y="0"/>
                  </a:moveTo>
                  <a:lnTo>
                    <a:pt x="1440160" y="0"/>
                  </a:lnTo>
                  <a:lnTo>
                    <a:pt x="1440160" y="900000"/>
                  </a:lnTo>
                  <a:lnTo>
                    <a:pt x="845513" y="900000"/>
                  </a:lnTo>
                  <a:lnTo>
                    <a:pt x="720080" y="1116264"/>
                  </a:lnTo>
                  <a:lnTo>
                    <a:pt x="594647" y="900000"/>
                  </a:lnTo>
                  <a:lnTo>
                    <a:pt x="0" y="900000"/>
                  </a:lnTo>
                  <a:close/>
                </a:path>
              </a:pathLst>
            </a:custGeom>
            <a:solidFill>
              <a:schemeClr val="accent3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75" name="组合 74"/>
            <p:cNvGrpSpPr>
              <a:grpSpLocks noChangeAspect="1"/>
            </p:cNvGrpSpPr>
            <p:nvPr/>
          </p:nvGrpSpPr>
          <p:grpSpPr>
            <a:xfrm>
              <a:off x="2735748" y="1765410"/>
              <a:ext cx="396000" cy="396000"/>
              <a:chOff x="2751679" y="1787090"/>
              <a:chExt cx="540000" cy="540000"/>
            </a:xfrm>
          </p:grpSpPr>
          <p:sp>
            <p:nvSpPr>
              <p:cNvPr id="77" name="Freeform 116"/>
              <p:cNvSpPr/>
              <p:nvPr/>
            </p:nvSpPr>
            <p:spPr bwMode="auto">
              <a:xfrm>
                <a:off x="2931679" y="1787090"/>
                <a:ext cx="360000" cy="362278"/>
              </a:xfrm>
              <a:custGeom>
                <a:gdLst>
                  <a:gd name="T0" fmla="*/ 43 w 104"/>
                  <a:gd name="T1" fmla="*/ 0 h 106"/>
                  <a:gd name="T2" fmla="*/ 21 w 104"/>
                  <a:gd name="T3" fmla="*/ 0 h 106"/>
                  <a:gd name="T4" fmla="*/ 0 w 104"/>
                  <a:gd name="T5" fmla="*/ 0 h 106"/>
                  <a:gd name="T6" fmla="*/ 0 w 104"/>
                  <a:gd name="T7" fmla="*/ 16 h 106"/>
                  <a:gd name="T8" fmla="*/ 5 w 104"/>
                  <a:gd name="T9" fmla="*/ 16 h 106"/>
                  <a:gd name="T10" fmla="*/ 26 w 104"/>
                  <a:gd name="T11" fmla="*/ 16 h 106"/>
                  <a:gd name="T12" fmla="*/ 87 w 104"/>
                  <a:gd name="T13" fmla="*/ 16 h 106"/>
                  <a:gd name="T14" fmla="*/ 87 w 104"/>
                  <a:gd name="T15" fmla="*/ 80 h 106"/>
                  <a:gd name="T16" fmla="*/ 87 w 104"/>
                  <a:gd name="T17" fmla="*/ 101 h 106"/>
                  <a:gd name="T18" fmla="*/ 87 w 104"/>
                  <a:gd name="T19" fmla="*/ 106 h 106"/>
                  <a:gd name="T20" fmla="*/ 104 w 104"/>
                  <a:gd name="T21" fmla="*/ 106 h 106"/>
                  <a:gd name="T22" fmla="*/ 104 w 104"/>
                  <a:gd name="T23" fmla="*/ 85 h 106"/>
                  <a:gd name="T24" fmla="*/ 104 w 104"/>
                  <a:gd name="T25" fmla="*/ 63 h 106"/>
                  <a:gd name="T26" fmla="*/ 104 w 104"/>
                  <a:gd name="T27" fmla="*/ 0 h 106"/>
                  <a:gd name="T28" fmla="*/ 43 w 104"/>
                  <a:gd name="T29" fmla="*/ 0 h 10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4" h="105">
                    <a:moveTo>
                      <a:pt x="43" y="0"/>
                    </a:moveTo>
                    <a:lnTo>
                      <a:pt x="21" y="0"/>
                    </a:lnTo>
                    <a:lnTo>
                      <a:pt x="0" y="0"/>
                    </a:lnTo>
                    <a:lnTo>
                      <a:pt x="0" y="16"/>
                    </a:lnTo>
                    <a:lnTo>
                      <a:pt x="5" y="16"/>
                    </a:lnTo>
                    <a:lnTo>
                      <a:pt x="26" y="16"/>
                    </a:lnTo>
                    <a:lnTo>
                      <a:pt x="87" y="16"/>
                    </a:lnTo>
                    <a:lnTo>
                      <a:pt x="87" y="80"/>
                    </a:lnTo>
                    <a:lnTo>
                      <a:pt x="87" y="101"/>
                    </a:lnTo>
                    <a:lnTo>
                      <a:pt x="87" y="106"/>
                    </a:lnTo>
                    <a:lnTo>
                      <a:pt x="104" y="106"/>
                    </a:lnTo>
                    <a:lnTo>
                      <a:pt x="104" y="85"/>
                    </a:lnTo>
                    <a:lnTo>
                      <a:pt x="104" y="63"/>
                    </a:lnTo>
                    <a:lnTo>
                      <a:pt x="104" y="0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78" name="Freeform 117"/>
              <p:cNvSpPr/>
              <p:nvPr/>
            </p:nvSpPr>
            <p:spPr bwMode="auto">
              <a:xfrm>
                <a:off x="2841679" y="1882786"/>
                <a:ext cx="360000" cy="355443"/>
              </a:xfrm>
              <a:custGeom>
                <a:gdLst>
                  <a:gd name="T0" fmla="*/ 0 w 104"/>
                  <a:gd name="T1" fmla="*/ 0 h 104"/>
                  <a:gd name="T2" fmla="*/ 0 w 104"/>
                  <a:gd name="T3" fmla="*/ 17 h 104"/>
                  <a:gd name="T4" fmla="*/ 87 w 104"/>
                  <a:gd name="T5" fmla="*/ 17 h 104"/>
                  <a:gd name="T6" fmla="*/ 87 w 104"/>
                  <a:gd name="T7" fmla="*/ 104 h 104"/>
                  <a:gd name="T8" fmla="*/ 104 w 104"/>
                  <a:gd name="T9" fmla="*/ 104 h 104"/>
                  <a:gd name="T10" fmla="*/ 104 w 104"/>
                  <a:gd name="T11" fmla="*/ 0 h 104"/>
                  <a:gd name="T12" fmla="*/ 0 w 104"/>
                  <a:gd name="T13" fmla="*/ 0 h 10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4" h="104">
                    <a:moveTo>
                      <a:pt x="0" y="0"/>
                    </a:moveTo>
                    <a:lnTo>
                      <a:pt x="0" y="17"/>
                    </a:lnTo>
                    <a:lnTo>
                      <a:pt x="87" y="17"/>
                    </a:lnTo>
                    <a:lnTo>
                      <a:pt x="87" y="104"/>
                    </a:lnTo>
                    <a:lnTo>
                      <a:pt x="104" y="104"/>
                    </a:lnTo>
                    <a:lnTo>
                      <a:pt x="10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79" name="Rectangle 118"/>
              <p:cNvSpPr>
                <a:spLocks noChangeArrowheads="1"/>
              </p:cNvSpPr>
              <p:nvPr/>
            </p:nvSpPr>
            <p:spPr bwMode="auto">
              <a:xfrm>
                <a:off x="2751679" y="1971647"/>
                <a:ext cx="360000" cy="35544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80" name="Freeform 119"/>
              <p:cNvSpPr/>
              <p:nvPr/>
            </p:nvSpPr>
            <p:spPr bwMode="auto">
              <a:xfrm>
                <a:off x="2931679" y="1787090"/>
                <a:ext cx="360000" cy="362278"/>
              </a:xfrm>
              <a:custGeom>
                <a:gdLst>
                  <a:gd name="T0" fmla="*/ 43 w 104"/>
                  <a:gd name="T1" fmla="*/ 0 h 106"/>
                  <a:gd name="T2" fmla="*/ 21 w 104"/>
                  <a:gd name="T3" fmla="*/ 0 h 106"/>
                  <a:gd name="T4" fmla="*/ 0 w 104"/>
                  <a:gd name="T5" fmla="*/ 0 h 106"/>
                  <a:gd name="T6" fmla="*/ 0 w 104"/>
                  <a:gd name="T7" fmla="*/ 16 h 106"/>
                  <a:gd name="T8" fmla="*/ 5 w 104"/>
                  <a:gd name="T9" fmla="*/ 16 h 106"/>
                  <a:gd name="T10" fmla="*/ 26 w 104"/>
                  <a:gd name="T11" fmla="*/ 16 h 106"/>
                  <a:gd name="T12" fmla="*/ 87 w 104"/>
                  <a:gd name="T13" fmla="*/ 16 h 106"/>
                  <a:gd name="T14" fmla="*/ 87 w 104"/>
                  <a:gd name="T15" fmla="*/ 80 h 106"/>
                  <a:gd name="T16" fmla="*/ 87 w 104"/>
                  <a:gd name="T17" fmla="*/ 101 h 106"/>
                  <a:gd name="T18" fmla="*/ 87 w 104"/>
                  <a:gd name="T19" fmla="*/ 106 h 106"/>
                  <a:gd name="T20" fmla="*/ 104 w 104"/>
                  <a:gd name="T21" fmla="*/ 106 h 106"/>
                  <a:gd name="T22" fmla="*/ 104 w 104"/>
                  <a:gd name="T23" fmla="*/ 85 h 106"/>
                  <a:gd name="T24" fmla="*/ 104 w 104"/>
                  <a:gd name="T25" fmla="*/ 63 h 106"/>
                  <a:gd name="T26" fmla="*/ 104 w 104"/>
                  <a:gd name="T27" fmla="*/ 0 h 106"/>
                  <a:gd name="T28" fmla="*/ 43 w 104"/>
                  <a:gd name="T29" fmla="*/ 0 h 10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4" h="105">
                    <a:moveTo>
                      <a:pt x="43" y="0"/>
                    </a:moveTo>
                    <a:lnTo>
                      <a:pt x="21" y="0"/>
                    </a:lnTo>
                    <a:lnTo>
                      <a:pt x="0" y="0"/>
                    </a:lnTo>
                    <a:lnTo>
                      <a:pt x="0" y="16"/>
                    </a:lnTo>
                    <a:lnTo>
                      <a:pt x="5" y="16"/>
                    </a:lnTo>
                    <a:lnTo>
                      <a:pt x="26" y="16"/>
                    </a:lnTo>
                    <a:lnTo>
                      <a:pt x="87" y="16"/>
                    </a:lnTo>
                    <a:lnTo>
                      <a:pt x="87" y="80"/>
                    </a:lnTo>
                    <a:lnTo>
                      <a:pt x="87" y="101"/>
                    </a:lnTo>
                    <a:lnTo>
                      <a:pt x="87" y="106"/>
                    </a:lnTo>
                    <a:lnTo>
                      <a:pt x="104" y="106"/>
                    </a:lnTo>
                    <a:lnTo>
                      <a:pt x="104" y="85"/>
                    </a:lnTo>
                    <a:lnTo>
                      <a:pt x="104" y="63"/>
                    </a:lnTo>
                    <a:lnTo>
                      <a:pt x="104" y="0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81" name="Freeform 120"/>
              <p:cNvSpPr/>
              <p:nvPr/>
            </p:nvSpPr>
            <p:spPr bwMode="auto">
              <a:xfrm>
                <a:off x="2841679" y="1882786"/>
                <a:ext cx="360000" cy="355443"/>
              </a:xfrm>
              <a:custGeom>
                <a:gdLst>
                  <a:gd name="T0" fmla="*/ 0 w 104"/>
                  <a:gd name="T1" fmla="*/ 0 h 104"/>
                  <a:gd name="T2" fmla="*/ 0 w 104"/>
                  <a:gd name="T3" fmla="*/ 17 h 104"/>
                  <a:gd name="T4" fmla="*/ 87 w 104"/>
                  <a:gd name="T5" fmla="*/ 17 h 104"/>
                  <a:gd name="T6" fmla="*/ 87 w 104"/>
                  <a:gd name="T7" fmla="*/ 104 h 104"/>
                  <a:gd name="T8" fmla="*/ 104 w 104"/>
                  <a:gd name="T9" fmla="*/ 104 h 104"/>
                  <a:gd name="T10" fmla="*/ 104 w 104"/>
                  <a:gd name="T11" fmla="*/ 0 h 104"/>
                  <a:gd name="T12" fmla="*/ 0 w 104"/>
                  <a:gd name="T13" fmla="*/ 0 h 10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4" h="104">
                    <a:moveTo>
                      <a:pt x="0" y="0"/>
                    </a:moveTo>
                    <a:lnTo>
                      <a:pt x="0" y="17"/>
                    </a:lnTo>
                    <a:lnTo>
                      <a:pt x="87" y="17"/>
                    </a:lnTo>
                    <a:lnTo>
                      <a:pt x="87" y="104"/>
                    </a:lnTo>
                    <a:lnTo>
                      <a:pt x="104" y="104"/>
                    </a:lnTo>
                    <a:lnTo>
                      <a:pt x="10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82" name="Rectangle 121"/>
              <p:cNvSpPr>
                <a:spLocks noChangeArrowheads="1"/>
              </p:cNvSpPr>
              <p:nvPr/>
            </p:nvSpPr>
            <p:spPr bwMode="auto">
              <a:xfrm>
                <a:off x="2751679" y="1971647"/>
                <a:ext cx="360000" cy="35544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sp>
          <p:nvSpPr>
            <p:cNvPr id="76" name="TextBox 75"/>
            <p:cNvSpPr txBox="1"/>
            <p:nvPr/>
          </p:nvSpPr>
          <p:spPr>
            <a:xfrm>
              <a:off x="2303748" y="2741798"/>
              <a:ext cx="1260000" cy="4385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点击添加说明</a:t>
              </a:r>
              <a:endPara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点击添加说明</a:t>
              </a: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4584118" y="2470759"/>
            <a:ext cx="1679781" cy="2570476"/>
            <a:chOff x="5400092" y="1543893"/>
            <a:chExt cx="1260000" cy="1927857"/>
          </a:xfrm>
          <a:effectLst/>
        </p:grpSpPr>
        <p:sp>
          <p:nvSpPr>
            <p:cNvPr id="95" name="矩形 94"/>
            <p:cNvSpPr/>
            <p:nvPr/>
          </p:nvSpPr>
          <p:spPr>
            <a:xfrm>
              <a:off x="5400092" y="1543893"/>
              <a:ext cx="1260000" cy="1080000"/>
            </a:xfrm>
            <a:prstGeom prst="rect">
              <a:avLst/>
            </a:prstGeom>
            <a:solidFill>
              <a:schemeClr val="accent2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96" name="矩形 17"/>
            <p:cNvSpPr/>
            <p:nvPr/>
          </p:nvSpPr>
          <p:spPr>
            <a:xfrm>
              <a:off x="5400092" y="2571750"/>
              <a:ext cx="1260000" cy="900000"/>
            </a:xfrm>
            <a:custGeom>
              <a:rect l="l" t="t" r="r" b="b"/>
              <a:pathLst>
                <a:path w="1440160" h="1116264">
                  <a:moveTo>
                    <a:pt x="0" y="0"/>
                  </a:moveTo>
                  <a:lnTo>
                    <a:pt x="1440160" y="0"/>
                  </a:lnTo>
                  <a:lnTo>
                    <a:pt x="1440160" y="900000"/>
                  </a:lnTo>
                  <a:lnTo>
                    <a:pt x="845513" y="900000"/>
                  </a:lnTo>
                  <a:lnTo>
                    <a:pt x="720080" y="1116264"/>
                  </a:lnTo>
                  <a:lnTo>
                    <a:pt x="594647" y="900000"/>
                  </a:lnTo>
                  <a:lnTo>
                    <a:pt x="0" y="900000"/>
                  </a:lnTo>
                  <a:close/>
                </a:path>
              </a:pathLst>
            </a:custGeom>
            <a:solidFill>
              <a:schemeClr val="accent4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97" name="TextBox 96"/>
            <p:cNvSpPr txBox="1"/>
            <p:nvPr/>
          </p:nvSpPr>
          <p:spPr>
            <a:xfrm>
              <a:off x="5400092" y="2741798"/>
              <a:ext cx="1260000" cy="4385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点击添加说明</a:t>
              </a:r>
              <a:endPara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rPr>
                <a:t>点击添加说明</a:t>
              </a: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98" name="Freeform 6"/>
            <p:cNvSpPr>
              <a:spLocks noChangeAspect="1"/>
            </p:cNvSpPr>
            <p:nvPr/>
          </p:nvSpPr>
          <p:spPr bwMode="auto">
            <a:xfrm>
              <a:off x="5814043" y="1747410"/>
              <a:ext cx="432099" cy="432000"/>
            </a:xfrm>
            <a:custGeom>
              <a:rect l="l" t="t" r="r" b="b"/>
              <a:pathLst>
                <a:path w="1487948" h="1487615">
                  <a:moveTo>
                    <a:pt x="743975" y="297790"/>
                  </a:moveTo>
                  <a:cubicBezTo>
                    <a:pt x="496116" y="297790"/>
                    <a:pt x="295186" y="497479"/>
                    <a:pt x="295186" y="743808"/>
                  </a:cubicBezTo>
                  <a:cubicBezTo>
                    <a:pt x="295186" y="990137"/>
                    <a:pt x="496116" y="1189826"/>
                    <a:pt x="743975" y="1189826"/>
                  </a:cubicBezTo>
                  <a:cubicBezTo>
                    <a:pt x="991834" y="1189826"/>
                    <a:pt x="1192764" y="990137"/>
                    <a:pt x="1192764" y="743808"/>
                  </a:cubicBezTo>
                  <a:cubicBezTo>
                    <a:pt x="1192764" y="497479"/>
                    <a:pt x="991834" y="297790"/>
                    <a:pt x="743975" y="297790"/>
                  </a:cubicBezTo>
                  <a:close/>
                  <a:moveTo>
                    <a:pt x="693753" y="0"/>
                  </a:moveTo>
                  <a:lnTo>
                    <a:pt x="770837" y="149228"/>
                  </a:lnTo>
                  <a:lnTo>
                    <a:pt x="801203" y="151560"/>
                  </a:lnTo>
                  <a:lnTo>
                    <a:pt x="829233" y="153891"/>
                  </a:lnTo>
                  <a:lnTo>
                    <a:pt x="857264" y="158555"/>
                  </a:lnTo>
                  <a:lnTo>
                    <a:pt x="885294" y="163218"/>
                  </a:lnTo>
                  <a:lnTo>
                    <a:pt x="997416" y="41970"/>
                  </a:lnTo>
                  <a:lnTo>
                    <a:pt x="1018439" y="48966"/>
                  </a:lnTo>
                  <a:lnTo>
                    <a:pt x="1037126" y="58292"/>
                  </a:lnTo>
                  <a:lnTo>
                    <a:pt x="1076835" y="74614"/>
                  </a:lnTo>
                  <a:lnTo>
                    <a:pt x="1069828" y="240164"/>
                  </a:lnTo>
                  <a:lnTo>
                    <a:pt x="1093186" y="256485"/>
                  </a:lnTo>
                  <a:lnTo>
                    <a:pt x="1116545" y="272807"/>
                  </a:lnTo>
                  <a:lnTo>
                    <a:pt x="1139904" y="291461"/>
                  </a:lnTo>
                  <a:lnTo>
                    <a:pt x="1160927" y="312446"/>
                  </a:lnTo>
                  <a:lnTo>
                    <a:pt x="1312758" y="261149"/>
                  </a:lnTo>
                  <a:lnTo>
                    <a:pt x="1340789" y="298456"/>
                  </a:lnTo>
                  <a:lnTo>
                    <a:pt x="1352468" y="317109"/>
                  </a:lnTo>
                  <a:lnTo>
                    <a:pt x="1368819" y="335763"/>
                  </a:lnTo>
                  <a:lnTo>
                    <a:pt x="1280056" y="468669"/>
                  </a:lnTo>
                  <a:lnTo>
                    <a:pt x="1287064" y="480327"/>
                  </a:lnTo>
                  <a:lnTo>
                    <a:pt x="1294071" y="496649"/>
                  </a:lnTo>
                  <a:lnTo>
                    <a:pt x="1305750" y="522298"/>
                  </a:lnTo>
                  <a:lnTo>
                    <a:pt x="1315094" y="547946"/>
                  </a:lnTo>
                  <a:lnTo>
                    <a:pt x="1324437" y="575926"/>
                  </a:lnTo>
                  <a:lnTo>
                    <a:pt x="1476269" y="608570"/>
                  </a:lnTo>
                  <a:lnTo>
                    <a:pt x="1483276" y="652872"/>
                  </a:lnTo>
                  <a:lnTo>
                    <a:pt x="1487948" y="701837"/>
                  </a:lnTo>
                  <a:lnTo>
                    <a:pt x="1350132" y="774120"/>
                  </a:lnTo>
                  <a:lnTo>
                    <a:pt x="1347796" y="802100"/>
                  </a:lnTo>
                  <a:lnTo>
                    <a:pt x="1345460" y="830080"/>
                  </a:lnTo>
                  <a:lnTo>
                    <a:pt x="1340789" y="855729"/>
                  </a:lnTo>
                  <a:lnTo>
                    <a:pt x="1333781" y="886040"/>
                  </a:lnTo>
                  <a:lnTo>
                    <a:pt x="1448238" y="988635"/>
                  </a:lnTo>
                  <a:lnTo>
                    <a:pt x="1431887" y="1032937"/>
                  </a:lnTo>
                  <a:lnTo>
                    <a:pt x="1410865" y="1077239"/>
                  </a:lnTo>
                  <a:lnTo>
                    <a:pt x="1259033" y="1067912"/>
                  </a:lnTo>
                  <a:lnTo>
                    <a:pt x="1242682" y="1093560"/>
                  </a:lnTo>
                  <a:lnTo>
                    <a:pt x="1226331" y="1116877"/>
                  </a:lnTo>
                  <a:lnTo>
                    <a:pt x="1209980" y="1137862"/>
                  </a:lnTo>
                  <a:lnTo>
                    <a:pt x="1191293" y="1158848"/>
                  </a:lnTo>
                  <a:lnTo>
                    <a:pt x="1235674" y="1303412"/>
                  </a:lnTo>
                  <a:lnTo>
                    <a:pt x="1198301" y="1336056"/>
                  </a:lnTo>
                  <a:lnTo>
                    <a:pt x="1179614" y="1350046"/>
                  </a:lnTo>
                  <a:lnTo>
                    <a:pt x="1158591" y="1364036"/>
                  </a:lnTo>
                  <a:lnTo>
                    <a:pt x="1030118" y="1282427"/>
                  </a:lnTo>
                  <a:lnTo>
                    <a:pt x="1006759" y="1294085"/>
                  </a:lnTo>
                  <a:lnTo>
                    <a:pt x="981065" y="1305744"/>
                  </a:lnTo>
                  <a:lnTo>
                    <a:pt x="955370" y="1315071"/>
                  </a:lnTo>
                  <a:lnTo>
                    <a:pt x="927340" y="1324397"/>
                  </a:lnTo>
                  <a:lnTo>
                    <a:pt x="892302" y="1475957"/>
                  </a:lnTo>
                  <a:lnTo>
                    <a:pt x="845584" y="1482952"/>
                  </a:lnTo>
                  <a:lnTo>
                    <a:pt x="798867" y="1487615"/>
                  </a:lnTo>
                  <a:lnTo>
                    <a:pt x="728791" y="1350046"/>
                  </a:lnTo>
                  <a:lnTo>
                    <a:pt x="700761" y="1350046"/>
                  </a:lnTo>
                  <a:lnTo>
                    <a:pt x="672730" y="1345382"/>
                  </a:lnTo>
                  <a:lnTo>
                    <a:pt x="642364" y="1343051"/>
                  </a:lnTo>
                  <a:lnTo>
                    <a:pt x="616669" y="1336056"/>
                  </a:lnTo>
                  <a:lnTo>
                    <a:pt x="511555" y="1450308"/>
                  </a:lnTo>
                  <a:lnTo>
                    <a:pt x="488197" y="1443313"/>
                  </a:lnTo>
                  <a:lnTo>
                    <a:pt x="467174" y="1436318"/>
                  </a:lnTo>
                  <a:lnTo>
                    <a:pt x="422792" y="1417665"/>
                  </a:lnTo>
                  <a:lnTo>
                    <a:pt x="429800" y="1259110"/>
                  </a:lnTo>
                  <a:lnTo>
                    <a:pt x="406441" y="1242788"/>
                  </a:lnTo>
                  <a:lnTo>
                    <a:pt x="383083" y="1226467"/>
                  </a:lnTo>
                  <a:lnTo>
                    <a:pt x="362060" y="1210145"/>
                  </a:lnTo>
                  <a:lnTo>
                    <a:pt x="341037" y="1191491"/>
                  </a:lnTo>
                  <a:lnTo>
                    <a:pt x="184534" y="1238125"/>
                  </a:lnTo>
                  <a:lnTo>
                    <a:pt x="156503" y="1205481"/>
                  </a:lnTo>
                  <a:lnTo>
                    <a:pt x="130809" y="1170506"/>
                  </a:lnTo>
                  <a:lnTo>
                    <a:pt x="219572" y="1032937"/>
                  </a:lnTo>
                  <a:lnTo>
                    <a:pt x="207893" y="1007288"/>
                  </a:lnTo>
                  <a:lnTo>
                    <a:pt x="193877" y="981640"/>
                  </a:lnTo>
                  <a:lnTo>
                    <a:pt x="182198" y="955991"/>
                  </a:lnTo>
                  <a:lnTo>
                    <a:pt x="172854" y="928011"/>
                  </a:lnTo>
                  <a:lnTo>
                    <a:pt x="14015" y="893036"/>
                  </a:lnTo>
                  <a:lnTo>
                    <a:pt x="7008" y="848734"/>
                  </a:lnTo>
                  <a:lnTo>
                    <a:pt x="0" y="806763"/>
                  </a:lnTo>
                  <a:lnTo>
                    <a:pt x="147160" y="732149"/>
                  </a:lnTo>
                  <a:lnTo>
                    <a:pt x="149496" y="701837"/>
                  </a:lnTo>
                  <a:lnTo>
                    <a:pt x="151832" y="671525"/>
                  </a:lnTo>
                  <a:lnTo>
                    <a:pt x="156503" y="643545"/>
                  </a:lnTo>
                  <a:lnTo>
                    <a:pt x="161175" y="615565"/>
                  </a:lnTo>
                  <a:lnTo>
                    <a:pt x="39710" y="501312"/>
                  </a:lnTo>
                  <a:lnTo>
                    <a:pt x="53725" y="461674"/>
                  </a:lnTo>
                  <a:lnTo>
                    <a:pt x="70076" y="424367"/>
                  </a:lnTo>
                  <a:lnTo>
                    <a:pt x="238259" y="431362"/>
                  </a:lnTo>
                  <a:lnTo>
                    <a:pt x="254610" y="408045"/>
                  </a:lnTo>
                  <a:lnTo>
                    <a:pt x="273297" y="384728"/>
                  </a:lnTo>
                  <a:lnTo>
                    <a:pt x="289648" y="361411"/>
                  </a:lnTo>
                  <a:lnTo>
                    <a:pt x="310671" y="340426"/>
                  </a:lnTo>
                  <a:lnTo>
                    <a:pt x="259282" y="177208"/>
                  </a:lnTo>
                  <a:lnTo>
                    <a:pt x="289648" y="151560"/>
                  </a:lnTo>
                  <a:lnTo>
                    <a:pt x="322350" y="128243"/>
                  </a:lnTo>
                  <a:lnTo>
                    <a:pt x="467174" y="219179"/>
                  </a:lnTo>
                  <a:lnTo>
                    <a:pt x="492868" y="205188"/>
                  </a:lnTo>
                  <a:lnTo>
                    <a:pt x="518563" y="193530"/>
                  </a:lnTo>
                  <a:lnTo>
                    <a:pt x="546593" y="184203"/>
                  </a:lnTo>
                  <a:lnTo>
                    <a:pt x="574624" y="174877"/>
                  </a:lnTo>
                  <a:lnTo>
                    <a:pt x="609662" y="9327"/>
                  </a:lnTo>
                  <a:lnTo>
                    <a:pt x="630685" y="6995"/>
                  </a:lnTo>
                  <a:lnTo>
                    <a:pt x="651707" y="2332"/>
                  </a:lnTo>
                  <a:close/>
                </a:path>
              </a:pathLst>
            </a:cu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5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defRPr/>
              </a:pPr>
              <a:endParaRPr kumimoji="0" lang="en-US" altLang="zh-CN" sz="16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1632086" y="3551659"/>
            <a:ext cx="5759874" cy="144000"/>
            <a:chOff x="2753732" y="2354568"/>
            <a:chExt cx="4320468" cy="108000"/>
          </a:xfrm>
          <a:solidFill>
            <a:schemeClr val="bg1"/>
          </a:solidFill>
          <a:effectLst/>
        </p:grpSpPr>
        <p:cxnSp>
          <p:nvCxnSpPr>
            <p:cNvPr id="100" name="直接连接符 99"/>
            <p:cNvCxnSpPr>
              <a:stCxn id="104" idx="6"/>
            </p:cNvCxnSpPr>
            <p:nvPr/>
          </p:nvCxnSpPr>
          <p:spPr>
            <a:xfrm flipV="1">
              <a:off x="2861732" y="2407412"/>
              <a:ext cx="4142357" cy="1156"/>
            </a:xfrm>
            <a:prstGeom prst="line">
              <a:avLst/>
            </a:prstGeom>
            <a:grpFill/>
            <a:ln w="19050">
              <a:solidFill>
                <a:schemeClr val="accent2">
                  <a:lumMod val="40000"/>
                  <a:lumOff val="6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1" name="椭圆 100"/>
            <p:cNvSpPr/>
            <p:nvPr/>
          </p:nvSpPr>
          <p:spPr>
            <a:xfrm>
              <a:off x="6966200" y="2354568"/>
              <a:ext cx="108000" cy="108000"/>
            </a:xfrm>
            <a:prstGeom prst="ellipse">
              <a:avLst/>
            </a:pr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02" name="椭圆 101"/>
            <p:cNvSpPr/>
            <p:nvPr/>
          </p:nvSpPr>
          <p:spPr>
            <a:xfrm>
              <a:off x="5562044" y="2354568"/>
              <a:ext cx="108000" cy="108000"/>
            </a:xfrm>
            <a:prstGeom prst="ellipse">
              <a:avLst/>
            </a:pr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03" name="椭圆 102"/>
            <p:cNvSpPr/>
            <p:nvPr/>
          </p:nvSpPr>
          <p:spPr>
            <a:xfrm>
              <a:off x="4157888" y="2354568"/>
              <a:ext cx="108000" cy="108000"/>
            </a:xfrm>
            <a:prstGeom prst="ellipse">
              <a:avLst/>
            </a:pr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04" name="椭圆 103"/>
            <p:cNvSpPr/>
            <p:nvPr/>
          </p:nvSpPr>
          <p:spPr>
            <a:xfrm>
              <a:off x="2753732" y="2354568"/>
              <a:ext cx="108000" cy="108000"/>
            </a:xfrm>
            <a:prstGeom prst="ellipse">
              <a:avLst/>
            </a:pr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/>
              <a:t>单击此处添加标题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2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4250"/>
                            </p:stCondLst>
                            <p:childTnLst>
                              <p:par>
                                <p:cTn id="3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525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6250"/>
                            </p:stCondLst>
                            <p:childTnLst>
                              <p:par>
                                <p:cTn id="4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7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7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7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9750"/>
                            </p:stCondLst>
                            <p:childTnLst>
                              <p:par>
                                <p:cTn id="5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7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75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75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6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7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13250"/>
                            </p:stCondLst>
                            <p:childTnLst>
                              <p:par>
                                <p:cTn id="6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9" dur="17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160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170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180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" grpId="0" animBg="1"/>
      <p:bldP spid="178" grpId="0"/>
      <p:bldP spid="179" grpId="0"/>
      <p:bldP spid="180" grpId="0" animBg="1"/>
      <p:bldP spid="187" grpId="0"/>
      <p:bldP spid="188" grpId="0"/>
      <p:bldP spid="189" grpId="0" animBg="1"/>
      <p:bldP spid="6" grpId="0" animBg="1"/>
      <p:bldP spid="41" grpId="0"/>
      <p:bldP spid="42" grpId="0"/>
      <p:bldP spid="43" grpId="0"/>
      <p:bldP spid="4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18" name="Group 218"/>
          <p:cNvGrpSpPr/>
          <p:nvPr/>
        </p:nvGrpSpPr>
        <p:grpSpPr>
          <a:xfrm>
            <a:off x="2790087" y="2482633"/>
            <a:ext cx="1532389" cy="1532586"/>
            <a:chOff x="-1" y="-1"/>
            <a:chExt cx="1532586" cy="1532586"/>
          </a:xfrm>
        </p:grpSpPr>
        <p:sp>
          <p:nvSpPr>
            <p:cNvPr id="216" name="Shape 216"/>
            <p:cNvSpPr/>
            <p:nvPr/>
          </p:nvSpPr>
          <p:spPr>
            <a:xfrm>
              <a:off x="-1" y="-1"/>
              <a:ext cx="1532586" cy="1532586"/>
            </a:xfrm>
            <a:prstGeom prst="wedgeEllipseCallout">
              <a:avLst>
                <a:gd name="adj1" fmla="val 45579"/>
                <a:gd name="adj2" fmla="val 40362"/>
              </a:avLst>
            </a:prstGeom>
            <a:ln w="762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solidFill>
                    <a:srgbClr val="000000"/>
                  </a:solidFill>
                </a:defRPr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微软雅黑" panose="020b0503020204020204" charset="-122"/>
              </a:endParaRPr>
            </a:p>
          </p:txBody>
        </p:sp>
        <p:sp>
          <p:nvSpPr>
            <p:cNvPr id="217" name="Shape 217"/>
            <p:cNvSpPr/>
            <p:nvPr/>
          </p:nvSpPr>
          <p:spPr>
            <a:xfrm>
              <a:off x="416921" y="387728"/>
              <a:ext cx="698741" cy="75712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solidFill>
                    <a:srgbClr val="000000"/>
                  </a:solidFill>
                </a:defRPr>
              </a:pPr>
              <a:r>
                <a: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595C54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rPr>
                <a:t>添加标题</a:t>
              </a: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595C54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微软雅黑" panose="020b0503020204020204" charset="-122"/>
              </a:endParaRPr>
            </a:p>
          </p:txBody>
        </p:sp>
      </p:grpSp>
      <p:grpSp>
        <p:nvGrpSpPr>
          <p:cNvPr id="221" name="Group 221"/>
          <p:cNvGrpSpPr/>
          <p:nvPr/>
        </p:nvGrpSpPr>
        <p:grpSpPr>
          <a:xfrm>
            <a:off x="4590114" y="2060848"/>
            <a:ext cx="1558143" cy="1558346"/>
            <a:chExt cx="1558345" cy="1558345"/>
          </a:xfrm>
        </p:grpSpPr>
        <p:sp>
          <p:nvSpPr>
            <p:cNvPr id="219" name="Shape 219"/>
            <p:cNvSpPr/>
            <p:nvPr/>
          </p:nvSpPr>
          <p:spPr>
            <a:xfrm>
              <a:off x="0" y="0"/>
              <a:ext cx="1558345" cy="1558345"/>
            </a:xfrm>
            <a:prstGeom prst="wedgeEllipseCallout">
              <a:avLst>
                <a:gd name="adj1" fmla="val 13518"/>
                <a:gd name="adj2" fmla="val 60973"/>
              </a:avLst>
            </a:prstGeom>
            <a:ln w="76200"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微软雅黑" panose="020b0503020204020204" charset="-122"/>
              </a:endParaRPr>
            </a:p>
          </p:txBody>
        </p:sp>
        <p:sp>
          <p:nvSpPr>
            <p:cNvPr id="220" name="Shape 220"/>
            <p:cNvSpPr/>
            <p:nvPr/>
          </p:nvSpPr>
          <p:spPr>
            <a:xfrm>
              <a:off x="510866" y="437880"/>
              <a:ext cx="553996" cy="75712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solidFill>
                    <a:srgbClr val="000000"/>
                  </a:solidFill>
                </a:defRPr>
              </a:pPr>
              <a:r>
                <a: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595C54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rPr>
                <a:t>添加</a:t>
              </a:r>
              <a:endPara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srgbClr val="595C54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微软雅黑" panose="020b0503020204020204" charset="-122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solidFill>
                    <a:srgbClr val="000000"/>
                  </a:solidFill>
                </a:defRPr>
              </a:pPr>
              <a:r>
                <a: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595C54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rPr>
                <a:t>标题</a:t>
              </a: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595C54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微软雅黑" panose="020b0503020204020204" charset="-122"/>
              </a:endParaRPr>
            </a:p>
          </p:txBody>
        </p:sp>
      </p:grpSp>
      <p:grpSp>
        <p:nvGrpSpPr>
          <p:cNvPr id="224" name="Group 224"/>
          <p:cNvGrpSpPr/>
          <p:nvPr/>
        </p:nvGrpSpPr>
        <p:grpSpPr>
          <a:xfrm>
            <a:off x="6433275" y="2060848"/>
            <a:ext cx="1558143" cy="1558346"/>
            <a:chExt cx="1558345" cy="1558345"/>
          </a:xfrm>
        </p:grpSpPr>
        <p:sp>
          <p:nvSpPr>
            <p:cNvPr id="222" name="Shape 222"/>
            <p:cNvSpPr/>
            <p:nvPr/>
          </p:nvSpPr>
          <p:spPr>
            <a:xfrm>
              <a:off x="0" y="0"/>
              <a:ext cx="1558345" cy="1558345"/>
            </a:xfrm>
            <a:prstGeom prst="wedgeEllipseCallout">
              <a:avLst>
                <a:gd name="adj1" fmla="val -21596"/>
                <a:gd name="adj2" fmla="val 58683"/>
              </a:avLst>
            </a:prstGeom>
            <a:ln w="76200"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微软雅黑" panose="020b0503020204020204" charset="-122"/>
              </a:endParaRPr>
            </a:p>
          </p:txBody>
        </p:sp>
        <p:sp>
          <p:nvSpPr>
            <p:cNvPr id="223" name="Shape 223"/>
            <p:cNvSpPr/>
            <p:nvPr/>
          </p:nvSpPr>
          <p:spPr>
            <a:xfrm>
              <a:off x="502175" y="437880"/>
              <a:ext cx="553996" cy="75712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solidFill>
                    <a:srgbClr val="000000"/>
                  </a:solidFill>
                </a:defRPr>
              </a:pPr>
              <a:r>
                <a: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595C54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rPr>
                <a:t>添加</a:t>
              </a:r>
              <a:endPara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srgbClr val="595C54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微软雅黑" panose="020b0503020204020204" charset="-122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solidFill>
                    <a:srgbClr val="000000"/>
                  </a:solidFill>
                </a:defRPr>
              </a:pPr>
              <a:r>
                <a: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595C54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rPr>
                <a:t>标题</a:t>
              </a: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595C54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微软雅黑" panose="020b0503020204020204" charset="-122"/>
              </a:endParaRPr>
            </a:p>
          </p:txBody>
        </p:sp>
      </p:grpSp>
      <p:grpSp>
        <p:nvGrpSpPr>
          <p:cNvPr id="227" name="Group 227"/>
          <p:cNvGrpSpPr/>
          <p:nvPr/>
        </p:nvGrpSpPr>
        <p:grpSpPr>
          <a:xfrm>
            <a:off x="7991416" y="2640404"/>
            <a:ext cx="1506627" cy="1506823"/>
            <a:chExt cx="1506822" cy="1506822"/>
          </a:xfrm>
        </p:grpSpPr>
        <p:sp>
          <p:nvSpPr>
            <p:cNvPr id="225" name="Shape 225"/>
            <p:cNvSpPr/>
            <p:nvPr/>
          </p:nvSpPr>
          <p:spPr>
            <a:xfrm>
              <a:off x="0" y="0"/>
              <a:ext cx="1506822" cy="1506822"/>
            </a:xfrm>
            <a:prstGeom prst="wedgeEllipseCallout">
              <a:avLst>
                <a:gd name="adj1" fmla="val -45932"/>
                <a:gd name="adj2" fmla="val 43873"/>
              </a:avLst>
            </a:prstGeom>
            <a:ln w="76200"/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微软雅黑" panose="020b0503020204020204" charset="-122"/>
              </a:endParaRPr>
            </a:p>
          </p:txBody>
        </p:sp>
        <p:sp>
          <p:nvSpPr>
            <p:cNvPr id="226" name="Shape 226"/>
            <p:cNvSpPr/>
            <p:nvPr/>
          </p:nvSpPr>
          <p:spPr>
            <a:xfrm>
              <a:off x="417894" y="410542"/>
              <a:ext cx="671037" cy="75712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solidFill>
                    <a:srgbClr val="000000"/>
                  </a:solidFill>
                </a:defRPr>
              </a:pPr>
              <a:r>
                <a: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595C54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rPr>
                <a:t>添加标题</a:t>
              </a: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595C54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微软雅黑" panose="020b0503020204020204" charset="-122"/>
              </a:endParaRPr>
            </a:p>
          </p:txBody>
        </p:sp>
      </p:grpSp>
      <p:grpSp>
        <p:nvGrpSpPr>
          <p:cNvPr id="230" name="Group 230"/>
          <p:cNvGrpSpPr/>
          <p:nvPr/>
        </p:nvGrpSpPr>
        <p:grpSpPr>
          <a:xfrm>
            <a:off x="3987772" y="4193289"/>
            <a:ext cx="4365373" cy="592430"/>
            <a:chExt cx="4365939" cy="592428"/>
          </a:xfrm>
        </p:grpSpPr>
        <p:sp>
          <p:nvSpPr>
            <p:cNvPr id="228" name="Shape 228"/>
            <p:cNvSpPr/>
            <p:nvPr/>
          </p:nvSpPr>
          <p:spPr>
            <a:xfrm>
              <a:off x="0" y="0"/>
              <a:ext cx="4365939" cy="592428"/>
            </a:xfrm>
            <a:prstGeom prst="roundRect">
              <a:avLst>
                <a:gd name="adj" fmla="val 15006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ea"/>
                <a:sym typeface="微软雅黑" panose="020b0503020204020204" charset="-122"/>
              </a:endParaRPr>
            </a:p>
          </p:txBody>
        </p:sp>
        <p:sp>
          <p:nvSpPr>
            <p:cNvPr id="229" name="Shape 229"/>
            <p:cNvSpPr/>
            <p:nvPr/>
          </p:nvSpPr>
          <p:spPr>
            <a:xfrm>
              <a:off x="28920" y="111549"/>
              <a:ext cx="4308098" cy="36932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2800">
                  <a:latin typeface="+mj-lt"/>
                  <a:ea typeface="+mj-ea"/>
                  <a:cs typeface="+mj-cs"/>
                  <a:sym typeface="Source Sans Pro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j-cs"/>
                  <a:sym typeface="微软雅黑" panose="020b0503020204020204" charset="-122"/>
                </a:rPr>
                <a:t>此处添加标题</a:t>
              </a:r>
              <a:endParaRPr kumimoji="0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j-cs"/>
                <a:sym typeface="微软雅黑" panose="020b0503020204020204" charset="-122"/>
              </a:endParaRPr>
            </a:p>
          </p:txBody>
        </p:sp>
      </p:grpSp>
      <p:sp>
        <p:nvSpPr>
          <p:cNvPr id="232" name="Shape 232"/>
          <p:cNvSpPr/>
          <p:nvPr/>
        </p:nvSpPr>
        <p:spPr>
          <a:xfrm>
            <a:off x="1343473" y="5098205"/>
            <a:ext cx="9653969" cy="523218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solidFill>
                  <a:srgbClr val="000000"/>
                </a:solidFill>
              </a:defRPr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595C54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微软雅黑" panose="020b0503020204020204" charset="-122"/>
              </a:rPr>
              <a:t>点击此处添加段落文本</a:t>
            </a:r>
            <a:r>
              <a:rPr kumimoji="0" sz="1400" b="0" i="0" u="none" strike="noStrike" kern="1200" cap="none" spc="0" normalizeH="0" baseline="0" noProof="0">
                <a:ln>
                  <a:noFill/>
                </a:ln>
                <a:solidFill>
                  <a:srgbClr val="595C54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微软雅黑" panose="020b0503020204020204" charset="-122"/>
              </a:rPr>
              <a:t>  . 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595C54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微软雅黑" panose="020b0503020204020204" charset="-122"/>
              </a:rPr>
              <a:t>您的内容打在这里，或通过复制您的文本后在此框中选择粘贴并选择只保留文字</a:t>
            </a:r>
            <a:r>
              <a:rPr kumimoji="0" sz="1400" b="0" i="0" u="none" strike="noStrike" kern="1200" cap="none" spc="0" normalizeH="0" baseline="0" noProof="0">
                <a:ln>
                  <a:noFill/>
                </a:ln>
                <a:solidFill>
                  <a:srgbClr val="595C54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微软雅黑" panose="020b0503020204020204" charset="-122"/>
              </a:rPr>
              <a:t>. 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595C54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微软雅黑" panose="020b0503020204020204" charset="-122"/>
              </a:rPr>
              <a:t>您的内容打在这里，或通过复制您的文本后在此框中选择粘贴并选择只保留文字</a:t>
            </a:r>
            <a:r>
              <a:rPr kumimoji="0" sz="1400" b="0" i="0" u="none" strike="noStrike" kern="1200" cap="none" spc="0" normalizeH="0" baseline="0" noProof="0">
                <a:ln>
                  <a:noFill/>
                </a:ln>
                <a:solidFill>
                  <a:srgbClr val="595C54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微软雅黑" panose="020b0503020204020204" charset="-122"/>
              </a:rPr>
              <a:t> </a:t>
            </a:r>
            <a:endParaRPr kumimoji="0" sz="1400" b="0" i="0" u="none" strike="noStrike" kern="1200" cap="none" spc="0" normalizeH="0" baseline="0" noProof="0">
              <a:ln>
                <a:noFill/>
              </a:ln>
              <a:solidFill>
                <a:srgbClr val="595C54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  <a:sym typeface="微软雅黑" panose="020b050302020402020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/>
              <a:t>单击此处添加标题</a:t>
            </a:r>
            <a:endParaRPr lang="zh-CN" altLang="en-US"/>
          </a:p>
        </p:txBody>
      </p:sp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indefinite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indefinite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indefinite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indefinite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indefinite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indefinite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indefinite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indefinite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indefinite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8" grpId="0" animBg="1" advAuto="0"/>
      <p:bldP spid="221" grpId="0" animBg="1" advAuto="0"/>
      <p:bldP spid="224" grpId="0" animBg="1" advAuto="0"/>
      <p:bldP spid="227" grpId="0" animBg="1" advAuto="0"/>
      <p:bldP spid="230" grpId="0" animBg="1" advAuto="0"/>
      <p:bldP spid="23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867" name="Shape 867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fld id="{86CB4B4D-7CA3-9044-876B-883B54F8677D}" type="slidenum">
              <a:rPr kumimoji="0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微软雅黑" panose="020b0503020204020204" charset="-122"/>
              </a:rPr>
              <a:t>22</a:t>
            </a:fld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  <a:sym typeface="微软雅黑" panose="020b0503020204020204" charset="-122"/>
            </a:endParaRPr>
          </a:p>
        </p:txBody>
      </p:sp>
      <p:sp>
        <p:nvSpPr>
          <p:cNvPr id="868" name="Shape 868"/>
          <p:cNvSpPr/>
          <p:nvPr/>
        </p:nvSpPr>
        <p:spPr>
          <a:xfrm>
            <a:off x="3795888" y="4183724"/>
            <a:ext cx="2084642" cy="409975"/>
          </a:xfrm>
          <a:custGeom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4374" y="21600"/>
                </a:lnTo>
                <a:lnTo>
                  <a:pt x="17371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sz="2000" b="1" i="0" u="none" strike="noStrike" kern="1200" cap="none" spc="30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ea"/>
              <a:sym typeface="微软雅黑" panose="020b0503020204020204" charset="-122"/>
            </a:endParaRPr>
          </a:p>
        </p:txBody>
      </p:sp>
      <p:sp>
        <p:nvSpPr>
          <p:cNvPr id="869" name="Shape 869"/>
          <p:cNvSpPr/>
          <p:nvPr/>
        </p:nvSpPr>
        <p:spPr>
          <a:xfrm>
            <a:off x="3795889" y="2508785"/>
            <a:ext cx="1676473" cy="422240"/>
          </a:xfrm>
          <a:custGeom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698" y="0"/>
                </a:moveTo>
                <a:lnTo>
                  <a:pt x="5439" y="0"/>
                </a:lnTo>
                <a:lnTo>
                  <a:pt x="0" y="21600"/>
                </a:lnTo>
                <a:lnTo>
                  <a:pt x="21600" y="21600"/>
                </a:lnTo>
                <a:lnTo>
                  <a:pt x="21600" y="0"/>
                </a:lnTo>
                <a:lnTo>
                  <a:pt x="10698" y="0"/>
                </a:ln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sz="2000" b="1" i="0" u="none" strike="noStrike" kern="1200" cap="none" spc="30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ea"/>
              <a:sym typeface="微软雅黑" panose="020b0503020204020204" charset="-122"/>
            </a:endParaRPr>
          </a:p>
        </p:txBody>
      </p:sp>
      <p:sp>
        <p:nvSpPr>
          <p:cNvPr id="870" name="Shape 870"/>
          <p:cNvSpPr/>
          <p:nvPr/>
        </p:nvSpPr>
        <p:spPr>
          <a:xfrm>
            <a:off x="5330465" y="2508785"/>
            <a:ext cx="141897" cy="422240"/>
          </a:xfrm>
          <a:custGeom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21600" y="21600"/>
                </a:lnTo>
                <a:lnTo>
                  <a:pt x="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BC6C2A"/>
          </a:solidFill>
          <a:ln w="12700">
            <a:miter lim="400000"/>
          </a:ln>
        </p:spPr>
        <p:txBody>
          <a:bodyPr lIns="0" tIns="0" rIns="0" bIns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  <a:sym typeface="微软雅黑" panose="020b0503020204020204" charset="-122"/>
            </a:endParaRPr>
          </a:p>
        </p:txBody>
      </p:sp>
      <p:sp>
        <p:nvSpPr>
          <p:cNvPr id="871" name="Shape 871"/>
          <p:cNvSpPr/>
          <p:nvPr/>
        </p:nvSpPr>
        <p:spPr>
          <a:xfrm>
            <a:off x="5048424" y="3761485"/>
            <a:ext cx="1676473" cy="408223"/>
          </a:xfrm>
          <a:custGeom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21" y="0"/>
                </a:moveTo>
                <a:lnTo>
                  <a:pt x="5462" y="0"/>
                </a:lnTo>
                <a:lnTo>
                  <a:pt x="0" y="21600"/>
                </a:lnTo>
                <a:lnTo>
                  <a:pt x="21600" y="21600"/>
                </a:lnTo>
                <a:lnTo>
                  <a:pt x="21600" y="0"/>
                </a:lnTo>
                <a:lnTo>
                  <a:pt x="10721" y="0"/>
                </a:ln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0" tIns="0" rIns="0" bIns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  <a:sym typeface="微软雅黑" panose="020b0503020204020204" charset="-122"/>
            </a:endParaRPr>
          </a:p>
        </p:txBody>
      </p:sp>
      <p:sp>
        <p:nvSpPr>
          <p:cNvPr id="872" name="Shape 872"/>
          <p:cNvSpPr/>
          <p:nvPr/>
        </p:nvSpPr>
        <p:spPr>
          <a:xfrm>
            <a:off x="6584753" y="3761485"/>
            <a:ext cx="140145" cy="408223"/>
          </a:xfrm>
          <a:custGeom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21600" y="21600"/>
                </a:lnTo>
                <a:lnTo>
                  <a:pt x="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BC6C2A"/>
          </a:solidFill>
          <a:ln w="12700">
            <a:miter lim="400000"/>
          </a:ln>
        </p:spPr>
        <p:txBody>
          <a:bodyPr lIns="0" tIns="0" rIns="0" bIns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  <a:sym typeface="微软雅黑" panose="020b0503020204020204" charset="-122"/>
            </a:endParaRPr>
          </a:p>
        </p:txBody>
      </p:sp>
      <p:sp>
        <p:nvSpPr>
          <p:cNvPr id="873" name="Shape 873"/>
          <p:cNvSpPr/>
          <p:nvPr/>
        </p:nvSpPr>
        <p:spPr>
          <a:xfrm>
            <a:off x="6311472" y="2508785"/>
            <a:ext cx="1662459" cy="422240"/>
          </a:xfrm>
          <a:custGeom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89" y="0"/>
                </a:moveTo>
                <a:lnTo>
                  <a:pt x="5303" y="0"/>
                </a:lnTo>
                <a:lnTo>
                  <a:pt x="0" y="21600"/>
                </a:lnTo>
                <a:lnTo>
                  <a:pt x="21600" y="21600"/>
                </a:lnTo>
                <a:lnTo>
                  <a:pt x="21600" y="0"/>
                </a:lnTo>
                <a:lnTo>
                  <a:pt x="10789" y="0"/>
                </a:ln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sz="2000" b="1" i="0" u="none" strike="noStrike" kern="1200" cap="none" spc="30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ea"/>
              <a:sym typeface="微软雅黑" panose="020b0503020204020204" charset="-122"/>
            </a:endParaRPr>
          </a:p>
        </p:txBody>
      </p:sp>
      <p:sp>
        <p:nvSpPr>
          <p:cNvPr id="874" name="Shape 874"/>
          <p:cNvSpPr/>
          <p:nvPr/>
        </p:nvSpPr>
        <p:spPr>
          <a:xfrm>
            <a:off x="6724896" y="1254333"/>
            <a:ext cx="408170" cy="2098930"/>
          </a:xfrm>
          <a:custGeom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7255"/>
                </a:moveTo>
                <a:lnTo>
                  <a:pt x="21600" y="4345"/>
                </a:lnTo>
                <a:lnTo>
                  <a:pt x="0" y="0"/>
                </a:lnTo>
                <a:lnTo>
                  <a:pt x="0" y="21600"/>
                </a:lnTo>
                <a:lnTo>
                  <a:pt x="21600" y="17255"/>
                </a:ln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0" tIns="0" rIns="0" bIns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  <a:sym typeface="微软雅黑" panose="020b0503020204020204" charset="-122"/>
            </a:endParaRPr>
          </a:p>
        </p:txBody>
      </p:sp>
      <p:sp>
        <p:nvSpPr>
          <p:cNvPr id="875" name="Shape 875"/>
          <p:cNvSpPr/>
          <p:nvPr/>
        </p:nvSpPr>
        <p:spPr>
          <a:xfrm>
            <a:off x="6724896" y="2803127"/>
            <a:ext cx="408170" cy="127899"/>
          </a:xfrm>
          <a:custGeom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0" y="21600"/>
                </a:lnTo>
                <a:lnTo>
                  <a:pt x="0" y="0"/>
                </a:lnTo>
                <a:lnTo>
                  <a:pt x="21600" y="2160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12700">
            <a:miter lim="400000"/>
          </a:ln>
        </p:spPr>
        <p:txBody>
          <a:bodyPr lIns="0" tIns="0" rIns="0" bIns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  <a:sym typeface="微软雅黑" panose="020b0503020204020204" charset="-122"/>
            </a:endParaRPr>
          </a:p>
        </p:txBody>
      </p:sp>
      <p:sp>
        <p:nvSpPr>
          <p:cNvPr id="876" name="Shape 876"/>
          <p:cNvSpPr/>
          <p:nvPr/>
        </p:nvSpPr>
        <p:spPr>
          <a:xfrm>
            <a:off x="5048423" y="2931023"/>
            <a:ext cx="2084642" cy="422240"/>
          </a:xfrm>
          <a:custGeom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4393" y="21600"/>
                </a:lnTo>
                <a:lnTo>
                  <a:pt x="17371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0" tIns="0" rIns="0" bIns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  <a:sym typeface="微软雅黑" panose="020b0503020204020204" charset="-122"/>
            </a:endParaRPr>
          </a:p>
        </p:txBody>
      </p:sp>
      <p:sp>
        <p:nvSpPr>
          <p:cNvPr id="877" name="Shape 877"/>
          <p:cNvSpPr/>
          <p:nvPr/>
        </p:nvSpPr>
        <p:spPr>
          <a:xfrm>
            <a:off x="5472360" y="2931023"/>
            <a:ext cx="126131" cy="422240"/>
          </a:xfrm>
          <a:custGeom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  <a:lnTo>
                  <a:pt x="0" y="21600"/>
                </a:lnTo>
                <a:close/>
              </a:path>
            </a:pathLst>
          </a:custGeom>
          <a:solidFill>
            <a:srgbClr val="8E2525"/>
          </a:solidFill>
          <a:ln w="12700">
            <a:miter lim="400000"/>
          </a:ln>
        </p:spPr>
        <p:txBody>
          <a:bodyPr lIns="0" tIns="0" rIns="0" bIns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  <a:sym typeface="微软雅黑" panose="020b0503020204020204" charset="-122"/>
            </a:endParaRPr>
          </a:p>
        </p:txBody>
      </p:sp>
      <p:sp>
        <p:nvSpPr>
          <p:cNvPr id="878" name="Shape 878"/>
          <p:cNvSpPr/>
          <p:nvPr/>
        </p:nvSpPr>
        <p:spPr>
          <a:xfrm>
            <a:off x="5048424" y="1254333"/>
            <a:ext cx="423937" cy="2098930"/>
          </a:xfrm>
          <a:custGeom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4345"/>
                </a:moveTo>
                <a:lnTo>
                  <a:pt x="0" y="17255"/>
                </a:lnTo>
                <a:lnTo>
                  <a:pt x="21600" y="21600"/>
                </a:lnTo>
                <a:lnTo>
                  <a:pt x="21600" y="0"/>
                </a:lnTo>
                <a:lnTo>
                  <a:pt x="0" y="4345"/>
                </a:ln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0" tIns="0" rIns="0" bIns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  <a:sym typeface="微软雅黑" panose="020b0503020204020204" charset="-122"/>
            </a:endParaRPr>
          </a:p>
        </p:txBody>
      </p:sp>
      <p:sp>
        <p:nvSpPr>
          <p:cNvPr id="879" name="Shape 879"/>
          <p:cNvSpPr/>
          <p:nvPr/>
        </p:nvSpPr>
        <p:spPr>
          <a:xfrm>
            <a:off x="5048424" y="1676573"/>
            <a:ext cx="423937" cy="127899"/>
          </a:xfrm>
          <a:custGeom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12700">
            <a:miter lim="400000"/>
          </a:ln>
        </p:spPr>
        <p:txBody>
          <a:bodyPr lIns="0" tIns="0" rIns="0" bIns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  <a:sym typeface="微软雅黑" panose="020b0503020204020204" charset="-122"/>
            </a:endParaRPr>
          </a:p>
        </p:txBody>
      </p:sp>
      <p:sp>
        <p:nvSpPr>
          <p:cNvPr id="880" name="Shape 880"/>
          <p:cNvSpPr/>
          <p:nvPr/>
        </p:nvSpPr>
        <p:spPr>
          <a:xfrm>
            <a:off x="5048424" y="1254333"/>
            <a:ext cx="1676473" cy="422240"/>
          </a:xfrm>
          <a:custGeom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21" y="0"/>
                </a:moveTo>
                <a:lnTo>
                  <a:pt x="5462" y="0"/>
                </a:lnTo>
                <a:lnTo>
                  <a:pt x="0" y="21600"/>
                </a:lnTo>
                <a:lnTo>
                  <a:pt x="21600" y="21600"/>
                </a:lnTo>
                <a:lnTo>
                  <a:pt x="21600" y="0"/>
                </a:lnTo>
                <a:lnTo>
                  <a:pt x="10721" y="0"/>
                </a:ln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0" tIns="0" rIns="0" bIns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  <a:sym typeface="微软雅黑" panose="020b0503020204020204" charset="-122"/>
            </a:endParaRPr>
          </a:p>
        </p:txBody>
      </p:sp>
      <p:sp>
        <p:nvSpPr>
          <p:cNvPr id="881" name="Shape 881"/>
          <p:cNvSpPr/>
          <p:nvPr/>
        </p:nvSpPr>
        <p:spPr>
          <a:xfrm>
            <a:off x="6584753" y="1254333"/>
            <a:ext cx="140145" cy="422240"/>
          </a:xfrm>
          <a:custGeom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21600" y="21600"/>
                </a:lnTo>
                <a:lnTo>
                  <a:pt x="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12700">
            <a:miter lim="400000"/>
          </a:ln>
        </p:spPr>
        <p:txBody>
          <a:bodyPr lIns="0" tIns="0" rIns="0" bIns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  <a:sym typeface="微软雅黑" panose="020b0503020204020204" charset="-122"/>
            </a:endParaRPr>
          </a:p>
        </p:txBody>
      </p:sp>
      <p:sp>
        <p:nvSpPr>
          <p:cNvPr id="882" name="Shape 882"/>
          <p:cNvSpPr/>
          <p:nvPr/>
        </p:nvSpPr>
        <p:spPr>
          <a:xfrm>
            <a:off x="7973929" y="2508786"/>
            <a:ext cx="422185" cy="2084915"/>
          </a:xfrm>
          <a:custGeom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7353"/>
                </a:moveTo>
                <a:lnTo>
                  <a:pt x="21600" y="4374"/>
                </a:lnTo>
                <a:lnTo>
                  <a:pt x="0" y="0"/>
                </a:lnTo>
                <a:lnTo>
                  <a:pt x="0" y="21600"/>
                </a:lnTo>
                <a:lnTo>
                  <a:pt x="21600" y="17353"/>
                </a:ln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sz="2000" b="1" i="0" u="none" strike="noStrike" kern="1200" cap="none" spc="30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ea"/>
              <a:sym typeface="微软雅黑" panose="020b0503020204020204" charset="-122"/>
            </a:endParaRPr>
          </a:p>
        </p:txBody>
      </p:sp>
      <p:sp>
        <p:nvSpPr>
          <p:cNvPr id="883" name="Shape 883"/>
          <p:cNvSpPr/>
          <p:nvPr/>
        </p:nvSpPr>
        <p:spPr>
          <a:xfrm>
            <a:off x="7973929" y="4043562"/>
            <a:ext cx="422185" cy="140163"/>
          </a:xfrm>
          <a:custGeom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0" y="21600"/>
                </a:lnTo>
                <a:lnTo>
                  <a:pt x="0" y="0"/>
                </a:lnTo>
                <a:lnTo>
                  <a:pt x="21600" y="2160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12700">
            <a:miter lim="400000"/>
          </a:ln>
        </p:spPr>
        <p:txBody>
          <a:bodyPr lIns="0" tIns="0" rIns="0" bIns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  <a:sym typeface="微软雅黑" panose="020b0503020204020204" charset="-122"/>
            </a:endParaRPr>
          </a:p>
        </p:txBody>
      </p:sp>
      <p:sp>
        <p:nvSpPr>
          <p:cNvPr id="884" name="Shape 884"/>
          <p:cNvSpPr/>
          <p:nvPr/>
        </p:nvSpPr>
        <p:spPr>
          <a:xfrm>
            <a:off x="6311471" y="4183724"/>
            <a:ext cx="2084642" cy="409975"/>
          </a:xfrm>
          <a:custGeom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4229" y="21600"/>
                </a:lnTo>
                <a:lnTo>
                  <a:pt x="17226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sz="2000" b="1" i="0" u="none" strike="noStrike" kern="1200" cap="none" spc="30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ea"/>
              <a:sym typeface="微软雅黑" panose="020b0503020204020204" charset="-122"/>
            </a:endParaRPr>
          </a:p>
        </p:txBody>
      </p:sp>
      <p:sp>
        <p:nvSpPr>
          <p:cNvPr id="885" name="Shape 885"/>
          <p:cNvSpPr/>
          <p:nvPr/>
        </p:nvSpPr>
        <p:spPr>
          <a:xfrm>
            <a:off x="6719641" y="4183724"/>
            <a:ext cx="140145" cy="409975"/>
          </a:xfrm>
          <a:custGeom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  <a:lnTo>
                  <a:pt x="0" y="21600"/>
                </a:lnTo>
                <a:close/>
              </a:path>
            </a:pathLst>
          </a:custGeom>
          <a:solidFill>
            <a:srgbClr val="633682"/>
          </a:solidFill>
          <a:ln w="12700">
            <a:miter lim="400000"/>
          </a:ln>
        </p:spPr>
        <p:txBody>
          <a:bodyPr lIns="0" tIns="0" rIns="0" bIns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  <a:sym typeface="微软雅黑" panose="020b0503020204020204" charset="-122"/>
            </a:endParaRPr>
          </a:p>
        </p:txBody>
      </p:sp>
      <p:sp>
        <p:nvSpPr>
          <p:cNvPr id="886" name="Shape 886"/>
          <p:cNvSpPr/>
          <p:nvPr/>
        </p:nvSpPr>
        <p:spPr>
          <a:xfrm>
            <a:off x="6311471" y="2508786"/>
            <a:ext cx="408170" cy="2084915"/>
          </a:xfrm>
          <a:custGeom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4374"/>
                </a:moveTo>
                <a:lnTo>
                  <a:pt x="0" y="17353"/>
                </a:lnTo>
                <a:lnTo>
                  <a:pt x="21600" y="21600"/>
                </a:lnTo>
                <a:lnTo>
                  <a:pt x="21600" y="0"/>
                </a:lnTo>
                <a:lnTo>
                  <a:pt x="0" y="4374"/>
                </a:ln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sz="2000" b="1" i="0" u="none" strike="noStrike" kern="1200" cap="none" spc="30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ea"/>
              <a:sym typeface="微软雅黑" panose="020b0503020204020204" charset="-122"/>
            </a:endParaRPr>
          </a:p>
        </p:txBody>
      </p:sp>
      <p:sp>
        <p:nvSpPr>
          <p:cNvPr id="887" name="Shape 887"/>
          <p:cNvSpPr/>
          <p:nvPr/>
        </p:nvSpPr>
        <p:spPr>
          <a:xfrm>
            <a:off x="6302712" y="2931025"/>
            <a:ext cx="408170" cy="126147"/>
          </a:xfrm>
          <a:custGeom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1C789F"/>
          </a:solidFill>
          <a:ln w="12700">
            <a:miter lim="400000"/>
          </a:ln>
        </p:spPr>
        <p:txBody>
          <a:bodyPr lIns="0" tIns="0" rIns="0" bIns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  <a:sym typeface="微软雅黑" panose="020b0503020204020204" charset="-122"/>
            </a:endParaRPr>
          </a:p>
        </p:txBody>
      </p:sp>
      <p:sp>
        <p:nvSpPr>
          <p:cNvPr id="888" name="Shape 888"/>
          <p:cNvSpPr/>
          <p:nvPr/>
        </p:nvSpPr>
        <p:spPr>
          <a:xfrm>
            <a:off x="7846048" y="2508785"/>
            <a:ext cx="127882" cy="422240"/>
          </a:xfrm>
          <a:custGeom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21600" y="21600"/>
                </a:lnTo>
                <a:lnTo>
                  <a:pt x="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12700">
            <a:miter lim="400000"/>
          </a:ln>
        </p:spPr>
        <p:txBody>
          <a:bodyPr lIns="0" tIns="0" rIns="0" bIns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  <a:sym typeface="微软雅黑" panose="020b0503020204020204" charset="-122"/>
            </a:endParaRPr>
          </a:p>
        </p:txBody>
      </p:sp>
      <p:sp>
        <p:nvSpPr>
          <p:cNvPr id="889" name="Shape 889"/>
          <p:cNvSpPr/>
          <p:nvPr/>
        </p:nvSpPr>
        <p:spPr>
          <a:xfrm>
            <a:off x="6724896" y="3761485"/>
            <a:ext cx="408170" cy="2084915"/>
          </a:xfrm>
          <a:custGeom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7226"/>
                </a:moveTo>
                <a:lnTo>
                  <a:pt x="21600" y="4229"/>
                </a:lnTo>
                <a:lnTo>
                  <a:pt x="0" y="0"/>
                </a:lnTo>
                <a:lnTo>
                  <a:pt x="0" y="21600"/>
                </a:lnTo>
                <a:lnTo>
                  <a:pt x="21600" y="17226"/>
                </a:ln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0" tIns="0" rIns="0" bIns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  <a:sym typeface="微软雅黑" panose="020b0503020204020204" charset="-122"/>
            </a:endParaRPr>
          </a:p>
        </p:txBody>
      </p:sp>
      <p:sp>
        <p:nvSpPr>
          <p:cNvPr id="890" name="Shape 890"/>
          <p:cNvSpPr/>
          <p:nvPr/>
        </p:nvSpPr>
        <p:spPr>
          <a:xfrm>
            <a:off x="6724896" y="5298013"/>
            <a:ext cx="408170" cy="126147"/>
          </a:xfrm>
          <a:custGeom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0" y="21600"/>
                </a:lnTo>
                <a:lnTo>
                  <a:pt x="0" y="0"/>
                </a:lnTo>
                <a:lnTo>
                  <a:pt x="21600" y="2160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12700">
            <a:miter lim="400000"/>
          </a:ln>
        </p:spPr>
        <p:txBody>
          <a:bodyPr lIns="0" tIns="0" rIns="0" bIns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  <a:sym typeface="微软雅黑" panose="020b0503020204020204" charset="-122"/>
            </a:endParaRPr>
          </a:p>
        </p:txBody>
      </p:sp>
      <p:sp>
        <p:nvSpPr>
          <p:cNvPr id="891" name="Shape 891"/>
          <p:cNvSpPr/>
          <p:nvPr/>
        </p:nvSpPr>
        <p:spPr>
          <a:xfrm>
            <a:off x="5048423" y="5424158"/>
            <a:ext cx="2084642" cy="422240"/>
          </a:xfrm>
          <a:custGeom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4393" y="21600"/>
                </a:lnTo>
                <a:lnTo>
                  <a:pt x="17371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0" tIns="0" rIns="0" bIns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  <a:sym typeface="微软雅黑" panose="020b0503020204020204" charset="-122"/>
            </a:endParaRPr>
          </a:p>
        </p:txBody>
      </p:sp>
      <p:sp>
        <p:nvSpPr>
          <p:cNvPr id="892" name="Shape 892"/>
          <p:cNvSpPr/>
          <p:nvPr/>
        </p:nvSpPr>
        <p:spPr>
          <a:xfrm>
            <a:off x="5472360" y="5424158"/>
            <a:ext cx="126131" cy="422240"/>
          </a:xfrm>
          <a:custGeom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  <a:lnTo>
                  <a:pt x="0" y="21600"/>
                </a:lnTo>
                <a:close/>
              </a:path>
            </a:pathLst>
          </a:custGeom>
          <a:solidFill>
            <a:srgbClr val="155A77"/>
          </a:solidFill>
          <a:ln w="12700">
            <a:miter lim="400000"/>
          </a:ln>
        </p:spPr>
        <p:txBody>
          <a:bodyPr lIns="0" tIns="0" rIns="0" bIns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  <a:sym typeface="微软雅黑" panose="020b0503020204020204" charset="-122"/>
            </a:endParaRPr>
          </a:p>
        </p:txBody>
      </p:sp>
      <p:sp>
        <p:nvSpPr>
          <p:cNvPr id="893" name="Shape 893"/>
          <p:cNvSpPr/>
          <p:nvPr/>
        </p:nvSpPr>
        <p:spPr>
          <a:xfrm>
            <a:off x="5048424" y="3761485"/>
            <a:ext cx="423937" cy="2084915"/>
          </a:xfrm>
          <a:custGeom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4229"/>
                </a:moveTo>
                <a:lnTo>
                  <a:pt x="0" y="17226"/>
                </a:lnTo>
                <a:lnTo>
                  <a:pt x="21600" y="21600"/>
                </a:lnTo>
                <a:lnTo>
                  <a:pt x="21600" y="0"/>
                </a:lnTo>
                <a:lnTo>
                  <a:pt x="0" y="4229"/>
                </a:ln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0" tIns="0" rIns="0" bIns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  <a:sym typeface="微软雅黑" panose="020b0503020204020204" charset="-122"/>
            </a:endParaRPr>
          </a:p>
        </p:txBody>
      </p:sp>
      <p:sp>
        <p:nvSpPr>
          <p:cNvPr id="894" name="Shape 894"/>
          <p:cNvSpPr/>
          <p:nvPr/>
        </p:nvSpPr>
        <p:spPr>
          <a:xfrm>
            <a:off x="5048424" y="4169709"/>
            <a:ext cx="423937" cy="141915"/>
          </a:xfrm>
          <a:custGeom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12700">
            <a:miter lim="400000"/>
          </a:ln>
        </p:spPr>
        <p:txBody>
          <a:bodyPr lIns="0" tIns="0" rIns="0" bIns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  <a:sym typeface="微软雅黑" panose="020b0503020204020204" charset="-122"/>
            </a:endParaRPr>
          </a:p>
        </p:txBody>
      </p:sp>
      <p:sp>
        <p:nvSpPr>
          <p:cNvPr id="895" name="Shape 895"/>
          <p:cNvSpPr/>
          <p:nvPr/>
        </p:nvSpPr>
        <p:spPr>
          <a:xfrm>
            <a:off x="5472359" y="2508786"/>
            <a:ext cx="408170" cy="2084915"/>
          </a:xfrm>
          <a:custGeom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7353"/>
                </a:moveTo>
                <a:lnTo>
                  <a:pt x="21600" y="4374"/>
                </a:lnTo>
                <a:lnTo>
                  <a:pt x="0" y="0"/>
                </a:lnTo>
                <a:lnTo>
                  <a:pt x="0" y="21600"/>
                </a:lnTo>
                <a:lnTo>
                  <a:pt x="21600" y="17353"/>
                </a:ln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sz="2000" b="1" i="0" u="none" strike="noStrike" kern="1200" cap="none" spc="30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ea"/>
              <a:sym typeface="微软雅黑" panose="020b0503020204020204" charset="-122"/>
            </a:endParaRPr>
          </a:p>
        </p:txBody>
      </p:sp>
      <p:sp>
        <p:nvSpPr>
          <p:cNvPr id="896" name="Shape 896"/>
          <p:cNvSpPr/>
          <p:nvPr/>
        </p:nvSpPr>
        <p:spPr>
          <a:xfrm>
            <a:off x="5472359" y="4043562"/>
            <a:ext cx="408170" cy="140163"/>
          </a:xfrm>
          <a:custGeom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0" y="21600"/>
                </a:lnTo>
                <a:lnTo>
                  <a:pt x="0" y="0"/>
                </a:lnTo>
                <a:lnTo>
                  <a:pt x="21600" y="2160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12700">
            <a:miter lim="400000"/>
          </a:ln>
        </p:spPr>
        <p:txBody>
          <a:bodyPr lIns="0" tIns="0" rIns="0" bIns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  <a:sym typeface="微软雅黑" panose="020b0503020204020204" charset="-122"/>
            </a:endParaRPr>
          </a:p>
        </p:txBody>
      </p:sp>
      <p:sp>
        <p:nvSpPr>
          <p:cNvPr id="897" name="Shape 897"/>
          <p:cNvSpPr/>
          <p:nvPr/>
        </p:nvSpPr>
        <p:spPr>
          <a:xfrm>
            <a:off x="4218073" y="4183724"/>
            <a:ext cx="126131" cy="409975"/>
          </a:xfrm>
          <a:custGeom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  <a:lnTo>
                  <a:pt x="0" y="2160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12700">
            <a:miter lim="400000"/>
          </a:ln>
        </p:spPr>
        <p:txBody>
          <a:bodyPr lIns="0" tIns="0" rIns="0" bIns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  <a:sym typeface="微软雅黑" panose="020b0503020204020204" charset="-122"/>
            </a:endParaRPr>
          </a:p>
        </p:txBody>
      </p:sp>
      <p:sp>
        <p:nvSpPr>
          <p:cNvPr id="898" name="Shape 898"/>
          <p:cNvSpPr/>
          <p:nvPr/>
        </p:nvSpPr>
        <p:spPr>
          <a:xfrm>
            <a:off x="3795889" y="2508786"/>
            <a:ext cx="422185" cy="2084915"/>
          </a:xfrm>
          <a:custGeom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4374"/>
                </a:moveTo>
                <a:lnTo>
                  <a:pt x="0" y="17353"/>
                </a:lnTo>
                <a:lnTo>
                  <a:pt x="21600" y="21600"/>
                </a:lnTo>
                <a:lnTo>
                  <a:pt x="21600" y="0"/>
                </a:lnTo>
                <a:lnTo>
                  <a:pt x="0" y="4374"/>
                </a:lnTo>
                <a:close/>
              </a:path>
            </a:pathLst>
          </a:cu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sz="2000" b="1" i="0" u="none" strike="noStrike" kern="1200" cap="none" spc="30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ea"/>
              <a:sym typeface="微软雅黑" panose="020b0503020204020204" charset="-122"/>
            </a:endParaRPr>
          </a:p>
        </p:txBody>
      </p:sp>
      <p:sp>
        <p:nvSpPr>
          <p:cNvPr id="899" name="Shape 899"/>
          <p:cNvSpPr/>
          <p:nvPr/>
        </p:nvSpPr>
        <p:spPr>
          <a:xfrm>
            <a:off x="3795889" y="2931025"/>
            <a:ext cx="422185" cy="126147"/>
          </a:xfrm>
          <a:custGeom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12700">
            <a:miter lim="400000"/>
          </a:ln>
        </p:spPr>
        <p:txBody>
          <a:bodyPr lIns="0" tIns="0" rIns="0" bIns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  <a:sym typeface="微软雅黑" panose="020b0503020204020204" charset="-122"/>
            </a:endParaRPr>
          </a:p>
        </p:txBody>
      </p:sp>
      <p:grpSp>
        <p:nvGrpSpPr>
          <p:cNvPr id="904" name="Group 904"/>
          <p:cNvGrpSpPr/>
          <p:nvPr/>
        </p:nvGrpSpPr>
        <p:grpSpPr>
          <a:xfrm>
            <a:off x="1641812" y="2508785"/>
            <a:ext cx="1953923" cy="1087476"/>
            <a:chOff x="224554" y="0"/>
            <a:chExt cx="1954175" cy="1087475"/>
          </a:xfrm>
        </p:grpSpPr>
        <p:grpSp>
          <p:nvGrpSpPr>
            <p:cNvPr id="902" name="Group 902"/>
            <p:cNvGrpSpPr/>
            <p:nvPr/>
          </p:nvGrpSpPr>
          <p:grpSpPr>
            <a:xfrm>
              <a:off x="1589709" y="0"/>
              <a:ext cx="507128" cy="507127"/>
              <a:chExt cx="507126" cy="507126"/>
            </a:xfrm>
          </p:grpSpPr>
          <p:sp>
            <p:nvSpPr>
              <p:cNvPr id="900" name="Shape 900"/>
              <p:cNvSpPr/>
              <p:nvPr/>
            </p:nvSpPr>
            <p:spPr>
              <a:xfrm>
                <a:off x="0" y="0"/>
                <a:ext cx="507127" cy="507127"/>
              </a:xfrm>
              <a:prstGeom prst="rect">
                <a:avLst/>
              </a:prstGeom>
            </p:spPr>
            <p:style>
              <a:lnRef idx="3">
                <a:schemeClr val="lt1"/>
              </a:lnRef>
              <a:fillRef idx="1">
                <a:schemeClr val="accent2"/>
              </a:fillRef>
              <a:effectRef idx="1">
                <a:schemeClr val="accent2"/>
              </a:effectRef>
              <a:fontRef idx="minor">
                <a:schemeClr val="lt1"/>
              </a:fontRef>
            </p:style>
            <p:txBody>
              <a:bodyPr lIns="0" tIns="0" rIns="0" bIns="0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901" name="Shape 901"/>
              <p:cNvSpPr/>
              <p:nvPr/>
            </p:nvSpPr>
            <p:spPr>
              <a:xfrm>
                <a:off x="0" y="61793"/>
                <a:ext cx="507127" cy="3835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>
                    <a:latin typeface="+mj-lt"/>
                    <a:ea typeface="+mj-ea"/>
                    <a:cs typeface="+mj-cs"/>
                    <a:sym typeface="Source Sans Pro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>
                    <a:solidFill>
                      <a:srgbClr val="000000"/>
                    </a:solidFill>
                  </a:defRPr>
                </a:pPr>
                <a:r>
                  <a: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anose="020b0503020204020204" charset="-122"/>
                    <a:ea typeface="微软雅黑"/>
                    <a:cs typeface="+mj-cs"/>
                    <a:sym typeface="微软雅黑" panose="020b0503020204020204" charset="-122"/>
                  </a:rPr>
                  <a:t>01</a:t>
                </a: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j-cs"/>
                  <a:sym typeface="微软雅黑" panose="020b0503020204020204" charset="-122"/>
                </a:endParaRPr>
              </a:p>
            </p:txBody>
          </p:sp>
        </p:grpSp>
        <p:sp>
          <p:nvSpPr>
            <p:cNvPr id="903" name="Shape 903"/>
            <p:cNvSpPr/>
            <p:nvPr/>
          </p:nvSpPr>
          <p:spPr>
            <a:xfrm>
              <a:off x="224554" y="564257"/>
              <a:ext cx="1954175" cy="52321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solidFill>
                    <a:srgbClr val="000000"/>
                  </a:solidFill>
                </a:defRPr>
              </a:pPr>
              <a:r>
                <a: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rPr>
                <a:t>您的内容打在这里，或复制文本在此框中粘贴</a:t>
              </a:r>
              <a:r>
                <a:rPr kumimoji="0" lang="en-US" altLang="zh-CN" sz="14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rPr>
                <a:t>.</a:t>
              </a:r>
              <a:endParaRPr kumimoji="0" sz="14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微软雅黑" panose="020b0503020204020204" charset="-122"/>
              </a:endParaRPr>
            </a:p>
          </p:txBody>
        </p:sp>
      </p:grpSp>
      <p:grpSp>
        <p:nvGrpSpPr>
          <p:cNvPr id="909" name="Group 909"/>
          <p:cNvGrpSpPr/>
          <p:nvPr/>
        </p:nvGrpSpPr>
        <p:grpSpPr>
          <a:xfrm>
            <a:off x="2661588" y="4783632"/>
            <a:ext cx="2214767" cy="1287530"/>
            <a:chOff x="1373252" y="0"/>
            <a:chExt cx="2215054" cy="1287529"/>
          </a:xfrm>
        </p:grpSpPr>
        <p:grpSp>
          <p:nvGrpSpPr>
            <p:cNvPr id="907" name="Group 907"/>
            <p:cNvGrpSpPr/>
            <p:nvPr/>
          </p:nvGrpSpPr>
          <p:grpSpPr>
            <a:xfrm>
              <a:off x="2999284" y="0"/>
              <a:ext cx="507128" cy="507127"/>
              <a:chExt cx="507126" cy="507126"/>
            </a:xfrm>
          </p:grpSpPr>
          <p:sp>
            <p:nvSpPr>
              <p:cNvPr id="905" name="Shape 905"/>
              <p:cNvSpPr/>
              <p:nvPr/>
            </p:nvSpPr>
            <p:spPr>
              <a:xfrm>
                <a:off x="0" y="0"/>
                <a:ext cx="507127" cy="507127"/>
              </a:xfrm>
              <a:prstGeom prst="rect">
                <a:avLst/>
              </a:prstGeom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wrap="square" lIns="0" tIns="0" rIns="0" bIns="0" numCol="1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>
                    <a:latin typeface="+mj-lt"/>
                    <a:ea typeface="+mj-ea"/>
                    <a:cs typeface="+mj-cs"/>
                    <a:sym typeface="Source Sans Pro"/>
                  </a:defRPr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906" name="Shape 906"/>
              <p:cNvSpPr/>
              <p:nvPr/>
            </p:nvSpPr>
            <p:spPr>
              <a:xfrm>
                <a:off x="0" y="61793"/>
                <a:ext cx="507127" cy="3835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>
                    <a:latin typeface="+mj-lt"/>
                    <a:ea typeface="+mj-ea"/>
                    <a:cs typeface="+mj-cs"/>
                    <a:sym typeface="Source Sans Pro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>
                    <a:solidFill>
                      <a:srgbClr val="000000"/>
                    </a:solidFill>
                  </a:defRPr>
                </a:pPr>
                <a:r>
                  <a: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anose="020b0503020204020204" charset="-122"/>
                    <a:ea typeface="微软雅黑"/>
                    <a:cs typeface="+mj-cs"/>
                    <a:sym typeface="微软雅黑" panose="020b0503020204020204" charset="-122"/>
                  </a:rPr>
                  <a:t>04</a:t>
                </a: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j-cs"/>
                  <a:sym typeface="微软雅黑" panose="020b0503020204020204" charset="-122"/>
                </a:endParaRPr>
              </a:p>
            </p:txBody>
          </p:sp>
        </p:grpSp>
        <p:sp>
          <p:nvSpPr>
            <p:cNvPr id="908" name="Shape 908"/>
            <p:cNvSpPr/>
            <p:nvPr/>
          </p:nvSpPr>
          <p:spPr>
            <a:xfrm>
              <a:off x="1373252" y="564257"/>
              <a:ext cx="2215054" cy="72327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solidFill>
                    <a:srgbClr val="000000"/>
                  </a:solidFill>
                </a:defRPr>
              </a:pPr>
              <a:r>
                <a: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rPr>
                <a:t>您的内容打在这里，或复制文本在此框中粘贴</a:t>
              </a:r>
              <a:r>
                <a:rPr kumimoji="0" lang="en-US" altLang="zh-CN" sz="14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rPr>
                <a:t>.</a:t>
              </a:r>
              <a:endParaRPr kumimoji="0" sz="14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微软雅黑" panose="020b0503020204020204" charset="-122"/>
              </a:endParaRPr>
            </a:p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solidFill>
                    <a:srgbClr val="000000"/>
                  </a:solidFill>
                </a:defRPr>
              </a:pPr>
              <a:endParaRPr kumimoji="0" sz="13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微软雅黑" panose="020b0503020204020204" charset="-122"/>
              </a:endParaRPr>
            </a:p>
          </p:txBody>
        </p:sp>
      </p:grpSp>
      <p:grpSp>
        <p:nvGrpSpPr>
          <p:cNvPr id="914" name="Group 914"/>
          <p:cNvGrpSpPr/>
          <p:nvPr/>
        </p:nvGrpSpPr>
        <p:grpSpPr>
          <a:xfrm>
            <a:off x="7584788" y="1598818"/>
            <a:ext cx="2778680" cy="526591"/>
            <a:chOff x="-1" y="0"/>
            <a:chExt cx="2779041" cy="526590"/>
          </a:xfrm>
        </p:grpSpPr>
        <p:grpSp>
          <p:nvGrpSpPr>
            <p:cNvPr id="912" name="Group 912"/>
            <p:cNvGrpSpPr/>
            <p:nvPr/>
          </p:nvGrpSpPr>
          <p:grpSpPr>
            <a:xfrm>
              <a:off x="-1" y="19462"/>
              <a:ext cx="507128" cy="507128"/>
              <a:chExt cx="507126" cy="507126"/>
            </a:xfrm>
          </p:grpSpPr>
          <p:sp>
            <p:nvSpPr>
              <p:cNvPr id="910" name="Shape 910"/>
              <p:cNvSpPr/>
              <p:nvPr/>
            </p:nvSpPr>
            <p:spPr>
              <a:xfrm>
                <a:off x="0" y="0"/>
                <a:ext cx="507127" cy="507127"/>
              </a:xfrm>
              <a:prstGeom prst="rect">
                <a:avLst/>
              </a:prstGeom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numCol="1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911" name="Shape 911"/>
              <p:cNvSpPr/>
              <p:nvPr/>
            </p:nvSpPr>
            <p:spPr>
              <a:xfrm>
                <a:off x="0" y="61793"/>
                <a:ext cx="507127" cy="3835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>
                    <a:latin typeface="+mj-lt"/>
                    <a:ea typeface="+mj-ea"/>
                    <a:cs typeface="+mj-cs"/>
                    <a:sym typeface="Source Sans Pro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>
                    <a:solidFill>
                      <a:srgbClr val="000000"/>
                    </a:solidFill>
                  </a:defRPr>
                </a:pPr>
                <a:r>
                  <a: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anose="020b0503020204020204" charset="-122"/>
                    <a:ea typeface="微软雅黑"/>
                    <a:cs typeface="+mj-cs"/>
                    <a:sym typeface="微软雅黑" panose="020b0503020204020204" charset="-122"/>
                  </a:rPr>
                  <a:t>02</a:t>
                </a: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j-cs"/>
                  <a:sym typeface="微软雅黑" panose="020b0503020204020204" charset="-122"/>
                </a:endParaRPr>
              </a:p>
            </p:txBody>
          </p:sp>
        </p:grpSp>
        <p:sp>
          <p:nvSpPr>
            <p:cNvPr id="913" name="Shape 913"/>
            <p:cNvSpPr/>
            <p:nvPr/>
          </p:nvSpPr>
          <p:spPr>
            <a:xfrm>
              <a:off x="600309" y="0"/>
              <a:ext cx="2178731" cy="52321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solidFill>
                    <a:srgbClr val="000000"/>
                  </a:solidFill>
                </a:defRPr>
              </a:pPr>
              <a:r>
                <a: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rPr>
                <a:t>您的内容打在这里，或复制文本在此框中粘贴</a:t>
              </a:r>
              <a:r>
                <a:rPr kumimoji="0" lang="en-US" altLang="zh-CN" sz="14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rPr>
                <a:t>.</a:t>
              </a:r>
              <a:endParaRPr kumimoji="0" sz="14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微软雅黑" panose="020b0503020204020204" charset="-122"/>
              </a:endParaRPr>
            </a:p>
          </p:txBody>
        </p:sp>
      </p:grpSp>
      <p:grpSp>
        <p:nvGrpSpPr>
          <p:cNvPr id="919" name="Group 919"/>
          <p:cNvGrpSpPr/>
          <p:nvPr/>
        </p:nvGrpSpPr>
        <p:grpSpPr>
          <a:xfrm>
            <a:off x="8371588" y="4189167"/>
            <a:ext cx="2131717" cy="1135636"/>
            <a:chExt cx="2131994" cy="1135634"/>
          </a:xfrm>
        </p:grpSpPr>
        <p:grpSp>
          <p:nvGrpSpPr>
            <p:cNvPr id="917" name="Group 917"/>
            <p:cNvGrpSpPr/>
            <p:nvPr/>
          </p:nvGrpSpPr>
          <p:grpSpPr>
            <a:xfrm>
              <a:off x="64488" y="0"/>
              <a:ext cx="507128" cy="507127"/>
              <a:chExt cx="507126" cy="507126"/>
            </a:xfrm>
          </p:grpSpPr>
          <p:sp>
            <p:nvSpPr>
              <p:cNvPr id="915" name="Shape 915"/>
              <p:cNvSpPr/>
              <p:nvPr/>
            </p:nvSpPr>
            <p:spPr>
              <a:xfrm>
                <a:off x="0" y="0"/>
                <a:ext cx="507127" cy="507127"/>
              </a:xfrm>
              <a:prstGeom prst="rect">
                <a:avLst/>
              </a:prstGeom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lIns="0" tIns="0" rIns="0" bIns="0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916" name="Shape 916"/>
              <p:cNvSpPr/>
              <p:nvPr/>
            </p:nvSpPr>
            <p:spPr>
              <a:xfrm>
                <a:off x="0" y="61793"/>
                <a:ext cx="507127" cy="3835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>
                    <a:latin typeface="+mj-lt"/>
                    <a:ea typeface="+mj-ea"/>
                    <a:cs typeface="+mj-cs"/>
                    <a:sym typeface="Source Sans Pro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>
                    <a:solidFill>
                      <a:srgbClr val="000000"/>
                    </a:solidFill>
                  </a:defRPr>
                </a:pPr>
                <a:r>
                  <a: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anose="020b0503020204020204" charset="-122"/>
                    <a:ea typeface="微软雅黑"/>
                    <a:cs typeface="+mj-cs"/>
                    <a:sym typeface="微软雅黑" panose="020b0503020204020204" charset="-122"/>
                  </a:rPr>
                  <a:t>03</a:t>
                </a: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j-cs"/>
                  <a:sym typeface="微软雅黑" panose="020b0503020204020204" charset="-122"/>
                </a:endParaRPr>
              </a:p>
            </p:txBody>
          </p:sp>
        </p:grpSp>
        <p:sp>
          <p:nvSpPr>
            <p:cNvPr id="918" name="Shape 918"/>
            <p:cNvSpPr/>
            <p:nvPr/>
          </p:nvSpPr>
          <p:spPr>
            <a:xfrm>
              <a:off x="0" y="612417"/>
              <a:ext cx="2131994" cy="52321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solidFill>
                    <a:srgbClr val="000000"/>
                  </a:solidFill>
                </a:defRPr>
              </a:pPr>
              <a:r>
                <a: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rPr>
                <a:t>您的内容打在这里，或复制文本在此框中粘贴</a:t>
              </a:r>
              <a:r>
                <a:rPr kumimoji="0" lang="en-US" altLang="zh-CN" sz="14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rPr>
                <a:t>.</a:t>
              </a:r>
              <a:endParaRPr kumimoji="0" sz="14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微软雅黑" panose="020b0503020204020204" charset="-122"/>
              </a:endParaRPr>
            </a:p>
          </p:txBody>
        </p:sp>
      </p:grpSp>
      <p:sp>
        <p:nvSpPr>
          <p:cNvPr id="920" name="Shape 920"/>
          <p:cNvSpPr/>
          <p:nvPr/>
        </p:nvSpPr>
        <p:spPr>
          <a:xfrm>
            <a:off x="5598491" y="1992164"/>
            <a:ext cx="1015529" cy="369332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solidFill>
                  <a:srgbClr val="000000"/>
                </a:solidFill>
              </a:defRPr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595C54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微软雅黑" panose="020b0503020204020204" charset="-122"/>
              </a:rPr>
              <a:t>添加标题</a:t>
            </a: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rgbClr val="595C54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  <a:sym typeface="微软雅黑" panose="020b0503020204020204" charset="-122"/>
            </a:endParaRPr>
          </a:p>
        </p:txBody>
      </p:sp>
      <p:sp>
        <p:nvSpPr>
          <p:cNvPr id="921" name="Shape 921"/>
          <p:cNvSpPr/>
          <p:nvPr/>
        </p:nvSpPr>
        <p:spPr>
          <a:xfrm>
            <a:off x="6923334" y="3294742"/>
            <a:ext cx="1015530" cy="369332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solidFill>
                  <a:srgbClr val="000000"/>
                </a:solidFill>
              </a:defRPr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595C54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微软雅黑" panose="020b0503020204020204" charset="-122"/>
              </a:rPr>
              <a:t>添加标题</a:t>
            </a: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rgbClr val="595C54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  <a:sym typeface="微软雅黑" panose="020b0503020204020204" charset="-122"/>
            </a:endParaRPr>
          </a:p>
        </p:txBody>
      </p:sp>
      <p:sp>
        <p:nvSpPr>
          <p:cNvPr id="922" name="Shape 922"/>
          <p:cNvSpPr/>
          <p:nvPr/>
        </p:nvSpPr>
        <p:spPr>
          <a:xfrm>
            <a:off x="5583855" y="4568001"/>
            <a:ext cx="1015530" cy="615553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solidFill>
                  <a:srgbClr val="000000"/>
                </a:solidFill>
              </a:defRPr>
            </a:pPr>
            <a:r>
              <a:rPr kumimoji="0" sz="1600" b="0" i="0" u="none" strike="noStrike" kern="1200" cap="none" spc="0" normalizeH="0" baseline="0" noProof="0">
                <a:ln>
                  <a:noFill/>
                </a:ln>
                <a:solidFill>
                  <a:srgbClr val="595C54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微软雅黑" panose="020b0503020204020204" charset="-122"/>
              </a:rPr>
              <a:t> </a:t>
            </a: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595C54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  <a:sym typeface="微软雅黑" panose="020b050302020402020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solidFill>
                  <a:srgbClr val="000000"/>
                </a:solidFill>
              </a:defRPr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595C54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微软雅黑" panose="020b0503020204020204" charset="-122"/>
              </a:rPr>
              <a:t>添加标题</a:t>
            </a: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rgbClr val="595C54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  <a:sym typeface="微软雅黑" panose="020b0503020204020204" charset="-122"/>
            </a:endParaRPr>
          </a:p>
        </p:txBody>
      </p:sp>
      <p:sp>
        <p:nvSpPr>
          <p:cNvPr id="923" name="Shape 923"/>
          <p:cNvSpPr/>
          <p:nvPr/>
        </p:nvSpPr>
        <p:spPr>
          <a:xfrm>
            <a:off x="4265649" y="3254264"/>
            <a:ext cx="1015530" cy="369332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solidFill>
                  <a:srgbClr val="000000"/>
                </a:solidFill>
              </a:defRPr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595C54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微软雅黑" panose="020b0503020204020204" charset="-122"/>
              </a:rPr>
              <a:t>添加标题</a:t>
            </a: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rgbClr val="595C54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  <a:sym typeface="微软雅黑" panose="020b0503020204020204" charset="-122"/>
            </a:endParaRPr>
          </a:p>
        </p:txBody>
      </p:sp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600" fill="hold"/>
                                        <p:tgtEl>
                                          <p:spTgt spid="9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9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fill="hold"/>
                                        <p:tgtEl>
                                          <p:spTgt spid="9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fill="hold"/>
                                        <p:tgtEl>
                                          <p:spTgt spid="9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indefinite"/>
                            </p:stCondLst>
                            <p:childTnLst>
                              <p:par>
                                <p:cTn id="12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indefinite" fill="hold"/>
                                        <p:tgtEl>
                                          <p:spTgt spid="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9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00" fill="hold"/>
                                        <p:tgtEl>
                                          <p:spTgt spid="9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0" fill="hold"/>
                                        <p:tgtEl>
                                          <p:spTgt spid="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fill="hold"/>
                                        <p:tgtEl>
                                          <p:spTgt spid="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indefinite"/>
                            </p:stCondLst>
                            <p:childTnLst>
                              <p:par>
                                <p:cTn id="1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indefinite" fill="hold"/>
                                        <p:tgtEl>
                                          <p:spTgt spid="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600" fill="hold"/>
                                        <p:tgtEl>
                                          <p:spTgt spid="9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00" fill="hold"/>
                                        <p:tgtEl>
                                          <p:spTgt spid="9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00" fill="hold"/>
                                        <p:tgtEl>
                                          <p:spTgt spid="9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00" fill="hold"/>
                                        <p:tgtEl>
                                          <p:spTgt spid="9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indefinite"/>
                            </p:stCondLst>
                            <p:childTnLst>
                              <p:par>
                                <p:cTn id="26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indefinite" fill="hold"/>
                                        <p:tgtEl>
                                          <p:spTgt spid="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600" fill="hold"/>
                                        <p:tgtEl>
                                          <p:spTgt spid="9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fill="hold"/>
                                        <p:tgtEl>
                                          <p:spTgt spid="9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00" fill="hold"/>
                                        <p:tgtEl>
                                          <p:spTgt spid="9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00" fill="hold"/>
                                        <p:tgtEl>
                                          <p:spTgt spid="9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4" grpId="0" animBg="1" advAuto="0"/>
      <p:bldP spid="909" grpId="0" animBg="1" advAuto="0"/>
      <p:bldP spid="914" grpId="0" animBg="1" advAuto="0"/>
      <p:bldP spid="919" grpId="0" animBg="1" advAuto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926" name="Shape 926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fld id="{86CB4B4D-7CA3-9044-876B-883B54F8677D}" type="slidenum">
              <a:rPr kumimoji="0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微软雅黑" panose="020b0503020204020204" charset="-122"/>
              </a:rPr>
              <a:t>23</a:t>
            </a:fld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  <a:sym typeface="微软雅黑" panose="020b0503020204020204" charset="-122"/>
            </a:endParaRPr>
          </a:p>
        </p:txBody>
      </p:sp>
      <p:grpSp>
        <p:nvGrpSpPr>
          <p:cNvPr id="931" name="Group 931"/>
          <p:cNvGrpSpPr/>
          <p:nvPr/>
        </p:nvGrpSpPr>
        <p:grpSpPr>
          <a:xfrm>
            <a:off x="7627753" y="1907622"/>
            <a:ext cx="2778680" cy="526591"/>
            <a:chOff x="-1" y="0"/>
            <a:chExt cx="2779041" cy="526590"/>
          </a:xfrm>
        </p:grpSpPr>
        <p:grpSp>
          <p:nvGrpSpPr>
            <p:cNvPr id="929" name="Group 929"/>
            <p:cNvGrpSpPr/>
            <p:nvPr/>
          </p:nvGrpSpPr>
          <p:grpSpPr>
            <a:xfrm>
              <a:off x="-1" y="19462"/>
              <a:ext cx="507128" cy="507128"/>
              <a:chExt cx="507126" cy="507126"/>
            </a:xfrm>
          </p:grpSpPr>
          <p:sp>
            <p:nvSpPr>
              <p:cNvPr id="927" name="Shape 927"/>
              <p:cNvSpPr/>
              <p:nvPr/>
            </p:nvSpPr>
            <p:spPr>
              <a:xfrm>
                <a:off x="0" y="0"/>
                <a:ext cx="507127" cy="507127"/>
              </a:xfrm>
              <a:prstGeom prst="rect">
                <a:avLst/>
              </a:prstGeom>
            </p:spPr>
            <p:style>
              <a:lnRef idx="3">
                <a:schemeClr val="lt1"/>
              </a:lnRef>
              <a:fillRef idx="1">
                <a:schemeClr val="accent2"/>
              </a:fillRef>
              <a:effectRef idx="1">
                <a:schemeClr val="accent2"/>
              </a:effectRef>
              <a:fontRef idx="minor">
                <a:schemeClr val="lt1"/>
              </a:fontRef>
            </p:style>
            <p:txBody>
              <a:bodyPr wrap="square" lIns="0" tIns="0" rIns="0" bIns="0" numCol="1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>
                    <a:latin typeface="+mj-lt"/>
                    <a:ea typeface="+mj-ea"/>
                    <a:cs typeface="+mj-cs"/>
                    <a:sym typeface="Source Sans Pro"/>
                  </a:defRPr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928" name="Shape 928"/>
              <p:cNvSpPr/>
              <p:nvPr/>
            </p:nvSpPr>
            <p:spPr>
              <a:xfrm>
                <a:off x="0" y="61793"/>
                <a:ext cx="507127" cy="3835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>
                    <a:latin typeface="+mj-lt"/>
                    <a:ea typeface="+mj-ea"/>
                    <a:cs typeface="+mj-cs"/>
                    <a:sym typeface="Source Sans Pro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>
                    <a:solidFill>
                      <a:srgbClr val="000000"/>
                    </a:solidFill>
                  </a:defRPr>
                </a:pPr>
                <a:r>
                  <a: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anose="020b0503020204020204" charset="-122"/>
                    <a:ea typeface="微软雅黑"/>
                    <a:cs typeface="+mj-cs"/>
                    <a:sym typeface="微软雅黑" panose="020b0503020204020204" charset="-122"/>
                  </a:rPr>
                  <a:t>02</a:t>
                </a: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j-cs"/>
                  <a:sym typeface="微软雅黑" panose="020b0503020204020204" charset="-122"/>
                </a:endParaRPr>
              </a:p>
            </p:txBody>
          </p:sp>
        </p:grpSp>
        <p:sp>
          <p:nvSpPr>
            <p:cNvPr id="930" name="Shape 930"/>
            <p:cNvSpPr/>
            <p:nvPr/>
          </p:nvSpPr>
          <p:spPr>
            <a:xfrm>
              <a:off x="600309" y="0"/>
              <a:ext cx="2178731" cy="52321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solidFill>
                    <a:srgbClr val="000000"/>
                  </a:solidFill>
                </a:defRPr>
              </a:pPr>
              <a:r>
                <a: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rPr>
                <a:t>您的内容打在这里，或复制文本在此框中粘贴</a:t>
              </a:r>
              <a:r>
                <a:rPr kumimoji="0" lang="en-US" altLang="zh-CN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rPr>
                <a:t>.</a:t>
              </a:r>
              <a:endParaRPr kumimoji="0" sz="1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微软雅黑" panose="020b0503020204020204" charset="-122"/>
              </a:endParaRPr>
            </a:p>
          </p:txBody>
        </p:sp>
      </p:grpSp>
      <p:grpSp>
        <p:nvGrpSpPr>
          <p:cNvPr id="936" name="Group 936"/>
          <p:cNvGrpSpPr/>
          <p:nvPr/>
        </p:nvGrpSpPr>
        <p:grpSpPr>
          <a:xfrm>
            <a:off x="7627756" y="3643915"/>
            <a:ext cx="2160535" cy="1135636"/>
            <a:chOff x="1" y="0"/>
            <a:chExt cx="2160815" cy="1135635"/>
          </a:xfrm>
        </p:grpSpPr>
        <p:grpSp>
          <p:nvGrpSpPr>
            <p:cNvPr id="934" name="Group 934"/>
            <p:cNvGrpSpPr/>
            <p:nvPr/>
          </p:nvGrpSpPr>
          <p:grpSpPr>
            <a:xfrm>
              <a:off x="64488" y="0"/>
              <a:ext cx="507128" cy="507127"/>
              <a:chExt cx="507126" cy="507126"/>
            </a:xfrm>
          </p:grpSpPr>
          <p:sp>
            <p:nvSpPr>
              <p:cNvPr id="932" name="Shape 932"/>
              <p:cNvSpPr/>
              <p:nvPr/>
            </p:nvSpPr>
            <p:spPr>
              <a:xfrm>
                <a:off x="0" y="0"/>
                <a:ext cx="507127" cy="507127"/>
              </a:xfrm>
              <a:prstGeom prst="rect">
                <a:avLst/>
              </a:prstGeom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wrap="square" lIns="0" tIns="0" rIns="0" bIns="0" numCol="1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>
                    <a:latin typeface="+mj-lt"/>
                    <a:ea typeface="+mj-ea"/>
                    <a:cs typeface="+mj-cs"/>
                    <a:sym typeface="Source Sans Pro"/>
                  </a:defRPr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933" name="Shape 933"/>
              <p:cNvSpPr/>
              <p:nvPr/>
            </p:nvSpPr>
            <p:spPr>
              <a:xfrm>
                <a:off x="0" y="61793"/>
                <a:ext cx="507127" cy="3835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>
                    <a:latin typeface="+mj-lt"/>
                    <a:ea typeface="+mj-ea"/>
                    <a:cs typeface="+mj-cs"/>
                    <a:sym typeface="Source Sans Pro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>
                    <a:solidFill>
                      <a:srgbClr val="000000"/>
                    </a:solidFill>
                  </a:defRPr>
                </a:pPr>
                <a:r>
                  <a: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anose="020b0503020204020204" charset="-122"/>
                    <a:ea typeface="微软雅黑"/>
                    <a:cs typeface="+mj-cs"/>
                    <a:sym typeface="微软雅黑" panose="020b0503020204020204" charset="-122"/>
                  </a:rPr>
                  <a:t>03</a:t>
                </a: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j-cs"/>
                  <a:sym typeface="微软雅黑" panose="020b0503020204020204" charset="-122"/>
                </a:endParaRPr>
              </a:p>
            </p:txBody>
          </p:sp>
        </p:grpSp>
        <p:sp>
          <p:nvSpPr>
            <p:cNvPr id="935" name="Shape 935"/>
            <p:cNvSpPr/>
            <p:nvPr/>
          </p:nvSpPr>
          <p:spPr>
            <a:xfrm>
              <a:off x="1" y="612417"/>
              <a:ext cx="2160815" cy="52321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solidFill>
                    <a:srgbClr val="000000"/>
                  </a:solidFill>
                </a:defRPr>
              </a:pPr>
              <a:r>
                <a: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rPr>
                <a:t>您的内容打在这里，或复制文本在此框中粘贴</a:t>
              </a:r>
              <a:r>
                <a:rPr kumimoji="0" lang="en-US" altLang="zh-CN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rPr>
                <a:t>.</a:t>
              </a:r>
              <a:endParaRPr kumimoji="0" sz="1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微软雅黑" panose="020b0503020204020204" charset="-122"/>
              </a:endParaRPr>
            </a:p>
          </p:txBody>
        </p:sp>
      </p:grpSp>
      <p:grpSp>
        <p:nvGrpSpPr>
          <p:cNvPr id="941" name="Group 941"/>
          <p:cNvGrpSpPr/>
          <p:nvPr/>
        </p:nvGrpSpPr>
        <p:grpSpPr>
          <a:xfrm>
            <a:off x="1876242" y="2160794"/>
            <a:ext cx="2156621" cy="1087476"/>
            <a:chOff x="838066" y="0"/>
            <a:chExt cx="2156901" cy="1087475"/>
          </a:xfrm>
        </p:grpSpPr>
        <p:grpSp>
          <p:nvGrpSpPr>
            <p:cNvPr id="939" name="Group 939"/>
            <p:cNvGrpSpPr/>
            <p:nvPr/>
          </p:nvGrpSpPr>
          <p:grpSpPr>
            <a:xfrm>
              <a:off x="2405945" y="0"/>
              <a:ext cx="507128" cy="507127"/>
              <a:chExt cx="507126" cy="507126"/>
            </a:xfrm>
          </p:grpSpPr>
          <p:sp>
            <p:nvSpPr>
              <p:cNvPr id="937" name="Shape 937"/>
              <p:cNvSpPr/>
              <p:nvPr/>
            </p:nvSpPr>
            <p:spPr>
              <a:xfrm>
                <a:off x="0" y="0"/>
                <a:ext cx="507127" cy="507127"/>
              </a:xfrm>
              <a:prstGeom prst="rect">
                <a:avLst/>
              </a:prstGeom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numCol="1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>
                    <a:latin typeface="+mj-lt"/>
                    <a:ea typeface="+mj-ea"/>
                    <a:cs typeface="+mj-cs"/>
                    <a:sym typeface="Source Sans Pro"/>
                  </a:defRPr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938" name="Shape 938"/>
              <p:cNvSpPr/>
              <p:nvPr/>
            </p:nvSpPr>
            <p:spPr>
              <a:xfrm>
                <a:off x="0" y="61793"/>
                <a:ext cx="507127" cy="3835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>
                    <a:latin typeface="+mj-lt"/>
                    <a:ea typeface="+mj-ea"/>
                    <a:cs typeface="+mj-cs"/>
                    <a:sym typeface="Source Sans Pro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>
                    <a:solidFill>
                      <a:srgbClr val="000000"/>
                    </a:solidFill>
                  </a:defRPr>
                </a:pPr>
                <a:r>
                  <a: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anose="020b0503020204020204" charset="-122"/>
                    <a:ea typeface="微软雅黑"/>
                    <a:cs typeface="+mj-cs"/>
                    <a:sym typeface="微软雅黑" panose="020b0503020204020204" charset="-122"/>
                  </a:rPr>
                  <a:t>01</a:t>
                </a: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j-cs"/>
                  <a:sym typeface="微软雅黑" panose="020b0503020204020204" charset="-122"/>
                </a:endParaRPr>
              </a:p>
            </p:txBody>
          </p:sp>
        </p:grpSp>
        <p:sp>
          <p:nvSpPr>
            <p:cNvPr id="940" name="Shape 940"/>
            <p:cNvSpPr/>
            <p:nvPr/>
          </p:nvSpPr>
          <p:spPr>
            <a:xfrm>
              <a:off x="838066" y="564257"/>
              <a:ext cx="2156901" cy="52321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solidFill>
                    <a:srgbClr val="000000"/>
                  </a:solidFill>
                </a:defRPr>
              </a:pPr>
              <a:r>
                <a: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rPr>
                <a:t>您的内容打在这里，或复制文本在此框中粘贴</a:t>
              </a:r>
              <a:r>
                <a:rPr kumimoji="0" lang="en-US" altLang="zh-CN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rPr>
                <a:t>.</a:t>
              </a:r>
              <a:endParaRPr kumimoji="0" sz="1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微软雅黑" panose="020b0503020204020204" charset="-122"/>
              </a:endParaRPr>
            </a:p>
          </p:txBody>
        </p:sp>
      </p:grpSp>
      <p:grpSp>
        <p:nvGrpSpPr>
          <p:cNvPr id="946" name="Group 946"/>
          <p:cNvGrpSpPr/>
          <p:nvPr/>
        </p:nvGrpSpPr>
        <p:grpSpPr>
          <a:xfrm>
            <a:off x="2462319" y="4345203"/>
            <a:ext cx="2359101" cy="1287531"/>
            <a:chOff x="1122443" y="0"/>
            <a:chExt cx="2359407" cy="1287529"/>
          </a:xfrm>
        </p:grpSpPr>
        <p:grpSp>
          <p:nvGrpSpPr>
            <p:cNvPr id="944" name="Group 944"/>
            <p:cNvGrpSpPr/>
            <p:nvPr/>
          </p:nvGrpSpPr>
          <p:grpSpPr>
            <a:xfrm>
              <a:off x="2892828" y="0"/>
              <a:ext cx="507127" cy="507127"/>
              <a:chExt cx="507126" cy="507126"/>
            </a:xfrm>
          </p:grpSpPr>
          <p:sp>
            <p:nvSpPr>
              <p:cNvPr id="942" name="Shape 942"/>
              <p:cNvSpPr/>
              <p:nvPr/>
            </p:nvSpPr>
            <p:spPr>
              <a:xfrm>
                <a:off x="-1" y="0"/>
                <a:ext cx="507128" cy="507127"/>
              </a:xfrm>
              <a:prstGeom prst="rect">
                <a:avLst/>
              </a:prstGeom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wrap="square" lIns="0" tIns="0" rIns="0" bIns="0" numCol="1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>
                    <a:latin typeface="+mj-lt"/>
                    <a:ea typeface="+mj-ea"/>
                    <a:cs typeface="+mj-cs"/>
                    <a:sym typeface="Source Sans Pro"/>
                  </a:defRPr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943" name="Shape 943"/>
              <p:cNvSpPr/>
              <p:nvPr/>
            </p:nvSpPr>
            <p:spPr>
              <a:xfrm>
                <a:off x="0" y="61793"/>
                <a:ext cx="507127" cy="3835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>
                    <a:latin typeface="+mj-lt"/>
                    <a:ea typeface="+mj-ea"/>
                    <a:cs typeface="+mj-cs"/>
                    <a:sym typeface="Source Sans Pro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>
                    <a:solidFill>
                      <a:srgbClr val="000000"/>
                    </a:solidFill>
                  </a:defRPr>
                </a:pPr>
                <a:r>
                  <a: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anose="020b0503020204020204" charset="-122"/>
                    <a:ea typeface="微软雅黑"/>
                    <a:cs typeface="+mj-cs"/>
                    <a:sym typeface="微软雅黑" panose="020b0503020204020204" charset="-122"/>
                  </a:rPr>
                  <a:t>04</a:t>
                </a: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j-cs"/>
                  <a:sym typeface="微软雅黑" panose="020b0503020204020204" charset="-122"/>
                </a:endParaRPr>
              </a:p>
            </p:txBody>
          </p:sp>
        </p:grpSp>
        <p:sp>
          <p:nvSpPr>
            <p:cNvPr id="945" name="Shape 945"/>
            <p:cNvSpPr/>
            <p:nvPr/>
          </p:nvSpPr>
          <p:spPr>
            <a:xfrm>
              <a:off x="1122443" y="564257"/>
              <a:ext cx="2359407" cy="72327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solidFill>
                    <a:srgbClr val="000000"/>
                  </a:solidFill>
                </a:defRPr>
              </a:pPr>
              <a:r>
                <a: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rPr>
                <a:t>您的内容打在这里，或复制文本在此框中粘贴</a:t>
              </a:r>
              <a:r>
                <a:rPr kumimoji="0" lang="en-US" altLang="zh-CN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rPr>
                <a:t>.</a:t>
              </a:r>
              <a:endParaRPr kumimoji="0" sz="1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微软雅黑" panose="020b0503020204020204" charset="-122"/>
              </a:endParaRPr>
            </a:p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solidFill>
                    <a:srgbClr val="000000"/>
                  </a:solidFill>
                </a:defRPr>
              </a:pPr>
              <a:endParaRPr kumimoji="0" sz="13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微软雅黑" panose="020b0503020204020204" charset="-122"/>
              </a:endParaRPr>
            </a:p>
          </p:txBody>
        </p:sp>
      </p:grpSp>
      <p:grpSp>
        <p:nvGrpSpPr>
          <p:cNvPr id="1160" name="Group 1160"/>
          <p:cNvGrpSpPr/>
          <p:nvPr/>
        </p:nvGrpSpPr>
        <p:grpSpPr>
          <a:xfrm>
            <a:off x="4616660" y="1615138"/>
            <a:ext cx="2807925" cy="4428222"/>
            <a:chExt cx="2808290" cy="4428220"/>
          </a:xfrm>
        </p:grpSpPr>
        <p:grpSp>
          <p:nvGrpSpPr>
            <p:cNvPr id="1062" name="Group 1062"/>
            <p:cNvGrpSpPr/>
            <p:nvPr/>
          </p:nvGrpSpPr>
          <p:grpSpPr>
            <a:xfrm>
              <a:off x="0" y="0"/>
              <a:ext cx="2808291" cy="3398837"/>
              <a:chExt cx="2808290" cy="3398836"/>
            </a:xfrm>
          </p:grpSpPr>
          <p:sp>
            <p:nvSpPr>
              <p:cNvPr id="947" name="Shape 947"/>
              <p:cNvSpPr/>
              <p:nvPr/>
            </p:nvSpPr>
            <p:spPr>
              <a:xfrm>
                <a:off x="1393825" y="2417762"/>
                <a:ext cx="26989" cy="857250"/>
              </a:xfrm>
              <a:prstGeom prst="rect">
                <a:avLst/>
              </a:pr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948" name="Shape 948"/>
              <p:cNvSpPr/>
              <p:nvPr/>
            </p:nvSpPr>
            <p:spPr>
              <a:xfrm>
                <a:off x="1403350" y="3259137"/>
                <a:ext cx="398464" cy="42864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lnTo>
                      <a:pt x="0" y="13600"/>
                    </a:lnTo>
                    <a:lnTo>
                      <a:pt x="0" y="0"/>
                    </a:lnTo>
                    <a:lnTo>
                      <a:pt x="21600" y="9600"/>
                    </a:lnTo>
                    <a:lnTo>
                      <a:pt x="21600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949" name="Shape 949"/>
              <p:cNvSpPr/>
              <p:nvPr/>
            </p:nvSpPr>
            <p:spPr>
              <a:xfrm>
                <a:off x="1108075" y="2887662"/>
                <a:ext cx="301626" cy="39687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236" y="21600"/>
                    </a:moveTo>
                    <a:lnTo>
                      <a:pt x="0" y="864"/>
                    </a:lnTo>
                    <a:lnTo>
                      <a:pt x="1592" y="0"/>
                    </a:lnTo>
                    <a:lnTo>
                      <a:pt x="21600" y="20736"/>
                    </a:lnTo>
                    <a:lnTo>
                      <a:pt x="20236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950" name="Shape 950"/>
              <p:cNvSpPr/>
              <p:nvPr/>
            </p:nvSpPr>
            <p:spPr>
              <a:xfrm>
                <a:off x="1387475" y="2932112"/>
                <a:ext cx="446088" cy="35242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846" y="21600"/>
                    </a:moveTo>
                    <a:lnTo>
                      <a:pt x="0" y="20238"/>
                    </a:lnTo>
                    <a:lnTo>
                      <a:pt x="20831" y="0"/>
                    </a:lnTo>
                    <a:lnTo>
                      <a:pt x="21600" y="1168"/>
                    </a:lnTo>
                    <a:lnTo>
                      <a:pt x="846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951" name="Shape 951"/>
              <p:cNvSpPr/>
              <p:nvPr/>
            </p:nvSpPr>
            <p:spPr>
              <a:xfrm>
                <a:off x="781050" y="3267074"/>
                <a:ext cx="620714" cy="4127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0" y="9138"/>
                    </a:lnTo>
                    <a:lnTo>
                      <a:pt x="21490" y="0"/>
                    </a:lnTo>
                    <a:lnTo>
                      <a:pt x="21600" y="13292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952" name="Shape 952"/>
              <p:cNvSpPr/>
              <p:nvPr/>
            </p:nvSpPr>
            <p:spPr>
              <a:xfrm>
                <a:off x="641350" y="2830512"/>
                <a:ext cx="152401" cy="469901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775" y="21600"/>
                    </a:moveTo>
                    <a:lnTo>
                      <a:pt x="0" y="365"/>
                    </a:lnTo>
                    <a:lnTo>
                      <a:pt x="3600" y="0"/>
                    </a:lnTo>
                    <a:lnTo>
                      <a:pt x="21600" y="21235"/>
                    </a:lnTo>
                    <a:lnTo>
                      <a:pt x="17775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953" name="Shape 953"/>
              <p:cNvSpPr/>
              <p:nvPr/>
            </p:nvSpPr>
            <p:spPr>
              <a:xfrm>
                <a:off x="766763" y="2892424"/>
                <a:ext cx="358776" cy="404814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42" y="21600"/>
                    </a:moveTo>
                    <a:lnTo>
                      <a:pt x="0" y="20753"/>
                    </a:lnTo>
                    <a:lnTo>
                      <a:pt x="20453" y="0"/>
                    </a:lnTo>
                    <a:lnTo>
                      <a:pt x="21600" y="932"/>
                    </a:lnTo>
                    <a:lnTo>
                      <a:pt x="1242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954" name="Shape 954"/>
              <p:cNvSpPr/>
              <p:nvPr/>
            </p:nvSpPr>
            <p:spPr>
              <a:xfrm>
                <a:off x="644525" y="2819399"/>
                <a:ext cx="477838" cy="84139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385" y="21600"/>
                    </a:moveTo>
                    <a:lnTo>
                      <a:pt x="0" y="6113"/>
                    </a:lnTo>
                    <a:lnTo>
                      <a:pt x="215" y="0"/>
                    </a:lnTo>
                    <a:lnTo>
                      <a:pt x="21600" y="15079"/>
                    </a:lnTo>
                    <a:lnTo>
                      <a:pt x="21385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955" name="Shape 955"/>
              <p:cNvSpPr/>
              <p:nvPr/>
            </p:nvSpPr>
            <p:spPr>
              <a:xfrm>
                <a:off x="1106488" y="2417762"/>
                <a:ext cx="312739" cy="476251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35" y="21600"/>
                    </a:moveTo>
                    <a:lnTo>
                      <a:pt x="0" y="21024"/>
                    </a:lnTo>
                    <a:lnTo>
                      <a:pt x="20065" y="0"/>
                    </a:lnTo>
                    <a:lnTo>
                      <a:pt x="21600" y="720"/>
                    </a:lnTo>
                    <a:lnTo>
                      <a:pt x="1535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956" name="Shape 956"/>
              <p:cNvSpPr/>
              <p:nvPr/>
            </p:nvSpPr>
            <p:spPr>
              <a:xfrm>
                <a:off x="1816101" y="2674937"/>
                <a:ext cx="358776" cy="27622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56" y="21600"/>
                    </a:moveTo>
                    <a:lnTo>
                      <a:pt x="0" y="20110"/>
                    </a:lnTo>
                    <a:lnTo>
                      <a:pt x="20644" y="0"/>
                    </a:lnTo>
                    <a:lnTo>
                      <a:pt x="21600" y="1490"/>
                    </a:lnTo>
                    <a:lnTo>
                      <a:pt x="956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957" name="Shape 957"/>
              <p:cNvSpPr/>
              <p:nvPr/>
            </p:nvSpPr>
            <p:spPr>
              <a:xfrm>
                <a:off x="1793876" y="2944812"/>
                <a:ext cx="41276" cy="33972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462" y="21600"/>
                    </a:moveTo>
                    <a:lnTo>
                      <a:pt x="0" y="21398"/>
                    </a:lnTo>
                    <a:lnTo>
                      <a:pt x="8308" y="0"/>
                    </a:lnTo>
                    <a:lnTo>
                      <a:pt x="21600" y="0"/>
                    </a:lnTo>
                    <a:lnTo>
                      <a:pt x="12462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958" name="Shape 958"/>
              <p:cNvSpPr/>
              <p:nvPr/>
            </p:nvSpPr>
            <p:spPr>
              <a:xfrm>
                <a:off x="1122363" y="2867024"/>
                <a:ext cx="698501" cy="93664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502" y="21600"/>
                    </a:moveTo>
                    <a:lnTo>
                      <a:pt x="0" y="6224"/>
                    </a:lnTo>
                    <a:lnTo>
                      <a:pt x="49" y="0"/>
                    </a:lnTo>
                    <a:lnTo>
                      <a:pt x="21600" y="16108"/>
                    </a:lnTo>
                    <a:lnTo>
                      <a:pt x="21502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959" name="Shape 959"/>
              <p:cNvSpPr/>
              <p:nvPr/>
            </p:nvSpPr>
            <p:spPr>
              <a:xfrm>
                <a:off x="1801813" y="2474912"/>
                <a:ext cx="33339" cy="468314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143" y="21600"/>
                    </a:moveTo>
                    <a:lnTo>
                      <a:pt x="0" y="0"/>
                    </a:lnTo>
                    <a:lnTo>
                      <a:pt x="17486" y="0"/>
                    </a:lnTo>
                    <a:lnTo>
                      <a:pt x="21600" y="21454"/>
                    </a:lnTo>
                    <a:lnTo>
                      <a:pt x="5143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960" name="Shape 960"/>
              <p:cNvSpPr/>
              <p:nvPr/>
            </p:nvSpPr>
            <p:spPr>
              <a:xfrm>
                <a:off x="1812926" y="2917824"/>
                <a:ext cx="288926" cy="312739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271" y="21600"/>
                    </a:moveTo>
                    <a:cubicBezTo>
                      <a:pt x="332" y="1532"/>
                      <a:pt x="0" y="919"/>
                      <a:pt x="0" y="766"/>
                    </a:cubicBezTo>
                    <a:cubicBezTo>
                      <a:pt x="1828" y="153"/>
                      <a:pt x="1828" y="153"/>
                      <a:pt x="1828" y="153"/>
                    </a:cubicBezTo>
                    <a:cubicBezTo>
                      <a:pt x="997" y="460"/>
                      <a:pt x="997" y="460"/>
                      <a:pt x="997" y="460"/>
                    </a:cubicBezTo>
                    <a:cubicBezTo>
                      <a:pt x="1828" y="0"/>
                      <a:pt x="1828" y="0"/>
                      <a:pt x="1828" y="0"/>
                    </a:cubicBezTo>
                    <a:cubicBezTo>
                      <a:pt x="2492" y="919"/>
                      <a:pt x="13957" y="12715"/>
                      <a:pt x="21600" y="20374"/>
                    </a:cubicBezTo>
                    <a:lnTo>
                      <a:pt x="20271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961" name="Shape 961"/>
              <p:cNvSpPr/>
              <p:nvPr/>
            </p:nvSpPr>
            <p:spPr>
              <a:xfrm>
                <a:off x="1806576" y="3211512"/>
                <a:ext cx="288926" cy="95251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56" y="21600"/>
                    </a:moveTo>
                    <a:lnTo>
                      <a:pt x="0" y="15480"/>
                    </a:lnTo>
                    <a:lnTo>
                      <a:pt x="21244" y="0"/>
                    </a:lnTo>
                    <a:lnTo>
                      <a:pt x="21600" y="5760"/>
                    </a:lnTo>
                    <a:lnTo>
                      <a:pt x="356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962" name="Shape 962"/>
              <p:cNvSpPr/>
              <p:nvPr/>
            </p:nvSpPr>
            <p:spPr>
              <a:xfrm>
                <a:off x="2085976" y="2687637"/>
                <a:ext cx="90489" cy="541339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442" y="21600"/>
                    </a:moveTo>
                    <a:lnTo>
                      <a:pt x="0" y="21473"/>
                    </a:lnTo>
                    <a:lnTo>
                      <a:pt x="15537" y="0"/>
                    </a:lnTo>
                    <a:lnTo>
                      <a:pt x="21600" y="127"/>
                    </a:lnTo>
                    <a:lnTo>
                      <a:pt x="6442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963" name="Shape 963"/>
              <p:cNvSpPr/>
              <p:nvPr/>
            </p:nvSpPr>
            <p:spPr>
              <a:xfrm>
                <a:off x="2154238" y="2200274"/>
                <a:ext cx="260351" cy="496889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07" y="21600"/>
                    </a:moveTo>
                    <a:lnTo>
                      <a:pt x="0" y="21117"/>
                    </a:lnTo>
                    <a:lnTo>
                      <a:pt x="19756" y="0"/>
                    </a:lnTo>
                    <a:lnTo>
                      <a:pt x="21600" y="483"/>
                    </a:lnTo>
                    <a:lnTo>
                      <a:pt x="2107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964" name="Shape 964"/>
              <p:cNvSpPr/>
              <p:nvPr/>
            </p:nvSpPr>
            <p:spPr>
              <a:xfrm>
                <a:off x="2387601" y="1600199"/>
                <a:ext cx="306389" cy="611189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79" y="21600"/>
                    </a:moveTo>
                    <a:lnTo>
                      <a:pt x="0" y="21207"/>
                    </a:lnTo>
                    <a:lnTo>
                      <a:pt x="20033" y="0"/>
                    </a:lnTo>
                    <a:lnTo>
                      <a:pt x="21600" y="393"/>
                    </a:lnTo>
                    <a:lnTo>
                      <a:pt x="1679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965" name="Shape 965"/>
              <p:cNvSpPr/>
              <p:nvPr/>
            </p:nvSpPr>
            <p:spPr>
              <a:xfrm>
                <a:off x="2085976" y="1870074"/>
                <a:ext cx="325439" cy="344489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441" y="21600"/>
                    </a:moveTo>
                    <a:lnTo>
                      <a:pt x="0" y="1095"/>
                    </a:lnTo>
                    <a:lnTo>
                      <a:pt x="1370" y="0"/>
                    </a:lnTo>
                    <a:lnTo>
                      <a:pt x="21600" y="20406"/>
                    </a:lnTo>
                    <a:lnTo>
                      <a:pt x="20441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966" name="Shape 966"/>
              <p:cNvSpPr/>
              <p:nvPr/>
            </p:nvSpPr>
            <p:spPr>
              <a:xfrm>
                <a:off x="1806576" y="1870074"/>
                <a:ext cx="301626" cy="61912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19" y="21600"/>
                    </a:moveTo>
                    <a:lnTo>
                      <a:pt x="0" y="21212"/>
                    </a:lnTo>
                    <a:lnTo>
                      <a:pt x="19895" y="0"/>
                    </a:lnTo>
                    <a:lnTo>
                      <a:pt x="21600" y="332"/>
                    </a:lnTo>
                    <a:lnTo>
                      <a:pt x="1819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967" name="Shape 967"/>
              <p:cNvSpPr/>
              <p:nvPr/>
            </p:nvSpPr>
            <p:spPr>
              <a:xfrm>
                <a:off x="1404938" y="2408237"/>
                <a:ext cx="407988" cy="87314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516" y="21600"/>
                    </a:moveTo>
                    <a:lnTo>
                      <a:pt x="0" y="6676"/>
                    </a:lnTo>
                    <a:lnTo>
                      <a:pt x="252" y="0"/>
                    </a:lnTo>
                    <a:lnTo>
                      <a:pt x="21600" y="15316"/>
                    </a:lnTo>
                    <a:lnTo>
                      <a:pt x="21516" y="21600"/>
                    </a:lnTo>
                    <a:close/>
                  </a:path>
                </a:pathLst>
              </a:custGeom>
              <a:solidFill>
                <a:srgbClr val="EBAE4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968" name="Shape 968"/>
              <p:cNvSpPr/>
              <p:nvPr/>
            </p:nvSpPr>
            <p:spPr>
              <a:xfrm>
                <a:off x="1816101" y="2463799"/>
                <a:ext cx="354014" cy="228601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825" y="21600"/>
                    </a:moveTo>
                    <a:lnTo>
                      <a:pt x="0" y="2100"/>
                    </a:lnTo>
                    <a:lnTo>
                      <a:pt x="775" y="0"/>
                    </a:lnTo>
                    <a:lnTo>
                      <a:pt x="21600" y="19500"/>
                    </a:lnTo>
                    <a:lnTo>
                      <a:pt x="20825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969" name="Shape 969"/>
              <p:cNvSpPr/>
              <p:nvPr/>
            </p:nvSpPr>
            <p:spPr>
              <a:xfrm>
                <a:off x="1820863" y="2193924"/>
                <a:ext cx="582614" cy="290514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12" y="21600"/>
                    </a:moveTo>
                    <a:lnTo>
                      <a:pt x="0" y="19711"/>
                    </a:lnTo>
                    <a:lnTo>
                      <a:pt x="21188" y="0"/>
                    </a:lnTo>
                    <a:lnTo>
                      <a:pt x="21600" y="1770"/>
                    </a:lnTo>
                    <a:lnTo>
                      <a:pt x="412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970" name="Shape 970"/>
              <p:cNvSpPr/>
              <p:nvPr/>
            </p:nvSpPr>
            <p:spPr>
              <a:xfrm>
                <a:off x="1725613" y="1974849"/>
                <a:ext cx="106364" cy="495301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442" y="21600"/>
                    </a:moveTo>
                    <a:lnTo>
                      <a:pt x="0" y="208"/>
                    </a:lnTo>
                    <a:lnTo>
                      <a:pt x="5158" y="0"/>
                    </a:lnTo>
                    <a:lnTo>
                      <a:pt x="21600" y="21462"/>
                    </a:lnTo>
                    <a:lnTo>
                      <a:pt x="16442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971" name="Shape 971"/>
              <p:cNvSpPr/>
              <p:nvPr/>
            </p:nvSpPr>
            <p:spPr>
              <a:xfrm>
                <a:off x="1390650" y="1982787"/>
                <a:ext cx="30164" cy="43497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274" y="21600"/>
                    </a:moveTo>
                    <a:lnTo>
                      <a:pt x="0" y="0"/>
                    </a:lnTo>
                    <a:lnTo>
                      <a:pt x="18189" y="0"/>
                    </a:lnTo>
                    <a:lnTo>
                      <a:pt x="21600" y="21600"/>
                    </a:lnTo>
                    <a:lnTo>
                      <a:pt x="2274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972" name="Shape 972"/>
              <p:cNvSpPr/>
              <p:nvPr/>
            </p:nvSpPr>
            <p:spPr>
              <a:xfrm>
                <a:off x="1363663" y="1308099"/>
                <a:ext cx="52389" cy="68262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1127" y="21600"/>
                    </a:moveTo>
                    <a:lnTo>
                      <a:pt x="0" y="0"/>
                    </a:lnTo>
                    <a:lnTo>
                      <a:pt x="11127" y="0"/>
                    </a:lnTo>
                    <a:lnTo>
                      <a:pt x="21600" y="21600"/>
                    </a:lnTo>
                    <a:lnTo>
                      <a:pt x="11127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973" name="Shape 973"/>
              <p:cNvSpPr/>
              <p:nvPr/>
            </p:nvSpPr>
            <p:spPr>
              <a:xfrm>
                <a:off x="1409701" y="1958974"/>
                <a:ext cx="333376" cy="50801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6" y="21600"/>
                    </a:moveTo>
                    <a:lnTo>
                      <a:pt x="0" y="10125"/>
                    </a:lnTo>
                    <a:lnTo>
                      <a:pt x="21394" y="0"/>
                    </a:lnTo>
                    <a:lnTo>
                      <a:pt x="21600" y="11475"/>
                    </a:lnTo>
                    <a:lnTo>
                      <a:pt x="206" y="21600"/>
                    </a:lnTo>
                    <a:close/>
                  </a:path>
                </a:pathLst>
              </a:custGeom>
              <a:solidFill>
                <a:srgbClr val="EBAE4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974" name="Shape 974"/>
              <p:cNvSpPr/>
              <p:nvPr/>
            </p:nvSpPr>
            <p:spPr>
              <a:xfrm>
                <a:off x="933450" y="1990724"/>
                <a:ext cx="476251" cy="32067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720" y="21600"/>
                    </a:moveTo>
                    <a:lnTo>
                      <a:pt x="0" y="20103"/>
                    </a:lnTo>
                    <a:lnTo>
                      <a:pt x="21024" y="0"/>
                    </a:lnTo>
                    <a:lnTo>
                      <a:pt x="21600" y="1283"/>
                    </a:lnTo>
                    <a:lnTo>
                      <a:pt x="720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975" name="Shape 975"/>
              <p:cNvSpPr/>
              <p:nvPr/>
            </p:nvSpPr>
            <p:spPr>
              <a:xfrm>
                <a:off x="638175" y="2293937"/>
                <a:ext cx="315914" cy="539751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37" y="21600"/>
                    </a:moveTo>
                    <a:lnTo>
                      <a:pt x="0" y="21092"/>
                    </a:lnTo>
                    <a:lnTo>
                      <a:pt x="19863" y="0"/>
                    </a:lnTo>
                    <a:lnTo>
                      <a:pt x="21600" y="508"/>
                    </a:lnTo>
                    <a:lnTo>
                      <a:pt x="1737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976" name="Shape 976"/>
              <p:cNvSpPr/>
              <p:nvPr/>
            </p:nvSpPr>
            <p:spPr>
              <a:xfrm>
                <a:off x="644525" y="2412999"/>
                <a:ext cx="765176" cy="412751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14" y="21600"/>
                    </a:moveTo>
                    <a:lnTo>
                      <a:pt x="0" y="20437"/>
                    </a:lnTo>
                    <a:lnTo>
                      <a:pt x="21241" y="0"/>
                    </a:lnTo>
                    <a:lnTo>
                      <a:pt x="21600" y="1329"/>
                    </a:lnTo>
                    <a:lnTo>
                      <a:pt x="314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977" name="Shape 977"/>
              <p:cNvSpPr/>
              <p:nvPr/>
            </p:nvSpPr>
            <p:spPr>
              <a:xfrm>
                <a:off x="931863" y="2293937"/>
                <a:ext cx="193676" cy="590551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767" y="21600"/>
                    </a:moveTo>
                    <a:lnTo>
                      <a:pt x="0" y="232"/>
                    </a:lnTo>
                    <a:lnTo>
                      <a:pt x="2833" y="0"/>
                    </a:lnTo>
                    <a:lnTo>
                      <a:pt x="21600" y="21310"/>
                    </a:lnTo>
                    <a:lnTo>
                      <a:pt x="18767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978" name="Shape 978"/>
              <p:cNvSpPr/>
              <p:nvPr/>
            </p:nvSpPr>
            <p:spPr>
              <a:xfrm>
                <a:off x="250825" y="2003424"/>
                <a:ext cx="407988" cy="81597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423" y="21600"/>
                    </a:moveTo>
                    <a:lnTo>
                      <a:pt x="0" y="294"/>
                    </a:lnTo>
                    <a:lnTo>
                      <a:pt x="1261" y="0"/>
                    </a:lnTo>
                    <a:lnTo>
                      <a:pt x="21600" y="21306"/>
                    </a:lnTo>
                    <a:lnTo>
                      <a:pt x="20423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979" name="Shape 979"/>
              <p:cNvSpPr/>
              <p:nvPr/>
            </p:nvSpPr>
            <p:spPr>
              <a:xfrm>
                <a:off x="77788" y="1160463"/>
                <a:ext cx="196851" cy="858838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987" y="21600"/>
                    </a:moveTo>
                    <a:lnTo>
                      <a:pt x="0" y="120"/>
                    </a:lnTo>
                    <a:lnTo>
                      <a:pt x="2613" y="0"/>
                    </a:lnTo>
                    <a:lnTo>
                      <a:pt x="21600" y="21400"/>
                    </a:lnTo>
                    <a:lnTo>
                      <a:pt x="18987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980" name="Shape 980"/>
              <p:cNvSpPr/>
              <p:nvPr/>
            </p:nvSpPr>
            <p:spPr>
              <a:xfrm>
                <a:off x="84138" y="1158875"/>
                <a:ext cx="388939" cy="328613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718" y="21600"/>
                    </a:moveTo>
                    <a:lnTo>
                      <a:pt x="0" y="1357"/>
                    </a:lnTo>
                    <a:lnTo>
                      <a:pt x="970" y="0"/>
                    </a:lnTo>
                    <a:lnTo>
                      <a:pt x="21600" y="20243"/>
                    </a:lnTo>
                    <a:lnTo>
                      <a:pt x="20718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981" name="Shape 981"/>
              <p:cNvSpPr/>
              <p:nvPr/>
            </p:nvSpPr>
            <p:spPr>
              <a:xfrm>
                <a:off x="247650" y="1476374"/>
                <a:ext cx="233364" cy="527051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351" y="21600"/>
                    </a:moveTo>
                    <a:lnTo>
                      <a:pt x="0" y="21210"/>
                    </a:lnTo>
                    <a:lnTo>
                      <a:pt x="19396" y="0"/>
                    </a:lnTo>
                    <a:lnTo>
                      <a:pt x="21600" y="325"/>
                    </a:lnTo>
                    <a:lnTo>
                      <a:pt x="2351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982" name="Shape 982"/>
              <p:cNvSpPr/>
              <p:nvPr/>
            </p:nvSpPr>
            <p:spPr>
              <a:xfrm>
                <a:off x="458788" y="1465262"/>
                <a:ext cx="417513" cy="247651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025" y="21600"/>
                    </a:moveTo>
                    <a:lnTo>
                      <a:pt x="0" y="1938"/>
                    </a:lnTo>
                    <a:lnTo>
                      <a:pt x="575" y="0"/>
                    </a:lnTo>
                    <a:lnTo>
                      <a:pt x="21600" y="19662"/>
                    </a:lnTo>
                    <a:lnTo>
                      <a:pt x="21025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983" name="Shape 983"/>
              <p:cNvSpPr/>
              <p:nvPr/>
            </p:nvSpPr>
            <p:spPr>
              <a:xfrm>
                <a:off x="850900" y="1697037"/>
                <a:ext cx="100014" cy="608014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771" y="21600"/>
                    </a:moveTo>
                    <a:lnTo>
                      <a:pt x="0" y="169"/>
                    </a:lnTo>
                    <a:lnTo>
                      <a:pt x="5486" y="0"/>
                    </a:lnTo>
                    <a:lnTo>
                      <a:pt x="21600" y="21487"/>
                    </a:lnTo>
                    <a:lnTo>
                      <a:pt x="15771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984" name="Shape 984"/>
              <p:cNvSpPr/>
              <p:nvPr/>
            </p:nvSpPr>
            <p:spPr>
              <a:xfrm>
                <a:off x="865188" y="1689099"/>
                <a:ext cx="539751" cy="315914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155" y="21600"/>
                    </a:moveTo>
                    <a:lnTo>
                      <a:pt x="0" y="1520"/>
                    </a:lnTo>
                    <a:lnTo>
                      <a:pt x="445" y="0"/>
                    </a:lnTo>
                    <a:lnTo>
                      <a:pt x="21600" y="19972"/>
                    </a:lnTo>
                    <a:lnTo>
                      <a:pt x="21155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985" name="Shape 985"/>
              <p:cNvSpPr/>
              <p:nvPr/>
            </p:nvSpPr>
            <p:spPr>
              <a:xfrm>
                <a:off x="803275" y="1381124"/>
                <a:ext cx="76201" cy="322264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400" y="21600"/>
                    </a:moveTo>
                    <a:lnTo>
                      <a:pt x="0" y="213"/>
                    </a:lnTo>
                    <a:lnTo>
                      <a:pt x="7200" y="0"/>
                    </a:lnTo>
                    <a:lnTo>
                      <a:pt x="21600" y="21387"/>
                    </a:lnTo>
                    <a:lnTo>
                      <a:pt x="14400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986" name="Shape 986"/>
              <p:cNvSpPr/>
              <p:nvPr/>
            </p:nvSpPr>
            <p:spPr>
              <a:xfrm>
                <a:off x="257175" y="1684337"/>
                <a:ext cx="611189" cy="317501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93" y="21600"/>
                    </a:moveTo>
                    <a:lnTo>
                      <a:pt x="0" y="19872"/>
                    </a:lnTo>
                    <a:lnTo>
                      <a:pt x="21207" y="0"/>
                    </a:lnTo>
                    <a:lnTo>
                      <a:pt x="21600" y="1620"/>
                    </a:lnTo>
                    <a:lnTo>
                      <a:pt x="393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987" name="Shape 987"/>
              <p:cNvSpPr/>
              <p:nvPr/>
            </p:nvSpPr>
            <p:spPr>
              <a:xfrm>
                <a:off x="261938" y="1981199"/>
                <a:ext cx="677864" cy="317501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246" y="21600"/>
                    </a:moveTo>
                    <a:lnTo>
                      <a:pt x="0" y="1512"/>
                    </a:lnTo>
                    <a:lnTo>
                      <a:pt x="354" y="0"/>
                    </a:lnTo>
                    <a:lnTo>
                      <a:pt x="21600" y="20088"/>
                    </a:lnTo>
                    <a:lnTo>
                      <a:pt x="21246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988" name="Shape 988"/>
              <p:cNvSpPr/>
              <p:nvPr/>
            </p:nvSpPr>
            <p:spPr>
              <a:xfrm>
                <a:off x="946150" y="2193924"/>
                <a:ext cx="1447802" cy="119064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7" y="21600"/>
                    </a:moveTo>
                    <a:lnTo>
                      <a:pt x="0" y="16992"/>
                    </a:lnTo>
                    <a:lnTo>
                      <a:pt x="21576" y="0"/>
                    </a:lnTo>
                    <a:lnTo>
                      <a:pt x="21600" y="4320"/>
                    </a:lnTo>
                    <a:lnTo>
                      <a:pt x="47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989" name="Shape 989"/>
              <p:cNvSpPr/>
              <p:nvPr/>
            </p:nvSpPr>
            <p:spPr>
              <a:xfrm>
                <a:off x="2090738" y="1597024"/>
                <a:ext cx="596901" cy="287339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02" y="21600"/>
                    </a:moveTo>
                    <a:lnTo>
                      <a:pt x="0" y="19691"/>
                    </a:lnTo>
                    <a:lnTo>
                      <a:pt x="21255" y="0"/>
                    </a:lnTo>
                    <a:lnTo>
                      <a:pt x="21600" y="1909"/>
                    </a:lnTo>
                    <a:lnTo>
                      <a:pt x="402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990" name="Shape 990"/>
              <p:cNvSpPr/>
              <p:nvPr/>
            </p:nvSpPr>
            <p:spPr>
              <a:xfrm>
                <a:off x="1733551" y="1858962"/>
                <a:ext cx="366714" cy="122239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74" y="21600"/>
                    </a:moveTo>
                    <a:lnTo>
                      <a:pt x="0" y="17392"/>
                    </a:lnTo>
                    <a:lnTo>
                      <a:pt x="21132" y="0"/>
                    </a:lnTo>
                    <a:lnTo>
                      <a:pt x="21600" y="4488"/>
                    </a:lnTo>
                    <a:lnTo>
                      <a:pt x="374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991" name="Shape 991"/>
              <p:cNvSpPr/>
              <p:nvPr/>
            </p:nvSpPr>
            <p:spPr>
              <a:xfrm>
                <a:off x="2635251" y="839787"/>
                <a:ext cx="60326" cy="77152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1937" y="21600"/>
                    </a:moveTo>
                    <a:lnTo>
                      <a:pt x="0" y="44"/>
                    </a:lnTo>
                    <a:lnTo>
                      <a:pt x="9095" y="0"/>
                    </a:lnTo>
                    <a:lnTo>
                      <a:pt x="21600" y="21511"/>
                    </a:lnTo>
                    <a:lnTo>
                      <a:pt x="11937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992" name="Shape 992"/>
              <p:cNvSpPr/>
              <p:nvPr/>
            </p:nvSpPr>
            <p:spPr>
              <a:xfrm>
                <a:off x="2220913" y="357188"/>
                <a:ext cx="436564" cy="495301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657" y="21600"/>
                    </a:moveTo>
                    <a:lnTo>
                      <a:pt x="0" y="762"/>
                    </a:lnTo>
                    <a:lnTo>
                      <a:pt x="1021" y="0"/>
                    </a:lnTo>
                    <a:lnTo>
                      <a:pt x="21600" y="20838"/>
                    </a:lnTo>
                    <a:lnTo>
                      <a:pt x="20657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993" name="Shape 993"/>
              <p:cNvSpPr/>
              <p:nvPr/>
            </p:nvSpPr>
            <p:spPr>
              <a:xfrm>
                <a:off x="2303463" y="838200"/>
                <a:ext cx="347664" cy="271463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5" y="21600"/>
                    </a:moveTo>
                    <a:lnTo>
                      <a:pt x="0" y="19832"/>
                    </a:lnTo>
                    <a:lnTo>
                      <a:pt x="20614" y="0"/>
                    </a:lnTo>
                    <a:lnTo>
                      <a:pt x="21600" y="1516"/>
                    </a:lnTo>
                    <a:lnTo>
                      <a:pt x="1085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994" name="Shape 994"/>
              <p:cNvSpPr/>
              <p:nvPr/>
            </p:nvSpPr>
            <p:spPr>
              <a:xfrm>
                <a:off x="1952626" y="1090612"/>
                <a:ext cx="371476" cy="32067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23" y="21600"/>
                    </a:moveTo>
                    <a:lnTo>
                      <a:pt x="0" y="20317"/>
                    </a:lnTo>
                    <a:lnTo>
                      <a:pt x="20677" y="0"/>
                    </a:lnTo>
                    <a:lnTo>
                      <a:pt x="21600" y="1283"/>
                    </a:lnTo>
                    <a:lnTo>
                      <a:pt x="923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995" name="Shape 995"/>
              <p:cNvSpPr/>
              <p:nvPr/>
            </p:nvSpPr>
            <p:spPr>
              <a:xfrm>
                <a:off x="1374775" y="1308099"/>
                <a:ext cx="592139" cy="103189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426" y="21600"/>
                    </a:moveTo>
                    <a:lnTo>
                      <a:pt x="0" y="5317"/>
                    </a:lnTo>
                    <a:lnTo>
                      <a:pt x="174" y="0"/>
                    </a:lnTo>
                    <a:lnTo>
                      <a:pt x="21600" y="15951"/>
                    </a:lnTo>
                    <a:lnTo>
                      <a:pt x="21426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996" name="Shape 996"/>
              <p:cNvSpPr/>
              <p:nvPr/>
            </p:nvSpPr>
            <p:spPr>
              <a:xfrm>
                <a:off x="814388" y="1314449"/>
                <a:ext cx="560389" cy="7937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2" y="21600"/>
                    </a:moveTo>
                    <a:lnTo>
                      <a:pt x="0" y="15120"/>
                    </a:lnTo>
                    <a:lnTo>
                      <a:pt x="21478" y="0"/>
                    </a:lnTo>
                    <a:lnTo>
                      <a:pt x="21600" y="7344"/>
                    </a:lnTo>
                    <a:lnTo>
                      <a:pt x="122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997" name="Shape 997"/>
              <p:cNvSpPr/>
              <p:nvPr/>
            </p:nvSpPr>
            <p:spPr>
              <a:xfrm>
                <a:off x="88900" y="1154112"/>
                <a:ext cx="731838" cy="246064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319" y="21600"/>
                    </a:moveTo>
                    <a:lnTo>
                      <a:pt x="0" y="2230"/>
                    </a:lnTo>
                    <a:lnTo>
                      <a:pt x="234" y="0"/>
                    </a:lnTo>
                    <a:lnTo>
                      <a:pt x="21600" y="19510"/>
                    </a:lnTo>
                    <a:lnTo>
                      <a:pt x="21319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998" name="Shape 998"/>
              <p:cNvSpPr/>
              <p:nvPr/>
            </p:nvSpPr>
            <p:spPr>
              <a:xfrm>
                <a:off x="465138" y="1381124"/>
                <a:ext cx="346076" cy="112714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95" y="21600"/>
                    </a:moveTo>
                    <a:lnTo>
                      <a:pt x="0" y="16428"/>
                    </a:lnTo>
                    <a:lnTo>
                      <a:pt x="21303" y="0"/>
                    </a:lnTo>
                    <a:lnTo>
                      <a:pt x="21600" y="4563"/>
                    </a:lnTo>
                    <a:lnTo>
                      <a:pt x="495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999" name="Shape 999"/>
              <p:cNvSpPr/>
              <p:nvPr/>
            </p:nvSpPr>
            <p:spPr>
              <a:xfrm>
                <a:off x="860425" y="1387474"/>
                <a:ext cx="1100139" cy="309564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44" y="20829"/>
                      <a:pt x="44" y="20829"/>
                      <a:pt x="44" y="20829"/>
                    </a:cubicBezTo>
                    <a:cubicBezTo>
                      <a:pt x="44" y="19903"/>
                      <a:pt x="44" y="19903"/>
                      <a:pt x="44" y="19903"/>
                    </a:cubicBezTo>
                    <a:cubicBezTo>
                      <a:pt x="653" y="19594"/>
                      <a:pt x="15721" y="5400"/>
                      <a:pt x="21469" y="0"/>
                    </a:cubicBezTo>
                    <a:cubicBezTo>
                      <a:pt x="21600" y="1697"/>
                      <a:pt x="21600" y="1697"/>
                      <a:pt x="21600" y="1697"/>
                    </a:cubicBezTo>
                    <a:cubicBezTo>
                      <a:pt x="1916" y="20366"/>
                      <a:pt x="218" y="21600"/>
                      <a:pt x="0" y="2160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000" name="Shape 1000"/>
              <p:cNvSpPr/>
              <p:nvPr/>
            </p:nvSpPr>
            <p:spPr>
              <a:xfrm>
                <a:off x="860425" y="1320799"/>
                <a:ext cx="522289" cy="379414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25" y="21600"/>
                    </a:moveTo>
                    <a:lnTo>
                      <a:pt x="0" y="20335"/>
                    </a:lnTo>
                    <a:lnTo>
                      <a:pt x="21075" y="0"/>
                    </a:lnTo>
                    <a:lnTo>
                      <a:pt x="21600" y="1265"/>
                    </a:lnTo>
                    <a:lnTo>
                      <a:pt x="525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001" name="Shape 1001"/>
              <p:cNvSpPr/>
              <p:nvPr/>
            </p:nvSpPr>
            <p:spPr>
              <a:xfrm>
                <a:off x="1387475" y="1090612"/>
                <a:ext cx="925514" cy="230189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11" y="21600"/>
                    </a:moveTo>
                    <a:lnTo>
                      <a:pt x="0" y="19068"/>
                    </a:lnTo>
                    <a:lnTo>
                      <a:pt x="21415" y="0"/>
                    </a:lnTo>
                    <a:lnTo>
                      <a:pt x="21600" y="2234"/>
                    </a:lnTo>
                    <a:lnTo>
                      <a:pt x="111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002" name="Shape 1002"/>
              <p:cNvSpPr/>
              <p:nvPr/>
            </p:nvSpPr>
            <p:spPr>
              <a:xfrm>
                <a:off x="1951038" y="1403349"/>
                <a:ext cx="161926" cy="465139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000" y="21600"/>
                    </a:moveTo>
                    <a:lnTo>
                      <a:pt x="0" y="295"/>
                    </a:lnTo>
                    <a:lnTo>
                      <a:pt x="3600" y="0"/>
                    </a:lnTo>
                    <a:lnTo>
                      <a:pt x="21600" y="21305"/>
                    </a:lnTo>
                    <a:lnTo>
                      <a:pt x="18000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003" name="Shape 1003"/>
              <p:cNvSpPr/>
              <p:nvPr/>
            </p:nvSpPr>
            <p:spPr>
              <a:xfrm>
                <a:off x="1703388" y="731838"/>
                <a:ext cx="935039" cy="12382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527" y="21600"/>
                    </a:moveTo>
                    <a:lnTo>
                      <a:pt x="0" y="4431"/>
                    </a:lnTo>
                    <a:lnTo>
                      <a:pt x="37" y="0"/>
                    </a:lnTo>
                    <a:lnTo>
                      <a:pt x="21600" y="16892"/>
                    </a:lnTo>
                    <a:lnTo>
                      <a:pt x="21527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004" name="Shape 1004"/>
              <p:cNvSpPr/>
              <p:nvPr/>
            </p:nvSpPr>
            <p:spPr>
              <a:xfrm>
                <a:off x="1700213" y="358775"/>
                <a:ext cx="534989" cy="392114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41" y="21600"/>
                    </a:moveTo>
                    <a:lnTo>
                      <a:pt x="0" y="20376"/>
                    </a:lnTo>
                    <a:lnTo>
                      <a:pt x="20959" y="0"/>
                    </a:lnTo>
                    <a:lnTo>
                      <a:pt x="21600" y="1137"/>
                    </a:lnTo>
                    <a:lnTo>
                      <a:pt x="641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005" name="Shape 1005"/>
              <p:cNvSpPr/>
              <p:nvPr/>
            </p:nvSpPr>
            <p:spPr>
              <a:xfrm>
                <a:off x="77788" y="581025"/>
                <a:ext cx="257176" cy="582613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00" y="21600"/>
                    </a:moveTo>
                    <a:lnTo>
                      <a:pt x="0" y="21247"/>
                    </a:lnTo>
                    <a:lnTo>
                      <a:pt x="19600" y="0"/>
                    </a:lnTo>
                    <a:lnTo>
                      <a:pt x="21600" y="294"/>
                    </a:lnTo>
                    <a:lnTo>
                      <a:pt x="2000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006" name="Shape 1006"/>
              <p:cNvSpPr/>
              <p:nvPr/>
            </p:nvSpPr>
            <p:spPr>
              <a:xfrm>
                <a:off x="323850" y="569913"/>
                <a:ext cx="404814" cy="558800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499" y="21600"/>
                    </a:moveTo>
                    <a:lnTo>
                      <a:pt x="0" y="614"/>
                    </a:lnTo>
                    <a:lnTo>
                      <a:pt x="1101" y="0"/>
                    </a:lnTo>
                    <a:lnTo>
                      <a:pt x="21600" y="21048"/>
                    </a:lnTo>
                    <a:lnTo>
                      <a:pt x="20499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007" name="Shape 1007"/>
              <p:cNvSpPr/>
              <p:nvPr/>
            </p:nvSpPr>
            <p:spPr>
              <a:xfrm>
                <a:off x="727075" y="1098549"/>
                <a:ext cx="666751" cy="23177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343" y="21600"/>
                    </a:moveTo>
                    <a:lnTo>
                      <a:pt x="0" y="2367"/>
                    </a:lnTo>
                    <a:lnTo>
                      <a:pt x="309" y="0"/>
                    </a:lnTo>
                    <a:lnTo>
                      <a:pt x="21600" y="19233"/>
                    </a:lnTo>
                    <a:lnTo>
                      <a:pt x="21343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008" name="Shape 1008"/>
              <p:cNvSpPr/>
              <p:nvPr/>
            </p:nvSpPr>
            <p:spPr>
              <a:xfrm>
                <a:off x="711200" y="1108075"/>
                <a:ext cx="111126" cy="280988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54" y="21600"/>
                    </a:moveTo>
                    <a:lnTo>
                      <a:pt x="0" y="488"/>
                    </a:lnTo>
                    <a:lnTo>
                      <a:pt x="5246" y="0"/>
                    </a:lnTo>
                    <a:lnTo>
                      <a:pt x="21600" y="20990"/>
                    </a:lnTo>
                    <a:lnTo>
                      <a:pt x="16354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009" name="Shape 1009"/>
              <p:cNvSpPr/>
              <p:nvPr/>
            </p:nvSpPr>
            <p:spPr>
              <a:xfrm>
                <a:off x="454025" y="1101724"/>
                <a:ext cx="277814" cy="382589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05" y="21600"/>
                    </a:moveTo>
                    <a:lnTo>
                      <a:pt x="0" y="20704"/>
                    </a:lnTo>
                    <a:lnTo>
                      <a:pt x="19995" y="0"/>
                    </a:lnTo>
                    <a:lnTo>
                      <a:pt x="21600" y="896"/>
                    </a:lnTo>
                    <a:lnTo>
                      <a:pt x="1605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010" name="Shape 1010"/>
              <p:cNvSpPr/>
              <p:nvPr/>
            </p:nvSpPr>
            <p:spPr>
              <a:xfrm>
                <a:off x="311150" y="217488"/>
                <a:ext cx="458788" cy="374651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73" y="21600"/>
                    </a:moveTo>
                    <a:lnTo>
                      <a:pt x="0" y="20410"/>
                    </a:lnTo>
                    <a:lnTo>
                      <a:pt x="20853" y="0"/>
                    </a:lnTo>
                    <a:lnTo>
                      <a:pt x="21600" y="1098"/>
                    </a:lnTo>
                    <a:lnTo>
                      <a:pt x="673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011" name="Shape 1011"/>
              <p:cNvSpPr/>
              <p:nvPr/>
            </p:nvSpPr>
            <p:spPr>
              <a:xfrm>
                <a:off x="744538" y="222250"/>
                <a:ext cx="485776" cy="579439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753" y="21600"/>
                    </a:moveTo>
                    <a:lnTo>
                      <a:pt x="0" y="651"/>
                    </a:lnTo>
                    <a:lnTo>
                      <a:pt x="918" y="0"/>
                    </a:lnTo>
                    <a:lnTo>
                      <a:pt x="21600" y="21067"/>
                    </a:lnTo>
                    <a:lnTo>
                      <a:pt x="20753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012" name="Shape 1012"/>
              <p:cNvSpPr/>
              <p:nvPr/>
            </p:nvSpPr>
            <p:spPr>
              <a:xfrm>
                <a:off x="711200" y="773113"/>
                <a:ext cx="512764" cy="344488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02" y="21600"/>
                    </a:moveTo>
                    <a:lnTo>
                      <a:pt x="0" y="20206"/>
                    </a:lnTo>
                    <a:lnTo>
                      <a:pt x="21065" y="0"/>
                    </a:lnTo>
                    <a:lnTo>
                      <a:pt x="21600" y="1394"/>
                    </a:lnTo>
                    <a:lnTo>
                      <a:pt x="602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013" name="Shape 1013"/>
              <p:cNvSpPr/>
              <p:nvPr/>
            </p:nvSpPr>
            <p:spPr>
              <a:xfrm>
                <a:off x="93663" y="1098549"/>
                <a:ext cx="628651" cy="6667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0" y="12857"/>
                    </a:lnTo>
                    <a:lnTo>
                      <a:pt x="21545" y="0"/>
                    </a:lnTo>
                    <a:lnTo>
                      <a:pt x="21600" y="8743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014" name="Shape 1014"/>
              <p:cNvSpPr/>
              <p:nvPr/>
            </p:nvSpPr>
            <p:spPr>
              <a:xfrm>
                <a:off x="1219200" y="727075"/>
                <a:ext cx="490538" cy="71439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0" y="21600"/>
                    </a:moveTo>
                    <a:lnTo>
                      <a:pt x="0" y="13440"/>
                    </a:lnTo>
                    <a:lnTo>
                      <a:pt x="21460" y="0"/>
                    </a:lnTo>
                    <a:lnTo>
                      <a:pt x="21600" y="8160"/>
                    </a:lnTo>
                    <a:lnTo>
                      <a:pt x="140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015" name="Shape 1015"/>
              <p:cNvSpPr/>
              <p:nvPr/>
            </p:nvSpPr>
            <p:spPr>
              <a:xfrm>
                <a:off x="1514476" y="55563"/>
                <a:ext cx="717551" cy="32067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361" y="21600"/>
                    </a:moveTo>
                    <a:lnTo>
                      <a:pt x="0" y="1497"/>
                    </a:lnTo>
                    <a:lnTo>
                      <a:pt x="335" y="0"/>
                    </a:lnTo>
                    <a:lnTo>
                      <a:pt x="21600" y="20103"/>
                    </a:lnTo>
                    <a:lnTo>
                      <a:pt x="21361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016" name="Shape 1016"/>
              <p:cNvSpPr/>
              <p:nvPr/>
            </p:nvSpPr>
            <p:spPr>
              <a:xfrm>
                <a:off x="749300" y="52388"/>
                <a:ext cx="773114" cy="184151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3" y="21600"/>
                    </a:moveTo>
                    <a:lnTo>
                      <a:pt x="0" y="18621"/>
                    </a:lnTo>
                    <a:lnTo>
                      <a:pt x="21423" y="0"/>
                    </a:lnTo>
                    <a:lnTo>
                      <a:pt x="21600" y="3166"/>
                    </a:lnTo>
                    <a:lnTo>
                      <a:pt x="133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017" name="Shape 1017"/>
              <p:cNvSpPr/>
              <p:nvPr/>
            </p:nvSpPr>
            <p:spPr>
              <a:xfrm>
                <a:off x="1508126" y="61913"/>
                <a:ext cx="214314" cy="68262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200" y="21600"/>
                    </a:moveTo>
                    <a:lnTo>
                      <a:pt x="0" y="301"/>
                    </a:lnTo>
                    <a:lnTo>
                      <a:pt x="2400" y="0"/>
                    </a:lnTo>
                    <a:lnTo>
                      <a:pt x="21600" y="21399"/>
                    </a:lnTo>
                    <a:lnTo>
                      <a:pt x="19200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018" name="Shape 1018"/>
              <p:cNvSpPr/>
              <p:nvPr/>
            </p:nvSpPr>
            <p:spPr>
              <a:xfrm>
                <a:off x="1195388" y="74613"/>
                <a:ext cx="330201" cy="712789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58" y="21600"/>
                    </a:moveTo>
                    <a:lnTo>
                      <a:pt x="0" y="21263"/>
                    </a:lnTo>
                    <a:lnTo>
                      <a:pt x="19938" y="0"/>
                    </a:lnTo>
                    <a:lnTo>
                      <a:pt x="21600" y="289"/>
                    </a:lnTo>
                    <a:lnTo>
                      <a:pt x="1558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019" name="Shape 1019"/>
              <p:cNvSpPr/>
              <p:nvPr/>
            </p:nvSpPr>
            <p:spPr>
              <a:xfrm>
                <a:off x="700088" y="225425"/>
                <a:ext cx="65089" cy="869950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8956" y="21600"/>
                    </a:moveTo>
                    <a:lnTo>
                      <a:pt x="0" y="21600"/>
                    </a:lnTo>
                    <a:lnTo>
                      <a:pt x="12644" y="0"/>
                    </a:lnTo>
                    <a:lnTo>
                      <a:pt x="21600" y="79"/>
                    </a:lnTo>
                    <a:lnTo>
                      <a:pt x="8956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020" name="Shape 1020"/>
              <p:cNvSpPr/>
              <p:nvPr/>
            </p:nvSpPr>
            <p:spPr>
              <a:xfrm>
                <a:off x="1698626" y="735013"/>
                <a:ext cx="276226" cy="658814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862" y="21600"/>
                    </a:moveTo>
                    <a:lnTo>
                      <a:pt x="0" y="312"/>
                    </a:lnTo>
                    <a:lnTo>
                      <a:pt x="1862" y="0"/>
                    </a:lnTo>
                    <a:lnTo>
                      <a:pt x="21600" y="21288"/>
                    </a:lnTo>
                    <a:lnTo>
                      <a:pt x="19862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021" name="Shape 1021"/>
              <p:cNvSpPr/>
              <p:nvPr/>
            </p:nvSpPr>
            <p:spPr>
              <a:xfrm>
                <a:off x="1214438" y="782638"/>
                <a:ext cx="168276" cy="522288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340" y="21600"/>
                    </a:moveTo>
                    <a:lnTo>
                      <a:pt x="0" y="328"/>
                    </a:lnTo>
                    <a:lnTo>
                      <a:pt x="3260" y="0"/>
                    </a:lnTo>
                    <a:lnTo>
                      <a:pt x="21600" y="21337"/>
                    </a:lnTo>
                    <a:lnTo>
                      <a:pt x="18340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022" name="Shape 1022"/>
              <p:cNvSpPr/>
              <p:nvPr/>
            </p:nvSpPr>
            <p:spPr>
              <a:xfrm>
                <a:off x="1365250" y="744538"/>
                <a:ext cx="350839" cy="576263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68" y="21600"/>
                    </a:moveTo>
                    <a:lnTo>
                      <a:pt x="0" y="21124"/>
                    </a:lnTo>
                    <a:lnTo>
                      <a:pt x="20232" y="0"/>
                    </a:lnTo>
                    <a:lnTo>
                      <a:pt x="21600" y="476"/>
                    </a:lnTo>
                    <a:lnTo>
                      <a:pt x="1368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023" name="Shape 1023"/>
              <p:cNvSpPr/>
              <p:nvPr/>
            </p:nvSpPr>
            <p:spPr>
              <a:xfrm>
                <a:off x="1717676" y="733425"/>
                <a:ext cx="598489" cy="374650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084" y="21600"/>
                    </a:moveTo>
                    <a:lnTo>
                      <a:pt x="0" y="1281"/>
                    </a:lnTo>
                    <a:lnTo>
                      <a:pt x="516" y="0"/>
                    </a:lnTo>
                    <a:lnTo>
                      <a:pt x="21600" y="20319"/>
                    </a:lnTo>
                    <a:lnTo>
                      <a:pt x="21084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024" name="Shape 1024"/>
              <p:cNvSpPr/>
              <p:nvPr/>
            </p:nvSpPr>
            <p:spPr>
              <a:xfrm>
                <a:off x="2298701" y="1101724"/>
                <a:ext cx="384176" cy="509589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440" y="21600"/>
                    </a:moveTo>
                    <a:lnTo>
                      <a:pt x="0" y="673"/>
                    </a:lnTo>
                    <a:lnTo>
                      <a:pt x="1160" y="0"/>
                    </a:lnTo>
                    <a:lnTo>
                      <a:pt x="21600" y="20927"/>
                    </a:lnTo>
                    <a:lnTo>
                      <a:pt x="20440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025" name="Shape 1025"/>
              <p:cNvSpPr/>
              <p:nvPr/>
            </p:nvSpPr>
            <p:spPr>
              <a:xfrm>
                <a:off x="2097088" y="1119187"/>
                <a:ext cx="222251" cy="74612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314" y="21600"/>
                    </a:moveTo>
                    <a:lnTo>
                      <a:pt x="0" y="21416"/>
                    </a:lnTo>
                    <a:lnTo>
                      <a:pt x="19131" y="0"/>
                    </a:lnTo>
                    <a:lnTo>
                      <a:pt x="21600" y="184"/>
                    </a:lnTo>
                    <a:lnTo>
                      <a:pt x="2314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026" name="Shape 1026"/>
              <p:cNvSpPr/>
              <p:nvPr/>
            </p:nvSpPr>
            <p:spPr>
              <a:xfrm>
                <a:off x="1371600" y="1320799"/>
                <a:ext cx="368301" cy="660401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297" y="21600"/>
                    </a:moveTo>
                    <a:lnTo>
                      <a:pt x="0" y="363"/>
                    </a:lnTo>
                    <a:lnTo>
                      <a:pt x="1303" y="0"/>
                    </a:lnTo>
                    <a:lnTo>
                      <a:pt x="21600" y="21185"/>
                    </a:lnTo>
                    <a:lnTo>
                      <a:pt x="20297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027" name="Shape 1027"/>
              <p:cNvSpPr/>
              <p:nvPr/>
            </p:nvSpPr>
            <p:spPr>
              <a:xfrm>
                <a:off x="1717676" y="1398587"/>
                <a:ext cx="257176" cy="573089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67" y="21600"/>
                    </a:moveTo>
                    <a:lnTo>
                      <a:pt x="0" y="21181"/>
                    </a:lnTo>
                    <a:lnTo>
                      <a:pt x="19600" y="0"/>
                    </a:lnTo>
                    <a:lnTo>
                      <a:pt x="21600" y="419"/>
                    </a:lnTo>
                    <a:lnTo>
                      <a:pt x="1867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028" name="Shape 1028"/>
              <p:cNvSpPr/>
              <p:nvPr/>
            </p:nvSpPr>
            <p:spPr>
              <a:xfrm>
                <a:off x="1398588" y="1968499"/>
                <a:ext cx="333376" cy="455614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37" y="21600"/>
                    </a:moveTo>
                    <a:lnTo>
                      <a:pt x="0" y="20847"/>
                    </a:lnTo>
                    <a:lnTo>
                      <a:pt x="20160" y="0"/>
                    </a:lnTo>
                    <a:lnTo>
                      <a:pt x="21600" y="677"/>
                    </a:lnTo>
                    <a:lnTo>
                      <a:pt x="1337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029" name="Shape 1029"/>
              <p:cNvSpPr/>
              <p:nvPr/>
            </p:nvSpPr>
            <p:spPr>
              <a:xfrm>
                <a:off x="1398588" y="2441574"/>
                <a:ext cx="411163" cy="476251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516" y="21600"/>
                    </a:moveTo>
                    <a:lnTo>
                      <a:pt x="0" y="792"/>
                    </a:lnTo>
                    <a:lnTo>
                      <a:pt x="1084" y="0"/>
                    </a:lnTo>
                    <a:lnTo>
                      <a:pt x="21600" y="20808"/>
                    </a:lnTo>
                    <a:lnTo>
                      <a:pt x="20516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030" name="Shape 1030"/>
              <p:cNvSpPr/>
              <p:nvPr/>
            </p:nvSpPr>
            <p:spPr>
              <a:xfrm>
                <a:off x="854075" y="1708149"/>
                <a:ext cx="565151" cy="749301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811" y="21600"/>
                    </a:moveTo>
                    <a:lnTo>
                      <a:pt x="0" y="458"/>
                    </a:lnTo>
                    <a:lnTo>
                      <a:pt x="728" y="0"/>
                    </a:lnTo>
                    <a:lnTo>
                      <a:pt x="21600" y="21142"/>
                    </a:lnTo>
                    <a:lnTo>
                      <a:pt x="20811" y="2160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031" name="Shape 1031"/>
              <p:cNvSpPr/>
              <p:nvPr/>
            </p:nvSpPr>
            <p:spPr>
              <a:xfrm>
                <a:off x="1252538" y="1168399"/>
                <a:ext cx="258765" cy="258763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2"/>
              </a:fillRef>
              <a:effectRef idx="1">
                <a:schemeClr val="accent2"/>
              </a:effectRef>
              <a:fontRef idx="minor">
                <a:schemeClr val="lt1"/>
              </a:fontRef>
            </p:style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032" name="Shape 1032"/>
              <p:cNvSpPr/>
              <p:nvPr/>
            </p:nvSpPr>
            <p:spPr>
              <a:xfrm>
                <a:off x="133350" y="1870074"/>
                <a:ext cx="258765" cy="258763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033" name="Shape 1033"/>
              <p:cNvSpPr/>
              <p:nvPr/>
            </p:nvSpPr>
            <p:spPr>
              <a:xfrm>
                <a:off x="1279525" y="3140074"/>
                <a:ext cx="258765" cy="258763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034" name="Shape 1034"/>
              <p:cNvSpPr/>
              <p:nvPr/>
            </p:nvSpPr>
            <p:spPr>
              <a:xfrm>
                <a:off x="1279525" y="1839912"/>
                <a:ext cx="258765" cy="258763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2"/>
              </a:fillRef>
              <a:effectRef idx="1">
                <a:schemeClr val="accent2"/>
              </a:effectRef>
              <a:fontRef idx="minor">
                <a:schemeClr val="lt1"/>
              </a:fontRef>
            </p:style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035" name="Shape 1035"/>
              <p:cNvSpPr/>
              <p:nvPr/>
            </p:nvSpPr>
            <p:spPr>
              <a:xfrm>
                <a:off x="2549526" y="1471612"/>
                <a:ext cx="258765" cy="258763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036" name="Shape 1036"/>
              <p:cNvSpPr/>
              <p:nvPr/>
            </p:nvSpPr>
            <p:spPr>
              <a:xfrm>
                <a:off x="638175" y="104775"/>
                <a:ext cx="260351" cy="258763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bg1">
                  <a:lumMod val="60000"/>
                  <a:lumOff val="4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037" name="Shape 1037"/>
              <p:cNvSpPr/>
              <p:nvPr/>
            </p:nvSpPr>
            <p:spPr>
              <a:xfrm>
                <a:off x="636588" y="1022349"/>
                <a:ext cx="185739" cy="185740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4"/>
              </a:fillRef>
              <a:effectRef idx="1">
                <a:schemeClr val="accent4"/>
              </a:effectRef>
              <a:fontRef idx="minor">
                <a:schemeClr val="lt1"/>
              </a:fontRef>
            </p:style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038" name="Shape 1038"/>
              <p:cNvSpPr/>
              <p:nvPr/>
            </p:nvSpPr>
            <p:spPr>
              <a:xfrm>
                <a:off x="0" y="1069974"/>
                <a:ext cx="185738" cy="185739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4"/>
              </a:fillRef>
              <a:effectRef idx="1">
                <a:schemeClr val="accent4"/>
              </a:effectRef>
              <a:fontRef idx="minor">
                <a:schemeClr val="lt1"/>
              </a:fontRef>
            </p:style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039" name="Shape 1039"/>
              <p:cNvSpPr/>
              <p:nvPr/>
            </p:nvSpPr>
            <p:spPr>
              <a:xfrm>
                <a:off x="234950" y="488950"/>
                <a:ext cx="188915" cy="187325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040" name="Shape 1040"/>
              <p:cNvSpPr/>
              <p:nvPr/>
            </p:nvSpPr>
            <p:spPr>
              <a:xfrm>
                <a:off x="1614488" y="649288"/>
                <a:ext cx="185739" cy="185739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041" name="Shape 1041"/>
              <p:cNvSpPr/>
              <p:nvPr/>
            </p:nvSpPr>
            <p:spPr>
              <a:xfrm>
                <a:off x="2559051" y="742950"/>
                <a:ext cx="185739" cy="185739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2"/>
              </a:fillRef>
              <a:effectRef idx="1">
                <a:schemeClr val="accent2"/>
              </a:effectRef>
              <a:fontRef idx="minor">
                <a:schemeClr val="lt1"/>
              </a:fontRef>
            </p:style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042" name="Shape 1042"/>
              <p:cNvSpPr/>
              <p:nvPr/>
            </p:nvSpPr>
            <p:spPr>
              <a:xfrm>
                <a:off x="2008188" y="1789112"/>
                <a:ext cx="187327" cy="185739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043" name="Shape 1043"/>
              <p:cNvSpPr/>
              <p:nvPr/>
            </p:nvSpPr>
            <p:spPr>
              <a:xfrm>
                <a:off x="2224088" y="1011237"/>
                <a:ext cx="187327" cy="185740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044" name="Shape 1044"/>
              <p:cNvSpPr/>
              <p:nvPr/>
            </p:nvSpPr>
            <p:spPr>
              <a:xfrm>
                <a:off x="560388" y="2735262"/>
                <a:ext cx="187327" cy="185739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4"/>
              </a:fillRef>
              <a:effectRef idx="1">
                <a:schemeClr val="accent4"/>
              </a:effectRef>
              <a:fontRef idx="minor">
                <a:schemeClr val="lt1"/>
              </a:fontRef>
            </p:style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045" name="Shape 1045"/>
              <p:cNvSpPr/>
              <p:nvPr/>
            </p:nvSpPr>
            <p:spPr>
              <a:xfrm>
                <a:off x="2068513" y="2586037"/>
                <a:ext cx="188915" cy="188913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046" name="Shape 1046"/>
              <p:cNvSpPr/>
              <p:nvPr/>
            </p:nvSpPr>
            <p:spPr>
              <a:xfrm>
                <a:off x="1157288" y="727075"/>
                <a:ext cx="133351" cy="134939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bg1">
                  <a:lumMod val="60000"/>
                  <a:lumOff val="4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047" name="Shape 1047"/>
              <p:cNvSpPr/>
              <p:nvPr/>
            </p:nvSpPr>
            <p:spPr>
              <a:xfrm>
                <a:off x="403225" y="1411287"/>
                <a:ext cx="133351" cy="133351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bg1">
                  <a:lumMod val="60000"/>
                  <a:lumOff val="4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048" name="Shape 1048"/>
              <p:cNvSpPr/>
              <p:nvPr/>
            </p:nvSpPr>
            <p:spPr>
              <a:xfrm>
                <a:off x="754063" y="1322387"/>
                <a:ext cx="133351" cy="136525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bg1">
                  <a:lumMod val="60000"/>
                  <a:lumOff val="4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049" name="Shape 1049"/>
              <p:cNvSpPr/>
              <p:nvPr/>
            </p:nvSpPr>
            <p:spPr>
              <a:xfrm>
                <a:off x="1901826" y="1331912"/>
                <a:ext cx="134939" cy="134939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bg1">
                  <a:lumMod val="60000"/>
                  <a:lumOff val="4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050" name="Shape 1050"/>
              <p:cNvSpPr/>
              <p:nvPr/>
            </p:nvSpPr>
            <p:spPr>
              <a:xfrm>
                <a:off x="1673226" y="1912937"/>
                <a:ext cx="136527" cy="131763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051" name="Shape 1051"/>
              <p:cNvSpPr/>
              <p:nvPr/>
            </p:nvSpPr>
            <p:spPr>
              <a:xfrm>
                <a:off x="1452563" y="0"/>
                <a:ext cx="134939" cy="134939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2"/>
              </a:fillRef>
              <a:effectRef idx="1">
                <a:schemeClr val="accent2"/>
              </a:effectRef>
              <a:fontRef idx="minor">
                <a:schemeClr val="lt1"/>
              </a:fontRef>
            </p:style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052" name="Shape 1052"/>
              <p:cNvSpPr/>
              <p:nvPr/>
            </p:nvSpPr>
            <p:spPr>
              <a:xfrm>
                <a:off x="2165351" y="306388"/>
                <a:ext cx="133351" cy="134939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2"/>
              </a:fillRef>
              <a:effectRef idx="1">
                <a:schemeClr val="accent2"/>
              </a:effectRef>
              <a:fontRef idx="minor">
                <a:schemeClr val="lt1"/>
              </a:fontRef>
            </p:style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053" name="Shape 1053"/>
              <p:cNvSpPr/>
              <p:nvPr/>
            </p:nvSpPr>
            <p:spPr>
              <a:xfrm>
                <a:off x="2341563" y="2138362"/>
                <a:ext cx="134939" cy="134939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054" name="Shape 1054"/>
              <p:cNvSpPr/>
              <p:nvPr/>
            </p:nvSpPr>
            <p:spPr>
              <a:xfrm>
                <a:off x="2025651" y="3146424"/>
                <a:ext cx="133351" cy="134939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055" name="Shape 1055"/>
              <p:cNvSpPr/>
              <p:nvPr/>
            </p:nvSpPr>
            <p:spPr>
              <a:xfrm>
                <a:off x="1735138" y="3217862"/>
                <a:ext cx="136527" cy="134939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056" name="Shape 1056"/>
              <p:cNvSpPr/>
              <p:nvPr/>
            </p:nvSpPr>
            <p:spPr>
              <a:xfrm>
                <a:off x="715963" y="3224212"/>
                <a:ext cx="134939" cy="133351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4"/>
              </a:fillRef>
              <a:effectRef idx="1">
                <a:schemeClr val="accent4"/>
              </a:effectRef>
              <a:fontRef idx="minor">
                <a:schemeClr val="lt1"/>
              </a:fontRef>
            </p:style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057" name="Shape 1057"/>
              <p:cNvSpPr/>
              <p:nvPr/>
            </p:nvSpPr>
            <p:spPr>
              <a:xfrm>
                <a:off x="857250" y="2200274"/>
                <a:ext cx="188915" cy="185739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058" name="Shape 1058"/>
              <p:cNvSpPr/>
              <p:nvPr/>
            </p:nvSpPr>
            <p:spPr>
              <a:xfrm>
                <a:off x="1727201" y="2374899"/>
                <a:ext cx="185739" cy="188913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059" name="Shape 1059"/>
              <p:cNvSpPr/>
              <p:nvPr/>
            </p:nvSpPr>
            <p:spPr>
              <a:xfrm>
                <a:off x="1735138" y="2841624"/>
                <a:ext cx="187327" cy="185739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060" name="Shape 1060"/>
              <p:cNvSpPr/>
              <p:nvPr/>
            </p:nvSpPr>
            <p:spPr>
              <a:xfrm>
                <a:off x="1033463" y="2797174"/>
                <a:ext cx="188915" cy="187325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061" name="Shape 1061"/>
              <p:cNvSpPr/>
              <p:nvPr/>
            </p:nvSpPr>
            <p:spPr>
              <a:xfrm>
                <a:off x="781050" y="1612899"/>
                <a:ext cx="185739" cy="185739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1159" name="Group 1159"/>
            <p:cNvGrpSpPr/>
            <p:nvPr/>
          </p:nvGrpSpPr>
          <p:grpSpPr>
            <a:xfrm>
              <a:off x="767897" y="3481388"/>
              <a:ext cx="1278225" cy="946834"/>
              <a:chExt cx="1278224" cy="946833"/>
            </a:xfrm>
          </p:grpSpPr>
          <p:sp>
            <p:nvSpPr>
              <p:cNvPr id="1063" name="Shape 1063"/>
              <p:cNvSpPr/>
              <p:nvPr/>
            </p:nvSpPr>
            <p:spPr>
              <a:xfrm>
                <a:off x="-1" y="0"/>
                <a:ext cx="1278226" cy="857019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545" y="21600"/>
                    </a:moveTo>
                    <a:lnTo>
                      <a:pt x="8970" y="21573"/>
                    </a:lnTo>
                    <a:lnTo>
                      <a:pt x="8097" y="21545"/>
                    </a:lnTo>
                    <a:lnTo>
                      <a:pt x="7224" y="21464"/>
                    </a:lnTo>
                    <a:lnTo>
                      <a:pt x="6448" y="21355"/>
                    </a:lnTo>
                    <a:lnTo>
                      <a:pt x="5745" y="21218"/>
                    </a:lnTo>
                    <a:lnTo>
                      <a:pt x="5527" y="21136"/>
                    </a:lnTo>
                    <a:lnTo>
                      <a:pt x="5333" y="21055"/>
                    </a:lnTo>
                    <a:lnTo>
                      <a:pt x="5164" y="20945"/>
                    </a:lnTo>
                    <a:lnTo>
                      <a:pt x="5139" y="20836"/>
                    </a:lnTo>
                    <a:lnTo>
                      <a:pt x="5067" y="20618"/>
                    </a:lnTo>
                    <a:lnTo>
                      <a:pt x="4970" y="20427"/>
                    </a:lnTo>
                    <a:lnTo>
                      <a:pt x="4800" y="20209"/>
                    </a:lnTo>
                    <a:lnTo>
                      <a:pt x="4606" y="20018"/>
                    </a:lnTo>
                    <a:lnTo>
                      <a:pt x="3976" y="19555"/>
                    </a:lnTo>
                    <a:lnTo>
                      <a:pt x="3127" y="18955"/>
                    </a:lnTo>
                    <a:lnTo>
                      <a:pt x="2667" y="18627"/>
                    </a:lnTo>
                    <a:lnTo>
                      <a:pt x="2303" y="18245"/>
                    </a:lnTo>
                    <a:lnTo>
                      <a:pt x="1988" y="17918"/>
                    </a:lnTo>
                    <a:lnTo>
                      <a:pt x="1745" y="17536"/>
                    </a:lnTo>
                    <a:lnTo>
                      <a:pt x="1576" y="17209"/>
                    </a:lnTo>
                    <a:lnTo>
                      <a:pt x="1455" y="16882"/>
                    </a:lnTo>
                    <a:lnTo>
                      <a:pt x="1382" y="16582"/>
                    </a:lnTo>
                    <a:lnTo>
                      <a:pt x="1358" y="16282"/>
                    </a:lnTo>
                    <a:lnTo>
                      <a:pt x="1382" y="16064"/>
                    </a:lnTo>
                    <a:lnTo>
                      <a:pt x="1430" y="15845"/>
                    </a:lnTo>
                    <a:lnTo>
                      <a:pt x="1479" y="15436"/>
                    </a:lnTo>
                    <a:lnTo>
                      <a:pt x="1479" y="15273"/>
                    </a:lnTo>
                    <a:lnTo>
                      <a:pt x="1430" y="15109"/>
                    </a:lnTo>
                    <a:lnTo>
                      <a:pt x="1333" y="14973"/>
                    </a:lnTo>
                    <a:lnTo>
                      <a:pt x="1091" y="14864"/>
                    </a:lnTo>
                    <a:lnTo>
                      <a:pt x="873" y="14755"/>
                    </a:lnTo>
                    <a:lnTo>
                      <a:pt x="727" y="14645"/>
                    </a:lnTo>
                    <a:lnTo>
                      <a:pt x="679" y="14509"/>
                    </a:lnTo>
                    <a:lnTo>
                      <a:pt x="630" y="14400"/>
                    </a:lnTo>
                    <a:lnTo>
                      <a:pt x="703" y="14291"/>
                    </a:lnTo>
                    <a:lnTo>
                      <a:pt x="800" y="14236"/>
                    </a:lnTo>
                    <a:lnTo>
                      <a:pt x="970" y="14127"/>
                    </a:lnTo>
                    <a:lnTo>
                      <a:pt x="1164" y="13991"/>
                    </a:lnTo>
                    <a:lnTo>
                      <a:pt x="1333" y="13936"/>
                    </a:lnTo>
                    <a:lnTo>
                      <a:pt x="1430" y="13773"/>
                    </a:lnTo>
                    <a:lnTo>
                      <a:pt x="1479" y="13664"/>
                    </a:lnTo>
                    <a:lnTo>
                      <a:pt x="1479" y="13527"/>
                    </a:lnTo>
                    <a:lnTo>
                      <a:pt x="1430" y="13145"/>
                    </a:lnTo>
                    <a:lnTo>
                      <a:pt x="1382" y="12927"/>
                    </a:lnTo>
                    <a:lnTo>
                      <a:pt x="1358" y="12682"/>
                    </a:lnTo>
                    <a:lnTo>
                      <a:pt x="1382" y="12464"/>
                    </a:lnTo>
                    <a:lnTo>
                      <a:pt x="1455" y="12273"/>
                    </a:lnTo>
                    <a:lnTo>
                      <a:pt x="1576" y="12055"/>
                    </a:lnTo>
                    <a:lnTo>
                      <a:pt x="1576" y="11973"/>
                    </a:lnTo>
                    <a:lnTo>
                      <a:pt x="1552" y="11891"/>
                    </a:lnTo>
                    <a:lnTo>
                      <a:pt x="1430" y="11864"/>
                    </a:lnTo>
                    <a:lnTo>
                      <a:pt x="1164" y="11864"/>
                    </a:lnTo>
                    <a:lnTo>
                      <a:pt x="679" y="11727"/>
                    </a:lnTo>
                    <a:lnTo>
                      <a:pt x="558" y="11591"/>
                    </a:lnTo>
                    <a:lnTo>
                      <a:pt x="533" y="11455"/>
                    </a:lnTo>
                    <a:lnTo>
                      <a:pt x="558" y="11318"/>
                    </a:lnTo>
                    <a:lnTo>
                      <a:pt x="679" y="11155"/>
                    </a:lnTo>
                    <a:lnTo>
                      <a:pt x="824" y="11045"/>
                    </a:lnTo>
                    <a:lnTo>
                      <a:pt x="1018" y="10936"/>
                    </a:lnTo>
                    <a:lnTo>
                      <a:pt x="1236" y="10827"/>
                    </a:lnTo>
                    <a:lnTo>
                      <a:pt x="1358" y="10718"/>
                    </a:lnTo>
                    <a:lnTo>
                      <a:pt x="1430" y="10609"/>
                    </a:lnTo>
                    <a:lnTo>
                      <a:pt x="1430" y="10473"/>
                    </a:lnTo>
                    <a:lnTo>
                      <a:pt x="1358" y="10118"/>
                    </a:lnTo>
                    <a:lnTo>
                      <a:pt x="1333" y="9955"/>
                    </a:lnTo>
                    <a:lnTo>
                      <a:pt x="1333" y="9545"/>
                    </a:lnTo>
                    <a:lnTo>
                      <a:pt x="1358" y="9355"/>
                    </a:lnTo>
                    <a:lnTo>
                      <a:pt x="1430" y="9055"/>
                    </a:lnTo>
                    <a:lnTo>
                      <a:pt x="1430" y="8945"/>
                    </a:lnTo>
                    <a:lnTo>
                      <a:pt x="1382" y="8836"/>
                    </a:lnTo>
                    <a:lnTo>
                      <a:pt x="1285" y="8727"/>
                    </a:lnTo>
                    <a:lnTo>
                      <a:pt x="897" y="8564"/>
                    </a:lnTo>
                    <a:lnTo>
                      <a:pt x="776" y="8455"/>
                    </a:lnTo>
                    <a:lnTo>
                      <a:pt x="703" y="8318"/>
                    </a:lnTo>
                    <a:lnTo>
                      <a:pt x="703" y="8209"/>
                    </a:lnTo>
                    <a:lnTo>
                      <a:pt x="727" y="8073"/>
                    </a:lnTo>
                    <a:lnTo>
                      <a:pt x="873" y="7936"/>
                    </a:lnTo>
                    <a:lnTo>
                      <a:pt x="1018" y="7827"/>
                    </a:lnTo>
                    <a:lnTo>
                      <a:pt x="1261" y="7718"/>
                    </a:lnTo>
                    <a:lnTo>
                      <a:pt x="1455" y="7664"/>
                    </a:lnTo>
                    <a:lnTo>
                      <a:pt x="1576" y="7582"/>
                    </a:lnTo>
                    <a:lnTo>
                      <a:pt x="1648" y="7500"/>
                    </a:lnTo>
                    <a:lnTo>
                      <a:pt x="1648" y="7391"/>
                    </a:lnTo>
                    <a:lnTo>
                      <a:pt x="1552" y="7145"/>
                    </a:lnTo>
                    <a:lnTo>
                      <a:pt x="1527" y="6982"/>
                    </a:lnTo>
                    <a:lnTo>
                      <a:pt x="1479" y="6845"/>
                    </a:lnTo>
                    <a:lnTo>
                      <a:pt x="1479" y="6682"/>
                    </a:lnTo>
                    <a:lnTo>
                      <a:pt x="1527" y="6518"/>
                    </a:lnTo>
                    <a:lnTo>
                      <a:pt x="1648" y="6218"/>
                    </a:lnTo>
                    <a:lnTo>
                      <a:pt x="1697" y="6055"/>
                    </a:lnTo>
                    <a:lnTo>
                      <a:pt x="1721" y="5945"/>
                    </a:lnTo>
                    <a:lnTo>
                      <a:pt x="1697" y="5891"/>
                    </a:lnTo>
                    <a:lnTo>
                      <a:pt x="1576" y="5891"/>
                    </a:lnTo>
                    <a:lnTo>
                      <a:pt x="1430" y="5836"/>
                    </a:lnTo>
                    <a:lnTo>
                      <a:pt x="1285" y="5809"/>
                    </a:lnTo>
                    <a:lnTo>
                      <a:pt x="1115" y="5727"/>
                    </a:lnTo>
                    <a:lnTo>
                      <a:pt x="970" y="5645"/>
                    </a:lnTo>
                    <a:lnTo>
                      <a:pt x="824" y="5536"/>
                    </a:lnTo>
                    <a:lnTo>
                      <a:pt x="727" y="5400"/>
                    </a:lnTo>
                    <a:lnTo>
                      <a:pt x="679" y="5264"/>
                    </a:lnTo>
                    <a:lnTo>
                      <a:pt x="606" y="5100"/>
                    </a:lnTo>
                    <a:lnTo>
                      <a:pt x="0" y="0"/>
                    </a:lnTo>
                    <a:lnTo>
                      <a:pt x="21600" y="0"/>
                    </a:lnTo>
                    <a:lnTo>
                      <a:pt x="21188" y="3818"/>
                    </a:lnTo>
                    <a:lnTo>
                      <a:pt x="21164" y="4009"/>
                    </a:lnTo>
                    <a:lnTo>
                      <a:pt x="21091" y="4145"/>
                    </a:lnTo>
                    <a:lnTo>
                      <a:pt x="20945" y="4282"/>
                    </a:lnTo>
                    <a:lnTo>
                      <a:pt x="20824" y="4391"/>
                    </a:lnTo>
                    <a:lnTo>
                      <a:pt x="20703" y="4473"/>
                    </a:lnTo>
                    <a:lnTo>
                      <a:pt x="20533" y="4555"/>
                    </a:lnTo>
                    <a:lnTo>
                      <a:pt x="20364" y="4582"/>
                    </a:lnTo>
                    <a:lnTo>
                      <a:pt x="20242" y="4582"/>
                    </a:lnTo>
                    <a:lnTo>
                      <a:pt x="20145" y="4636"/>
                    </a:lnTo>
                    <a:lnTo>
                      <a:pt x="20097" y="4691"/>
                    </a:lnTo>
                    <a:lnTo>
                      <a:pt x="20097" y="4800"/>
                    </a:lnTo>
                    <a:lnTo>
                      <a:pt x="20170" y="4909"/>
                    </a:lnTo>
                    <a:lnTo>
                      <a:pt x="20291" y="5264"/>
                    </a:lnTo>
                    <a:lnTo>
                      <a:pt x="20339" y="5400"/>
                    </a:lnTo>
                    <a:lnTo>
                      <a:pt x="20339" y="5591"/>
                    </a:lnTo>
                    <a:lnTo>
                      <a:pt x="20291" y="5727"/>
                    </a:lnTo>
                    <a:lnTo>
                      <a:pt x="20242" y="5891"/>
                    </a:lnTo>
                    <a:lnTo>
                      <a:pt x="20170" y="6109"/>
                    </a:lnTo>
                    <a:lnTo>
                      <a:pt x="20170" y="6218"/>
                    </a:lnTo>
                    <a:lnTo>
                      <a:pt x="20194" y="6327"/>
                    </a:lnTo>
                    <a:lnTo>
                      <a:pt x="20339" y="6409"/>
                    </a:lnTo>
                    <a:lnTo>
                      <a:pt x="20558" y="6464"/>
                    </a:lnTo>
                    <a:lnTo>
                      <a:pt x="20800" y="6545"/>
                    </a:lnTo>
                    <a:lnTo>
                      <a:pt x="20945" y="6655"/>
                    </a:lnTo>
                    <a:lnTo>
                      <a:pt x="21042" y="6791"/>
                    </a:lnTo>
                    <a:lnTo>
                      <a:pt x="21115" y="6927"/>
                    </a:lnTo>
                    <a:lnTo>
                      <a:pt x="21091" y="7064"/>
                    </a:lnTo>
                    <a:lnTo>
                      <a:pt x="21018" y="7173"/>
                    </a:lnTo>
                    <a:lnTo>
                      <a:pt x="20897" y="7282"/>
                    </a:lnTo>
                    <a:lnTo>
                      <a:pt x="20703" y="7391"/>
                    </a:lnTo>
                    <a:lnTo>
                      <a:pt x="20533" y="7473"/>
                    </a:lnTo>
                    <a:lnTo>
                      <a:pt x="20436" y="7555"/>
                    </a:lnTo>
                    <a:lnTo>
                      <a:pt x="20388" y="7664"/>
                    </a:lnTo>
                    <a:lnTo>
                      <a:pt x="20364" y="7800"/>
                    </a:lnTo>
                    <a:lnTo>
                      <a:pt x="20436" y="8100"/>
                    </a:lnTo>
                    <a:lnTo>
                      <a:pt x="20461" y="8291"/>
                    </a:lnTo>
                    <a:lnTo>
                      <a:pt x="20485" y="8455"/>
                    </a:lnTo>
                    <a:lnTo>
                      <a:pt x="20436" y="8836"/>
                    </a:lnTo>
                    <a:lnTo>
                      <a:pt x="20388" y="9164"/>
                    </a:lnTo>
                    <a:lnTo>
                      <a:pt x="20388" y="9327"/>
                    </a:lnTo>
                    <a:lnTo>
                      <a:pt x="20461" y="9464"/>
                    </a:lnTo>
                    <a:lnTo>
                      <a:pt x="20558" y="9573"/>
                    </a:lnTo>
                    <a:lnTo>
                      <a:pt x="20752" y="9682"/>
                    </a:lnTo>
                    <a:lnTo>
                      <a:pt x="20994" y="9791"/>
                    </a:lnTo>
                    <a:lnTo>
                      <a:pt x="21164" y="9900"/>
                    </a:lnTo>
                    <a:lnTo>
                      <a:pt x="21261" y="10064"/>
                    </a:lnTo>
                    <a:lnTo>
                      <a:pt x="21285" y="10200"/>
                    </a:lnTo>
                    <a:lnTo>
                      <a:pt x="21261" y="10309"/>
                    </a:lnTo>
                    <a:lnTo>
                      <a:pt x="21115" y="10473"/>
                    </a:lnTo>
                    <a:lnTo>
                      <a:pt x="20921" y="10527"/>
                    </a:lnTo>
                    <a:lnTo>
                      <a:pt x="20655" y="10582"/>
                    </a:lnTo>
                    <a:lnTo>
                      <a:pt x="20388" y="10609"/>
                    </a:lnTo>
                    <a:lnTo>
                      <a:pt x="20267" y="10636"/>
                    </a:lnTo>
                    <a:lnTo>
                      <a:pt x="20194" y="10691"/>
                    </a:lnTo>
                    <a:lnTo>
                      <a:pt x="20242" y="10800"/>
                    </a:lnTo>
                    <a:lnTo>
                      <a:pt x="20364" y="11018"/>
                    </a:lnTo>
                    <a:lnTo>
                      <a:pt x="20436" y="11209"/>
                    </a:lnTo>
                    <a:lnTo>
                      <a:pt x="20436" y="11673"/>
                    </a:lnTo>
                    <a:lnTo>
                      <a:pt x="20388" y="11864"/>
                    </a:lnTo>
                    <a:lnTo>
                      <a:pt x="20339" y="12245"/>
                    </a:lnTo>
                    <a:lnTo>
                      <a:pt x="20339" y="12409"/>
                    </a:lnTo>
                    <a:lnTo>
                      <a:pt x="20364" y="12518"/>
                    </a:lnTo>
                    <a:lnTo>
                      <a:pt x="20461" y="12627"/>
                    </a:lnTo>
                    <a:lnTo>
                      <a:pt x="20655" y="12736"/>
                    </a:lnTo>
                    <a:lnTo>
                      <a:pt x="20848" y="12873"/>
                    </a:lnTo>
                    <a:lnTo>
                      <a:pt x="21018" y="12927"/>
                    </a:lnTo>
                    <a:lnTo>
                      <a:pt x="21115" y="13036"/>
                    </a:lnTo>
                    <a:lnTo>
                      <a:pt x="21164" y="13145"/>
                    </a:lnTo>
                    <a:lnTo>
                      <a:pt x="21164" y="13255"/>
                    </a:lnTo>
                    <a:lnTo>
                      <a:pt x="21091" y="13364"/>
                    </a:lnTo>
                    <a:lnTo>
                      <a:pt x="20921" y="13500"/>
                    </a:lnTo>
                    <a:lnTo>
                      <a:pt x="20485" y="13718"/>
                    </a:lnTo>
                    <a:lnTo>
                      <a:pt x="20364" y="13855"/>
                    </a:lnTo>
                    <a:lnTo>
                      <a:pt x="20339" y="13991"/>
                    </a:lnTo>
                    <a:lnTo>
                      <a:pt x="20291" y="14182"/>
                    </a:lnTo>
                    <a:lnTo>
                      <a:pt x="20388" y="14591"/>
                    </a:lnTo>
                    <a:lnTo>
                      <a:pt x="20436" y="14809"/>
                    </a:lnTo>
                    <a:lnTo>
                      <a:pt x="20436" y="15027"/>
                    </a:lnTo>
                    <a:lnTo>
                      <a:pt x="20485" y="15191"/>
                    </a:lnTo>
                    <a:lnTo>
                      <a:pt x="20655" y="15382"/>
                    </a:lnTo>
                    <a:lnTo>
                      <a:pt x="20800" y="15600"/>
                    </a:lnTo>
                    <a:lnTo>
                      <a:pt x="20824" y="15709"/>
                    </a:lnTo>
                    <a:lnTo>
                      <a:pt x="20824" y="15845"/>
                    </a:lnTo>
                    <a:lnTo>
                      <a:pt x="20752" y="16227"/>
                    </a:lnTo>
                    <a:lnTo>
                      <a:pt x="20606" y="16636"/>
                    </a:lnTo>
                    <a:lnTo>
                      <a:pt x="20388" y="17045"/>
                    </a:lnTo>
                    <a:lnTo>
                      <a:pt x="20170" y="17400"/>
                    </a:lnTo>
                    <a:lnTo>
                      <a:pt x="19879" y="17809"/>
                    </a:lnTo>
                    <a:lnTo>
                      <a:pt x="19539" y="18218"/>
                    </a:lnTo>
                    <a:lnTo>
                      <a:pt x="19224" y="18573"/>
                    </a:lnTo>
                    <a:lnTo>
                      <a:pt x="18812" y="18955"/>
                    </a:lnTo>
                    <a:lnTo>
                      <a:pt x="18448" y="19282"/>
                    </a:lnTo>
                    <a:lnTo>
                      <a:pt x="18109" y="19582"/>
                    </a:lnTo>
                    <a:lnTo>
                      <a:pt x="17503" y="20018"/>
                    </a:lnTo>
                    <a:lnTo>
                      <a:pt x="17236" y="20236"/>
                    </a:lnTo>
                    <a:lnTo>
                      <a:pt x="17042" y="20427"/>
                    </a:lnTo>
                    <a:lnTo>
                      <a:pt x="16921" y="20618"/>
                    </a:lnTo>
                    <a:lnTo>
                      <a:pt x="16848" y="20836"/>
                    </a:lnTo>
                    <a:lnTo>
                      <a:pt x="16824" y="20864"/>
                    </a:lnTo>
                    <a:lnTo>
                      <a:pt x="16776" y="20945"/>
                    </a:lnTo>
                    <a:lnTo>
                      <a:pt x="16630" y="21055"/>
                    </a:lnTo>
                    <a:lnTo>
                      <a:pt x="16364" y="21136"/>
                    </a:lnTo>
                    <a:lnTo>
                      <a:pt x="16073" y="21218"/>
                    </a:lnTo>
                    <a:lnTo>
                      <a:pt x="15248" y="21355"/>
                    </a:lnTo>
                    <a:lnTo>
                      <a:pt x="14303" y="21464"/>
                    </a:lnTo>
                    <a:lnTo>
                      <a:pt x="13285" y="21545"/>
                    </a:lnTo>
                    <a:lnTo>
                      <a:pt x="12218" y="21573"/>
                    </a:lnTo>
                    <a:lnTo>
                      <a:pt x="10545" y="21600"/>
                    </a:lnTo>
                    <a:close/>
                  </a:path>
                </a:pathLst>
              </a:custGeom>
              <a:solidFill>
                <a:srgbClr val="93939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064" name="Shape 1064"/>
              <p:cNvSpPr/>
              <p:nvPr/>
            </p:nvSpPr>
            <p:spPr>
              <a:xfrm>
                <a:off x="274007" y="0"/>
                <a:ext cx="361518" cy="857019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371" y="21600"/>
                    </a:moveTo>
                    <a:lnTo>
                      <a:pt x="8829" y="21573"/>
                    </a:lnTo>
                    <a:lnTo>
                      <a:pt x="7886" y="21545"/>
                    </a:lnTo>
                    <a:lnTo>
                      <a:pt x="7029" y="21464"/>
                    </a:lnTo>
                    <a:lnTo>
                      <a:pt x="6171" y="21355"/>
                    </a:lnTo>
                    <a:lnTo>
                      <a:pt x="5486" y="21218"/>
                    </a:lnTo>
                    <a:lnTo>
                      <a:pt x="5057" y="21055"/>
                    </a:lnTo>
                    <a:lnTo>
                      <a:pt x="4886" y="20945"/>
                    </a:lnTo>
                    <a:lnTo>
                      <a:pt x="4886" y="20836"/>
                    </a:lnTo>
                    <a:lnTo>
                      <a:pt x="4714" y="20427"/>
                    </a:lnTo>
                    <a:lnTo>
                      <a:pt x="4286" y="20018"/>
                    </a:lnTo>
                    <a:lnTo>
                      <a:pt x="3771" y="19555"/>
                    </a:lnTo>
                    <a:lnTo>
                      <a:pt x="2314" y="18627"/>
                    </a:lnTo>
                    <a:lnTo>
                      <a:pt x="1971" y="18245"/>
                    </a:lnTo>
                    <a:lnTo>
                      <a:pt x="1457" y="17536"/>
                    </a:lnTo>
                    <a:lnTo>
                      <a:pt x="1200" y="16882"/>
                    </a:lnTo>
                    <a:lnTo>
                      <a:pt x="1114" y="16282"/>
                    </a:lnTo>
                    <a:lnTo>
                      <a:pt x="1114" y="15845"/>
                    </a:lnTo>
                    <a:lnTo>
                      <a:pt x="1200" y="15436"/>
                    </a:lnTo>
                    <a:lnTo>
                      <a:pt x="1114" y="15109"/>
                    </a:lnTo>
                    <a:lnTo>
                      <a:pt x="943" y="14973"/>
                    </a:lnTo>
                    <a:lnTo>
                      <a:pt x="857" y="14864"/>
                    </a:lnTo>
                    <a:lnTo>
                      <a:pt x="343" y="14645"/>
                    </a:lnTo>
                    <a:lnTo>
                      <a:pt x="343" y="14400"/>
                    </a:lnTo>
                    <a:lnTo>
                      <a:pt x="514" y="14236"/>
                    </a:lnTo>
                    <a:lnTo>
                      <a:pt x="857" y="13991"/>
                    </a:lnTo>
                    <a:lnTo>
                      <a:pt x="1114" y="13936"/>
                    </a:lnTo>
                    <a:lnTo>
                      <a:pt x="1114" y="13773"/>
                    </a:lnTo>
                    <a:lnTo>
                      <a:pt x="1200" y="13527"/>
                    </a:lnTo>
                    <a:lnTo>
                      <a:pt x="1114" y="13145"/>
                    </a:lnTo>
                    <a:lnTo>
                      <a:pt x="1114" y="12682"/>
                    </a:lnTo>
                    <a:lnTo>
                      <a:pt x="1200" y="12273"/>
                    </a:lnTo>
                    <a:lnTo>
                      <a:pt x="1286" y="12055"/>
                    </a:lnTo>
                    <a:lnTo>
                      <a:pt x="1286" y="11973"/>
                    </a:lnTo>
                    <a:lnTo>
                      <a:pt x="1200" y="11891"/>
                    </a:lnTo>
                    <a:lnTo>
                      <a:pt x="1114" y="11864"/>
                    </a:lnTo>
                    <a:lnTo>
                      <a:pt x="857" y="11864"/>
                    </a:lnTo>
                    <a:lnTo>
                      <a:pt x="600" y="11782"/>
                    </a:lnTo>
                    <a:lnTo>
                      <a:pt x="343" y="11727"/>
                    </a:lnTo>
                    <a:lnTo>
                      <a:pt x="257" y="11591"/>
                    </a:lnTo>
                    <a:lnTo>
                      <a:pt x="257" y="11455"/>
                    </a:lnTo>
                    <a:lnTo>
                      <a:pt x="343" y="11155"/>
                    </a:lnTo>
                    <a:lnTo>
                      <a:pt x="514" y="11045"/>
                    </a:lnTo>
                    <a:lnTo>
                      <a:pt x="771" y="10936"/>
                    </a:lnTo>
                    <a:lnTo>
                      <a:pt x="1114" y="10718"/>
                    </a:lnTo>
                    <a:lnTo>
                      <a:pt x="1114" y="10473"/>
                    </a:lnTo>
                    <a:lnTo>
                      <a:pt x="943" y="9709"/>
                    </a:lnTo>
                    <a:lnTo>
                      <a:pt x="1114" y="9055"/>
                    </a:lnTo>
                    <a:lnTo>
                      <a:pt x="1114" y="8836"/>
                    </a:lnTo>
                    <a:lnTo>
                      <a:pt x="943" y="8727"/>
                    </a:lnTo>
                    <a:lnTo>
                      <a:pt x="857" y="8645"/>
                    </a:lnTo>
                    <a:lnTo>
                      <a:pt x="600" y="8564"/>
                    </a:lnTo>
                    <a:lnTo>
                      <a:pt x="514" y="8455"/>
                    </a:lnTo>
                    <a:lnTo>
                      <a:pt x="343" y="8209"/>
                    </a:lnTo>
                    <a:lnTo>
                      <a:pt x="514" y="7936"/>
                    </a:lnTo>
                    <a:lnTo>
                      <a:pt x="771" y="7827"/>
                    </a:lnTo>
                    <a:lnTo>
                      <a:pt x="943" y="7718"/>
                    </a:lnTo>
                    <a:lnTo>
                      <a:pt x="1200" y="7664"/>
                    </a:lnTo>
                    <a:lnTo>
                      <a:pt x="1286" y="7582"/>
                    </a:lnTo>
                    <a:lnTo>
                      <a:pt x="1286" y="7391"/>
                    </a:lnTo>
                    <a:lnTo>
                      <a:pt x="1200" y="6845"/>
                    </a:lnTo>
                    <a:lnTo>
                      <a:pt x="1200" y="6518"/>
                    </a:lnTo>
                    <a:lnTo>
                      <a:pt x="1286" y="6218"/>
                    </a:lnTo>
                    <a:lnTo>
                      <a:pt x="1457" y="5945"/>
                    </a:lnTo>
                    <a:lnTo>
                      <a:pt x="1457" y="5891"/>
                    </a:lnTo>
                    <a:lnTo>
                      <a:pt x="1286" y="5891"/>
                    </a:lnTo>
                    <a:lnTo>
                      <a:pt x="943" y="5809"/>
                    </a:lnTo>
                    <a:lnTo>
                      <a:pt x="600" y="5645"/>
                    </a:lnTo>
                    <a:lnTo>
                      <a:pt x="343" y="5400"/>
                    </a:lnTo>
                    <a:lnTo>
                      <a:pt x="257" y="5100"/>
                    </a:lnTo>
                    <a:lnTo>
                      <a:pt x="343" y="4745"/>
                    </a:lnTo>
                    <a:lnTo>
                      <a:pt x="514" y="4445"/>
                    </a:lnTo>
                    <a:lnTo>
                      <a:pt x="600" y="4064"/>
                    </a:lnTo>
                    <a:lnTo>
                      <a:pt x="600" y="3627"/>
                    </a:lnTo>
                    <a:lnTo>
                      <a:pt x="771" y="2618"/>
                    </a:lnTo>
                    <a:lnTo>
                      <a:pt x="600" y="2182"/>
                    </a:lnTo>
                    <a:lnTo>
                      <a:pt x="600" y="1773"/>
                    </a:lnTo>
                    <a:lnTo>
                      <a:pt x="257" y="927"/>
                    </a:lnTo>
                    <a:lnTo>
                      <a:pt x="0" y="0"/>
                    </a:lnTo>
                    <a:lnTo>
                      <a:pt x="21600" y="0"/>
                    </a:lnTo>
                    <a:lnTo>
                      <a:pt x="21600" y="573"/>
                    </a:lnTo>
                    <a:lnTo>
                      <a:pt x="21514" y="736"/>
                    </a:lnTo>
                    <a:lnTo>
                      <a:pt x="21429" y="927"/>
                    </a:lnTo>
                    <a:lnTo>
                      <a:pt x="21000" y="1255"/>
                    </a:lnTo>
                    <a:lnTo>
                      <a:pt x="20914" y="1609"/>
                    </a:lnTo>
                    <a:lnTo>
                      <a:pt x="20914" y="2809"/>
                    </a:lnTo>
                    <a:lnTo>
                      <a:pt x="21000" y="3136"/>
                    </a:lnTo>
                    <a:lnTo>
                      <a:pt x="21171" y="3491"/>
                    </a:lnTo>
                    <a:lnTo>
                      <a:pt x="21171" y="4145"/>
                    </a:lnTo>
                    <a:lnTo>
                      <a:pt x="20829" y="4391"/>
                    </a:lnTo>
                    <a:lnTo>
                      <a:pt x="20571" y="4555"/>
                    </a:lnTo>
                    <a:lnTo>
                      <a:pt x="20229" y="4582"/>
                    </a:lnTo>
                    <a:lnTo>
                      <a:pt x="20143" y="4636"/>
                    </a:lnTo>
                    <a:lnTo>
                      <a:pt x="20143" y="4909"/>
                    </a:lnTo>
                    <a:lnTo>
                      <a:pt x="20229" y="5264"/>
                    </a:lnTo>
                    <a:lnTo>
                      <a:pt x="20314" y="5591"/>
                    </a:lnTo>
                    <a:lnTo>
                      <a:pt x="20143" y="6109"/>
                    </a:lnTo>
                    <a:lnTo>
                      <a:pt x="20229" y="6327"/>
                    </a:lnTo>
                    <a:lnTo>
                      <a:pt x="20314" y="6409"/>
                    </a:lnTo>
                    <a:lnTo>
                      <a:pt x="20571" y="6464"/>
                    </a:lnTo>
                    <a:lnTo>
                      <a:pt x="20829" y="6545"/>
                    </a:lnTo>
                    <a:lnTo>
                      <a:pt x="20914" y="6655"/>
                    </a:lnTo>
                    <a:lnTo>
                      <a:pt x="21171" y="6927"/>
                    </a:lnTo>
                    <a:lnTo>
                      <a:pt x="21000" y="7173"/>
                    </a:lnTo>
                    <a:lnTo>
                      <a:pt x="20914" y="7282"/>
                    </a:lnTo>
                    <a:lnTo>
                      <a:pt x="20657" y="7391"/>
                    </a:lnTo>
                    <a:lnTo>
                      <a:pt x="20486" y="7555"/>
                    </a:lnTo>
                    <a:lnTo>
                      <a:pt x="20314" y="7800"/>
                    </a:lnTo>
                    <a:lnTo>
                      <a:pt x="20486" y="8455"/>
                    </a:lnTo>
                    <a:lnTo>
                      <a:pt x="20314" y="9164"/>
                    </a:lnTo>
                    <a:lnTo>
                      <a:pt x="20486" y="9464"/>
                    </a:lnTo>
                    <a:lnTo>
                      <a:pt x="20571" y="9573"/>
                    </a:lnTo>
                    <a:lnTo>
                      <a:pt x="20829" y="9682"/>
                    </a:lnTo>
                    <a:lnTo>
                      <a:pt x="21171" y="9900"/>
                    </a:lnTo>
                    <a:lnTo>
                      <a:pt x="21257" y="10200"/>
                    </a:lnTo>
                    <a:lnTo>
                      <a:pt x="21257" y="10309"/>
                    </a:lnTo>
                    <a:lnTo>
                      <a:pt x="21171" y="10473"/>
                    </a:lnTo>
                    <a:lnTo>
                      <a:pt x="20657" y="10582"/>
                    </a:lnTo>
                    <a:lnTo>
                      <a:pt x="20314" y="10609"/>
                    </a:lnTo>
                    <a:lnTo>
                      <a:pt x="20229" y="10636"/>
                    </a:lnTo>
                    <a:lnTo>
                      <a:pt x="20229" y="10800"/>
                    </a:lnTo>
                    <a:lnTo>
                      <a:pt x="20314" y="11018"/>
                    </a:lnTo>
                    <a:lnTo>
                      <a:pt x="20486" y="11427"/>
                    </a:lnTo>
                    <a:lnTo>
                      <a:pt x="20314" y="11864"/>
                    </a:lnTo>
                    <a:lnTo>
                      <a:pt x="20314" y="12518"/>
                    </a:lnTo>
                    <a:lnTo>
                      <a:pt x="20657" y="12736"/>
                    </a:lnTo>
                    <a:lnTo>
                      <a:pt x="21000" y="12927"/>
                    </a:lnTo>
                    <a:lnTo>
                      <a:pt x="21171" y="13145"/>
                    </a:lnTo>
                    <a:lnTo>
                      <a:pt x="21000" y="13364"/>
                    </a:lnTo>
                    <a:lnTo>
                      <a:pt x="20657" y="13609"/>
                    </a:lnTo>
                    <a:lnTo>
                      <a:pt x="20486" y="13718"/>
                    </a:lnTo>
                    <a:lnTo>
                      <a:pt x="20314" y="13855"/>
                    </a:lnTo>
                    <a:lnTo>
                      <a:pt x="20314" y="14591"/>
                    </a:lnTo>
                    <a:lnTo>
                      <a:pt x="20486" y="15027"/>
                    </a:lnTo>
                    <a:lnTo>
                      <a:pt x="20486" y="15191"/>
                    </a:lnTo>
                    <a:lnTo>
                      <a:pt x="20657" y="15382"/>
                    </a:lnTo>
                    <a:lnTo>
                      <a:pt x="20829" y="15600"/>
                    </a:lnTo>
                    <a:lnTo>
                      <a:pt x="20829" y="15845"/>
                    </a:lnTo>
                    <a:lnTo>
                      <a:pt x="20571" y="16636"/>
                    </a:lnTo>
                    <a:lnTo>
                      <a:pt x="20143" y="17400"/>
                    </a:lnTo>
                    <a:lnTo>
                      <a:pt x="19543" y="18218"/>
                    </a:lnTo>
                    <a:lnTo>
                      <a:pt x="18857" y="18955"/>
                    </a:lnTo>
                    <a:lnTo>
                      <a:pt x="18000" y="19582"/>
                    </a:lnTo>
                    <a:lnTo>
                      <a:pt x="17486" y="20018"/>
                    </a:lnTo>
                    <a:lnTo>
                      <a:pt x="16971" y="20427"/>
                    </a:lnTo>
                    <a:lnTo>
                      <a:pt x="16886" y="20618"/>
                    </a:lnTo>
                    <a:lnTo>
                      <a:pt x="16714" y="20836"/>
                    </a:lnTo>
                    <a:lnTo>
                      <a:pt x="16714" y="20945"/>
                    </a:lnTo>
                    <a:lnTo>
                      <a:pt x="16543" y="21055"/>
                    </a:lnTo>
                    <a:lnTo>
                      <a:pt x="16286" y="21136"/>
                    </a:lnTo>
                    <a:lnTo>
                      <a:pt x="15943" y="21218"/>
                    </a:lnTo>
                    <a:lnTo>
                      <a:pt x="15086" y="21355"/>
                    </a:lnTo>
                    <a:lnTo>
                      <a:pt x="14229" y="21464"/>
                    </a:lnTo>
                    <a:lnTo>
                      <a:pt x="13114" y="21545"/>
                    </a:lnTo>
                    <a:lnTo>
                      <a:pt x="12086" y="21573"/>
                    </a:lnTo>
                    <a:lnTo>
                      <a:pt x="10371" y="21600"/>
                    </a:lnTo>
                    <a:close/>
                  </a:path>
                </a:pathLst>
              </a:custGeom>
              <a:solidFill>
                <a:srgbClr val="B1B1B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065" name="Shape 1065"/>
              <p:cNvSpPr/>
              <p:nvPr/>
            </p:nvSpPr>
            <p:spPr>
              <a:xfrm>
                <a:off x="503542" y="850526"/>
                <a:ext cx="291224" cy="96307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53" y="0"/>
                    </a:moveTo>
                    <a:lnTo>
                      <a:pt x="12981" y="243"/>
                    </a:lnTo>
                    <a:lnTo>
                      <a:pt x="15003" y="971"/>
                    </a:lnTo>
                    <a:lnTo>
                      <a:pt x="16918" y="1942"/>
                    </a:lnTo>
                    <a:lnTo>
                      <a:pt x="18514" y="3155"/>
                    </a:lnTo>
                    <a:lnTo>
                      <a:pt x="19791" y="4854"/>
                    </a:lnTo>
                    <a:lnTo>
                      <a:pt x="20749" y="6553"/>
                    </a:lnTo>
                    <a:lnTo>
                      <a:pt x="21174" y="7524"/>
                    </a:lnTo>
                    <a:lnTo>
                      <a:pt x="21494" y="8737"/>
                    </a:lnTo>
                    <a:lnTo>
                      <a:pt x="21600" y="9708"/>
                    </a:lnTo>
                    <a:lnTo>
                      <a:pt x="21600" y="12135"/>
                    </a:lnTo>
                    <a:lnTo>
                      <a:pt x="21494" y="13106"/>
                    </a:lnTo>
                    <a:lnTo>
                      <a:pt x="21174" y="14076"/>
                    </a:lnTo>
                    <a:lnTo>
                      <a:pt x="20749" y="15047"/>
                    </a:lnTo>
                    <a:lnTo>
                      <a:pt x="19791" y="16989"/>
                    </a:lnTo>
                    <a:lnTo>
                      <a:pt x="18514" y="18688"/>
                    </a:lnTo>
                    <a:lnTo>
                      <a:pt x="16918" y="19901"/>
                    </a:lnTo>
                    <a:lnTo>
                      <a:pt x="15003" y="20872"/>
                    </a:lnTo>
                    <a:lnTo>
                      <a:pt x="12981" y="21600"/>
                    </a:lnTo>
                    <a:lnTo>
                      <a:pt x="8619" y="21600"/>
                    </a:lnTo>
                    <a:lnTo>
                      <a:pt x="6597" y="20872"/>
                    </a:lnTo>
                    <a:lnTo>
                      <a:pt x="4788" y="19901"/>
                    </a:lnTo>
                    <a:lnTo>
                      <a:pt x="3192" y="18688"/>
                    </a:lnTo>
                    <a:lnTo>
                      <a:pt x="1915" y="16989"/>
                    </a:lnTo>
                    <a:lnTo>
                      <a:pt x="851" y="15047"/>
                    </a:lnTo>
                    <a:lnTo>
                      <a:pt x="426" y="14076"/>
                    </a:lnTo>
                    <a:lnTo>
                      <a:pt x="0" y="12135"/>
                    </a:lnTo>
                    <a:lnTo>
                      <a:pt x="0" y="9708"/>
                    </a:lnTo>
                    <a:lnTo>
                      <a:pt x="213" y="8737"/>
                    </a:lnTo>
                    <a:lnTo>
                      <a:pt x="426" y="7524"/>
                    </a:lnTo>
                    <a:lnTo>
                      <a:pt x="851" y="6553"/>
                    </a:lnTo>
                    <a:lnTo>
                      <a:pt x="1915" y="4854"/>
                    </a:lnTo>
                    <a:lnTo>
                      <a:pt x="3192" y="3155"/>
                    </a:lnTo>
                    <a:lnTo>
                      <a:pt x="4788" y="1942"/>
                    </a:lnTo>
                    <a:lnTo>
                      <a:pt x="6597" y="971"/>
                    </a:lnTo>
                    <a:lnTo>
                      <a:pt x="8619" y="243"/>
                    </a:lnTo>
                    <a:lnTo>
                      <a:pt x="10853" y="0"/>
                    </a:lnTo>
                    <a:close/>
                  </a:path>
                </a:pathLst>
              </a:custGeom>
              <a:solidFill>
                <a:srgbClr val="6C6C6E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066" name="Shape 1066"/>
              <p:cNvSpPr/>
              <p:nvPr/>
            </p:nvSpPr>
            <p:spPr>
              <a:xfrm>
                <a:off x="394512" y="806160"/>
                <a:ext cx="509283" cy="107129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30" y="0"/>
                    </a:moveTo>
                    <a:lnTo>
                      <a:pt x="12960" y="218"/>
                    </a:lnTo>
                    <a:lnTo>
                      <a:pt x="15029" y="873"/>
                    </a:lnTo>
                    <a:lnTo>
                      <a:pt x="16854" y="1745"/>
                    </a:lnTo>
                    <a:lnTo>
                      <a:pt x="18375" y="3273"/>
                    </a:lnTo>
                    <a:lnTo>
                      <a:pt x="19714" y="4800"/>
                    </a:lnTo>
                    <a:lnTo>
                      <a:pt x="20261" y="5673"/>
                    </a:lnTo>
                    <a:lnTo>
                      <a:pt x="21113" y="7418"/>
                    </a:lnTo>
                    <a:lnTo>
                      <a:pt x="21357" y="8509"/>
                    </a:lnTo>
                    <a:lnTo>
                      <a:pt x="21539" y="9818"/>
                    </a:lnTo>
                    <a:lnTo>
                      <a:pt x="21600" y="10691"/>
                    </a:lnTo>
                    <a:lnTo>
                      <a:pt x="21539" y="11782"/>
                    </a:lnTo>
                    <a:lnTo>
                      <a:pt x="21357" y="13091"/>
                    </a:lnTo>
                    <a:lnTo>
                      <a:pt x="21113" y="13964"/>
                    </a:lnTo>
                    <a:lnTo>
                      <a:pt x="20687" y="14836"/>
                    </a:lnTo>
                    <a:lnTo>
                      <a:pt x="20261" y="15927"/>
                    </a:lnTo>
                    <a:lnTo>
                      <a:pt x="19714" y="16800"/>
                    </a:lnTo>
                    <a:lnTo>
                      <a:pt x="18375" y="18327"/>
                    </a:lnTo>
                    <a:lnTo>
                      <a:pt x="15029" y="20727"/>
                    </a:lnTo>
                    <a:lnTo>
                      <a:pt x="12960" y="21382"/>
                    </a:lnTo>
                    <a:lnTo>
                      <a:pt x="10830" y="21600"/>
                    </a:lnTo>
                    <a:lnTo>
                      <a:pt x="8701" y="21382"/>
                    </a:lnTo>
                    <a:lnTo>
                      <a:pt x="6632" y="20727"/>
                    </a:lnTo>
                    <a:lnTo>
                      <a:pt x="4807" y="19418"/>
                    </a:lnTo>
                    <a:lnTo>
                      <a:pt x="3225" y="18327"/>
                    </a:lnTo>
                    <a:lnTo>
                      <a:pt x="1886" y="16800"/>
                    </a:lnTo>
                    <a:lnTo>
                      <a:pt x="1339" y="15927"/>
                    </a:lnTo>
                    <a:lnTo>
                      <a:pt x="913" y="14836"/>
                    </a:lnTo>
                    <a:lnTo>
                      <a:pt x="487" y="13964"/>
                    </a:lnTo>
                    <a:lnTo>
                      <a:pt x="243" y="13091"/>
                    </a:lnTo>
                    <a:lnTo>
                      <a:pt x="122" y="11782"/>
                    </a:lnTo>
                    <a:lnTo>
                      <a:pt x="0" y="10691"/>
                    </a:lnTo>
                    <a:lnTo>
                      <a:pt x="122" y="9818"/>
                    </a:lnTo>
                    <a:lnTo>
                      <a:pt x="243" y="8509"/>
                    </a:lnTo>
                    <a:lnTo>
                      <a:pt x="487" y="7418"/>
                    </a:lnTo>
                    <a:lnTo>
                      <a:pt x="1339" y="5673"/>
                    </a:lnTo>
                    <a:lnTo>
                      <a:pt x="1886" y="4800"/>
                    </a:lnTo>
                    <a:lnTo>
                      <a:pt x="3225" y="3273"/>
                    </a:lnTo>
                    <a:lnTo>
                      <a:pt x="4807" y="1745"/>
                    </a:lnTo>
                    <a:lnTo>
                      <a:pt x="6632" y="873"/>
                    </a:lnTo>
                    <a:lnTo>
                      <a:pt x="8701" y="218"/>
                    </a:lnTo>
                    <a:lnTo>
                      <a:pt x="10830" y="0"/>
                    </a:lnTo>
                    <a:close/>
                  </a:path>
                </a:pathLst>
              </a:custGeom>
              <a:solidFill>
                <a:srgbClr val="57575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067" name="Shape 1067"/>
              <p:cNvSpPr/>
              <p:nvPr/>
            </p:nvSpPr>
            <p:spPr>
              <a:xfrm>
                <a:off x="327087" y="836459"/>
                <a:ext cx="645568" cy="40039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936" y="21600"/>
                    </a:moveTo>
                    <a:lnTo>
                      <a:pt x="7152" y="21600"/>
                    </a:lnTo>
                    <a:lnTo>
                      <a:pt x="5520" y="19849"/>
                    </a:lnTo>
                    <a:lnTo>
                      <a:pt x="3984" y="18681"/>
                    </a:lnTo>
                    <a:lnTo>
                      <a:pt x="2544" y="16930"/>
                    </a:lnTo>
                    <a:lnTo>
                      <a:pt x="1296" y="13427"/>
                    </a:lnTo>
                    <a:lnTo>
                      <a:pt x="864" y="12259"/>
                    </a:lnTo>
                    <a:lnTo>
                      <a:pt x="432" y="10508"/>
                    </a:lnTo>
                    <a:lnTo>
                      <a:pt x="240" y="8757"/>
                    </a:lnTo>
                    <a:lnTo>
                      <a:pt x="144" y="6422"/>
                    </a:lnTo>
                    <a:lnTo>
                      <a:pt x="0" y="1168"/>
                    </a:lnTo>
                    <a:lnTo>
                      <a:pt x="912" y="4086"/>
                    </a:lnTo>
                    <a:lnTo>
                      <a:pt x="2016" y="5838"/>
                    </a:lnTo>
                    <a:lnTo>
                      <a:pt x="3312" y="8173"/>
                    </a:lnTo>
                    <a:lnTo>
                      <a:pt x="4656" y="8757"/>
                    </a:lnTo>
                    <a:lnTo>
                      <a:pt x="7488" y="11092"/>
                    </a:lnTo>
                    <a:lnTo>
                      <a:pt x="9888" y="11092"/>
                    </a:lnTo>
                    <a:lnTo>
                      <a:pt x="12624" y="10508"/>
                    </a:lnTo>
                    <a:lnTo>
                      <a:pt x="15936" y="8757"/>
                    </a:lnTo>
                    <a:lnTo>
                      <a:pt x="17616" y="7589"/>
                    </a:lnTo>
                    <a:lnTo>
                      <a:pt x="19152" y="5838"/>
                    </a:lnTo>
                    <a:lnTo>
                      <a:pt x="20544" y="3503"/>
                    </a:lnTo>
                    <a:lnTo>
                      <a:pt x="21600" y="0"/>
                    </a:lnTo>
                    <a:lnTo>
                      <a:pt x="21456" y="6422"/>
                    </a:lnTo>
                    <a:lnTo>
                      <a:pt x="21312" y="8757"/>
                    </a:lnTo>
                    <a:lnTo>
                      <a:pt x="20976" y="10508"/>
                    </a:lnTo>
                    <a:lnTo>
                      <a:pt x="20592" y="12259"/>
                    </a:lnTo>
                    <a:lnTo>
                      <a:pt x="20016" y="13427"/>
                    </a:lnTo>
                    <a:lnTo>
                      <a:pt x="18528" y="16930"/>
                    </a:lnTo>
                    <a:lnTo>
                      <a:pt x="16848" y="18681"/>
                    </a:lnTo>
                    <a:lnTo>
                      <a:pt x="14928" y="19849"/>
                    </a:lnTo>
                    <a:lnTo>
                      <a:pt x="13056" y="21600"/>
                    </a:lnTo>
                    <a:lnTo>
                      <a:pt x="9936" y="21600"/>
                    </a:lnTo>
                    <a:close/>
                  </a:path>
                </a:pathLst>
              </a:custGeom>
              <a:solidFill>
                <a:srgbClr val="4B4B4D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068" name="Shape 1068"/>
              <p:cNvSpPr/>
              <p:nvPr/>
            </p:nvSpPr>
            <p:spPr>
              <a:xfrm>
                <a:off x="63122" y="243471"/>
                <a:ext cx="1180672" cy="66009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25" y="13102"/>
                    </a:moveTo>
                    <a:lnTo>
                      <a:pt x="20681" y="0"/>
                    </a:lnTo>
                    <a:lnTo>
                      <a:pt x="20681" y="1416"/>
                    </a:lnTo>
                    <a:lnTo>
                      <a:pt x="20760" y="2479"/>
                    </a:lnTo>
                    <a:lnTo>
                      <a:pt x="20865" y="3541"/>
                    </a:lnTo>
                    <a:lnTo>
                      <a:pt x="21101" y="4249"/>
                    </a:lnTo>
                    <a:lnTo>
                      <a:pt x="21259" y="5311"/>
                    </a:lnTo>
                    <a:lnTo>
                      <a:pt x="21416" y="5666"/>
                    </a:lnTo>
                    <a:lnTo>
                      <a:pt x="21521" y="6728"/>
                    </a:lnTo>
                    <a:lnTo>
                      <a:pt x="21600" y="8144"/>
                    </a:lnTo>
                    <a:lnTo>
                      <a:pt x="0" y="21600"/>
                    </a:lnTo>
                    <a:lnTo>
                      <a:pt x="210" y="20538"/>
                    </a:lnTo>
                    <a:lnTo>
                      <a:pt x="394" y="20184"/>
                    </a:lnTo>
                    <a:lnTo>
                      <a:pt x="525" y="19121"/>
                    </a:lnTo>
                    <a:lnTo>
                      <a:pt x="604" y="18413"/>
                    </a:lnTo>
                    <a:lnTo>
                      <a:pt x="630" y="17351"/>
                    </a:lnTo>
                    <a:lnTo>
                      <a:pt x="630" y="16289"/>
                    </a:lnTo>
                    <a:lnTo>
                      <a:pt x="604" y="15226"/>
                    </a:lnTo>
                    <a:lnTo>
                      <a:pt x="525" y="13102"/>
                    </a:lnTo>
                    <a:close/>
                  </a:path>
                </a:pathLst>
              </a:custGeom>
              <a:solidFill>
                <a:srgbClr val="6C6C6E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069" name="Shape 1069"/>
              <p:cNvSpPr/>
              <p:nvPr/>
            </p:nvSpPr>
            <p:spPr>
              <a:xfrm>
                <a:off x="41602" y="169889"/>
                <a:ext cx="1197888" cy="68173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3714"/>
                    </a:moveTo>
                    <a:lnTo>
                      <a:pt x="21600" y="0"/>
                    </a:lnTo>
                    <a:lnTo>
                      <a:pt x="21445" y="2057"/>
                    </a:lnTo>
                    <a:lnTo>
                      <a:pt x="21238" y="3086"/>
                    </a:lnTo>
                    <a:lnTo>
                      <a:pt x="21005" y="3771"/>
                    </a:lnTo>
                    <a:lnTo>
                      <a:pt x="20850" y="3771"/>
                    </a:lnTo>
                    <a:lnTo>
                      <a:pt x="20695" y="4457"/>
                    </a:lnTo>
                    <a:lnTo>
                      <a:pt x="20695" y="5829"/>
                    </a:lnTo>
                    <a:lnTo>
                      <a:pt x="20746" y="7200"/>
                    </a:lnTo>
                    <a:lnTo>
                      <a:pt x="20798" y="8914"/>
                    </a:lnTo>
                    <a:lnTo>
                      <a:pt x="1086" y="21600"/>
                    </a:lnTo>
                    <a:lnTo>
                      <a:pt x="1086" y="20571"/>
                    </a:lnTo>
                    <a:lnTo>
                      <a:pt x="1061" y="20571"/>
                    </a:lnTo>
                    <a:lnTo>
                      <a:pt x="931" y="20229"/>
                    </a:lnTo>
                    <a:lnTo>
                      <a:pt x="698" y="19543"/>
                    </a:lnTo>
                    <a:lnTo>
                      <a:pt x="414" y="18171"/>
                    </a:lnTo>
                    <a:lnTo>
                      <a:pt x="181" y="16457"/>
                    </a:lnTo>
                    <a:lnTo>
                      <a:pt x="78" y="15086"/>
                    </a:lnTo>
                    <a:lnTo>
                      <a:pt x="0" y="13714"/>
                    </a:lnTo>
                    <a:close/>
                  </a:path>
                </a:pathLst>
              </a:custGeom>
              <a:solidFill>
                <a:srgbClr val="6C6C6E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070" name="Shape 1070"/>
              <p:cNvSpPr/>
              <p:nvPr/>
            </p:nvSpPr>
            <p:spPr>
              <a:xfrm>
                <a:off x="65991" y="304068"/>
                <a:ext cx="1146242" cy="66009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2748"/>
                    </a:moveTo>
                    <a:lnTo>
                      <a:pt x="21492" y="0"/>
                    </a:lnTo>
                    <a:lnTo>
                      <a:pt x="21465" y="1416"/>
                    </a:lnTo>
                    <a:lnTo>
                      <a:pt x="21492" y="3541"/>
                    </a:lnTo>
                    <a:lnTo>
                      <a:pt x="21600" y="8144"/>
                    </a:lnTo>
                    <a:lnTo>
                      <a:pt x="297" y="21600"/>
                    </a:lnTo>
                    <a:lnTo>
                      <a:pt x="351" y="18413"/>
                    </a:lnTo>
                    <a:lnTo>
                      <a:pt x="351" y="16289"/>
                    </a:lnTo>
                    <a:lnTo>
                      <a:pt x="297" y="15226"/>
                    </a:lnTo>
                    <a:lnTo>
                      <a:pt x="270" y="14164"/>
                    </a:lnTo>
                    <a:lnTo>
                      <a:pt x="162" y="13810"/>
                    </a:lnTo>
                    <a:lnTo>
                      <a:pt x="0" y="12748"/>
                    </a:lnTo>
                    <a:close/>
                  </a:path>
                </a:pathLst>
              </a:custGeom>
              <a:solidFill>
                <a:srgbClr val="6C6C6E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071" name="Shape 1071"/>
              <p:cNvSpPr/>
              <p:nvPr/>
            </p:nvSpPr>
            <p:spPr>
              <a:xfrm>
                <a:off x="76033" y="362501"/>
                <a:ext cx="1162022" cy="66010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80" y="12748"/>
                    </a:moveTo>
                    <a:lnTo>
                      <a:pt x="21013" y="0"/>
                    </a:lnTo>
                    <a:lnTo>
                      <a:pt x="21013" y="1770"/>
                    </a:lnTo>
                    <a:lnTo>
                      <a:pt x="21067" y="3895"/>
                    </a:lnTo>
                    <a:lnTo>
                      <a:pt x="21200" y="5666"/>
                    </a:lnTo>
                    <a:lnTo>
                      <a:pt x="21413" y="7082"/>
                    </a:lnTo>
                    <a:lnTo>
                      <a:pt x="21600" y="8144"/>
                    </a:lnTo>
                    <a:lnTo>
                      <a:pt x="0" y="21600"/>
                    </a:lnTo>
                    <a:lnTo>
                      <a:pt x="107" y="19475"/>
                    </a:lnTo>
                    <a:lnTo>
                      <a:pt x="160" y="17705"/>
                    </a:lnTo>
                    <a:lnTo>
                      <a:pt x="107" y="15226"/>
                    </a:lnTo>
                    <a:lnTo>
                      <a:pt x="80" y="12748"/>
                    </a:lnTo>
                    <a:close/>
                  </a:path>
                </a:pathLst>
              </a:custGeom>
              <a:solidFill>
                <a:srgbClr val="6C6C6E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072" name="Shape 1072"/>
              <p:cNvSpPr/>
              <p:nvPr/>
            </p:nvSpPr>
            <p:spPr>
              <a:xfrm>
                <a:off x="68860" y="429591"/>
                <a:ext cx="1140504" cy="66009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3456"/>
                    </a:moveTo>
                    <a:lnTo>
                      <a:pt x="21410" y="0"/>
                    </a:lnTo>
                    <a:lnTo>
                      <a:pt x="21518" y="2833"/>
                    </a:lnTo>
                    <a:lnTo>
                      <a:pt x="21600" y="5311"/>
                    </a:lnTo>
                    <a:lnTo>
                      <a:pt x="21600" y="8498"/>
                    </a:lnTo>
                    <a:lnTo>
                      <a:pt x="245" y="21600"/>
                    </a:lnTo>
                    <a:lnTo>
                      <a:pt x="299" y="19830"/>
                    </a:lnTo>
                    <a:lnTo>
                      <a:pt x="353" y="17705"/>
                    </a:lnTo>
                    <a:lnTo>
                      <a:pt x="462" y="15226"/>
                    </a:lnTo>
                    <a:lnTo>
                      <a:pt x="462" y="14518"/>
                    </a:lnTo>
                    <a:lnTo>
                      <a:pt x="408" y="13810"/>
                    </a:lnTo>
                    <a:lnTo>
                      <a:pt x="245" y="13456"/>
                    </a:lnTo>
                    <a:lnTo>
                      <a:pt x="0" y="13456"/>
                    </a:lnTo>
                    <a:close/>
                  </a:path>
                </a:pathLst>
              </a:custGeom>
              <a:solidFill>
                <a:srgbClr val="6C6C6E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073" name="Shape 1073"/>
              <p:cNvSpPr/>
              <p:nvPr/>
            </p:nvSpPr>
            <p:spPr>
              <a:xfrm>
                <a:off x="64556" y="491270"/>
                <a:ext cx="1180672" cy="66009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94" y="12748"/>
                    </a:moveTo>
                    <a:lnTo>
                      <a:pt x="20839" y="0"/>
                    </a:lnTo>
                    <a:lnTo>
                      <a:pt x="20839" y="1416"/>
                    </a:lnTo>
                    <a:lnTo>
                      <a:pt x="20891" y="2479"/>
                    </a:lnTo>
                    <a:lnTo>
                      <a:pt x="20996" y="3895"/>
                    </a:lnTo>
                    <a:lnTo>
                      <a:pt x="21180" y="4603"/>
                    </a:lnTo>
                    <a:lnTo>
                      <a:pt x="21443" y="6374"/>
                    </a:lnTo>
                    <a:lnTo>
                      <a:pt x="21600" y="7790"/>
                    </a:lnTo>
                    <a:lnTo>
                      <a:pt x="0" y="21600"/>
                    </a:lnTo>
                    <a:lnTo>
                      <a:pt x="79" y="20892"/>
                    </a:lnTo>
                    <a:lnTo>
                      <a:pt x="289" y="19475"/>
                    </a:lnTo>
                    <a:lnTo>
                      <a:pt x="367" y="18767"/>
                    </a:lnTo>
                    <a:lnTo>
                      <a:pt x="394" y="17705"/>
                    </a:lnTo>
                    <a:lnTo>
                      <a:pt x="420" y="15226"/>
                    </a:lnTo>
                    <a:lnTo>
                      <a:pt x="394" y="12748"/>
                    </a:lnTo>
                    <a:close/>
                  </a:path>
                </a:pathLst>
              </a:custGeom>
              <a:solidFill>
                <a:srgbClr val="6C6C6E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074" name="Shape 1074"/>
              <p:cNvSpPr/>
              <p:nvPr/>
            </p:nvSpPr>
            <p:spPr>
              <a:xfrm>
                <a:off x="76033" y="554032"/>
                <a:ext cx="1130461" cy="66009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3102"/>
                    </a:moveTo>
                    <a:lnTo>
                      <a:pt x="21545" y="0"/>
                    </a:lnTo>
                    <a:lnTo>
                      <a:pt x="21490" y="2125"/>
                    </a:lnTo>
                    <a:lnTo>
                      <a:pt x="21545" y="3895"/>
                    </a:lnTo>
                    <a:lnTo>
                      <a:pt x="21600" y="8852"/>
                    </a:lnTo>
                    <a:lnTo>
                      <a:pt x="192" y="21600"/>
                    </a:lnTo>
                    <a:lnTo>
                      <a:pt x="219" y="19121"/>
                    </a:lnTo>
                    <a:lnTo>
                      <a:pt x="219" y="16997"/>
                    </a:lnTo>
                    <a:lnTo>
                      <a:pt x="164" y="14872"/>
                    </a:lnTo>
                    <a:lnTo>
                      <a:pt x="0" y="13102"/>
                    </a:lnTo>
                    <a:close/>
                  </a:path>
                </a:pathLst>
              </a:custGeom>
              <a:solidFill>
                <a:srgbClr val="6C6C6E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075" name="Shape 1075"/>
              <p:cNvSpPr/>
              <p:nvPr/>
            </p:nvSpPr>
            <p:spPr>
              <a:xfrm>
                <a:off x="93248" y="644928"/>
                <a:ext cx="1133330" cy="212091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116" y="21600"/>
                    </a:moveTo>
                    <a:lnTo>
                      <a:pt x="8339" y="21490"/>
                    </a:lnTo>
                    <a:lnTo>
                      <a:pt x="7355" y="21380"/>
                    </a:lnTo>
                    <a:lnTo>
                      <a:pt x="6371" y="21049"/>
                    </a:lnTo>
                    <a:lnTo>
                      <a:pt x="5496" y="20608"/>
                    </a:lnTo>
                    <a:lnTo>
                      <a:pt x="4703" y="20057"/>
                    </a:lnTo>
                    <a:lnTo>
                      <a:pt x="4457" y="19727"/>
                    </a:lnTo>
                    <a:lnTo>
                      <a:pt x="4238" y="19396"/>
                    </a:lnTo>
                    <a:lnTo>
                      <a:pt x="4047" y="18955"/>
                    </a:lnTo>
                    <a:lnTo>
                      <a:pt x="4019" y="18514"/>
                    </a:lnTo>
                    <a:lnTo>
                      <a:pt x="3937" y="17633"/>
                    </a:lnTo>
                    <a:lnTo>
                      <a:pt x="3828" y="16861"/>
                    </a:lnTo>
                    <a:lnTo>
                      <a:pt x="3636" y="15980"/>
                    </a:lnTo>
                    <a:lnTo>
                      <a:pt x="3418" y="15208"/>
                    </a:lnTo>
                    <a:lnTo>
                      <a:pt x="2707" y="13335"/>
                    </a:lnTo>
                    <a:lnTo>
                      <a:pt x="1750" y="10910"/>
                    </a:lnTo>
                    <a:lnTo>
                      <a:pt x="1422" y="10139"/>
                    </a:lnTo>
                    <a:lnTo>
                      <a:pt x="1148" y="9257"/>
                    </a:lnTo>
                    <a:lnTo>
                      <a:pt x="902" y="8376"/>
                    </a:lnTo>
                    <a:lnTo>
                      <a:pt x="629" y="7494"/>
                    </a:lnTo>
                    <a:lnTo>
                      <a:pt x="301" y="5841"/>
                    </a:lnTo>
                    <a:lnTo>
                      <a:pt x="0" y="4078"/>
                    </a:lnTo>
                    <a:lnTo>
                      <a:pt x="21600" y="0"/>
                    </a:lnTo>
                    <a:lnTo>
                      <a:pt x="21491" y="1322"/>
                    </a:lnTo>
                    <a:lnTo>
                      <a:pt x="21272" y="2645"/>
                    </a:lnTo>
                    <a:lnTo>
                      <a:pt x="21053" y="4188"/>
                    </a:lnTo>
                    <a:lnTo>
                      <a:pt x="20780" y="5510"/>
                    </a:lnTo>
                    <a:lnTo>
                      <a:pt x="20479" y="6833"/>
                    </a:lnTo>
                    <a:lnTo>
                      <a:pt x="20178" y="8376"/>
                    </a:lnTo>
                    <a:lnTo>
                      <a:pt x="19440" y="10910"/>
                    </a:lnTo>
                    <a:lnTo>
                      <a:pt x="19030" y="12233"/>
                    </a:lnTo>
                    <a:lnTo>
                      <a:pt x="18647" y="13445"/>
                    </a:lnTo>
                    <a:lnTo>
                      <a:pt x="17964" y="15208"/>
                    </a:lnTo>
                    <a:lnTo>
                      <a:pt x="17663" y="16090"/>
                    </a:lnTo>
                    <a:lnTo>
                      <a:pt x="17444" y="16861"/>
                    </a:lnTo>
                    <a:lnTo>
                      <a:pt x="17307" y="17633"/>
                    </a:lnTo>
                    <a:lnTo>
                      <a:pt x="17225" y="18514"/>
                    </a:lnTo>
                    <a:lnTo>
                      <a:pt x="17198" y="18624"/>
                    </a:lnTo>
                    <a:lnTo>
                      <a:pt x="17143" y="18955"/>
                    </a:lnTo>
                    <a:lnTo>
                      <a:pt x="16979" y="19396"/>
                    </a:lnTo>
                    <a:lnTo>
                      <a:pt x="16678" y="19727"/>
                    </a:lnTo>
                    <a:lnTo>
                      <a:pt x="16350" y="20057"/>
                    </a:lnTo>
                    <a:lnTo>
                      <a:pt x="15421" y="20608"/>
                    </a:lnTo>
                    <a:lnTo>
                      <a:pt x="14354" y="21049"/>
                    </a:lnTo>
                    <a:lnTo>
                      <a:pt x="13206" y="21380"/>
                    </a:lnTo>
                    <a:lnTo>
                      <a:pt x="12003" y="21490"/>
                    </a:lnTo>
                    <a:lnTo>
                      <a:pt x="10116" y="21600"/>
                    </a:lnTo>
                    <a:close/>
                  </a:path>
                </a:pathLst>
              </a:custGeom>
              <a:solidFill>
                <a:srgbClr val="6C6C6E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076" name="Shape 1076"/>
              <p:cNvSpPr/>
              <p:nvPr/>
            </p:nvSpPr>
            <p:spPr>
              <a:xfrm>
                <a:off x="295526" y="666570"/>
                <a:ext cx="327088" cy="190449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7768" y="20864"/>
                    </a:moveTo>
                    <a:lnTo>
                      <a:pt x="6916" y="18286"/>
                    </a:lnTo>
                    <a:lnTo>
                      <a:pt x="6158" y="15955"/>
                    </a:lnTo>
                    <a:lnTo>
                      <a:pt x="4926" y="13377"/>
                    </a:lnTo>
                    <a:lnTo>
                      <a:pt x="3221" y="9818"/>
                    </a:lnTo>
                    <a:lnTo>
                      <a:pt x="2368" y="7855"/>
                    </a:lnTo>
                    <a:lnTo>
                      <a:pt x="1421" y="5645"/>
                    </a:lnTo>
                    <a:lnTo>
                      <a:pt x="0" y="1227"/>
                    </a:lnTo>
                    <a:lnTo>
                      <a:pt x="21316" y="0"/>
                    </a:lnTo>
                    <a:lnTo>
                      <a:pt x="21600" y="5032"/>
                    </a:lnTo>
                    <a:lnTo>
                      <a:pt x="21600" y="9818"/>
                    </a:lnTo>
                    <a:lnTo>
                      <a:pt x="21411" y="13500"/>
                    </a:lnTo>
                    <a:lnTo>
                      <a:pt x="21221" y="16323"/>
                    </a:lnTo>
                    <a:lnTo>
                      <a:pt x="21221" y="19882"/>
                    </a:lnTo>
                    <a:lnTo>
                      <a:pt x="21411" y="21109"/>
                    </a:lnTo>
                    <a:lnTo>
                      <a:pt x="21411" y="21600"/>
                    </a:lnTo>
                    <a:lnTo>
                      <a:pt x="14874" y="21477"/>
                    </a:lnTo>
                    <a:lnTo>
                      <a:pt x="11179" y="21109"/>
                    </a:lnTo>
                    <a:lnTo>
                      <a:pt x="7768" y="20864"/>
                    </a:lnTo>
                    <a:close/>
                  </a:path>
                </a:pathLst>
              </a:custGeom>
              <a:solidFill>
                <a:srgbClr val="93939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077" name="Shape 1077"/>
              <p:cNvSpPr/>
              <p:nvPr/>
            </p:nvSpPr>
            <p:spPr>
              <a:xfrm>
                <a:off x="814849" y="0"/>
                <a:ext cx="463375" cy="185039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0463" y="17684"/>
                    </a:lnTo>
                    <a:lnTo>
                      <a:pt x="20396" y="18568"/>
                    </a:lnTo>
                    <a:lnTo>
                      <a:pt x="20196" y="19200"/>
                    </a:lnTo>
                    <a:lnTo>
                      <a:pt x="19794" y="19832"/>
                    </a:lnTo>
                    <a:lnTo>
                      <a:pt x="19460" y="20337"/>
                    </a:lnTo>
                    <a:lnTo>
                      <a:pt x="19126" y="20716"/>
                    </a:lnTo>
                    <a:lnTo>
                      <a:pt x="18658" y="21095"/>
                    </a:lnTo>
                    <a:lnTo>
                      <a:pt x="18189" y="21221"/>
                    </a:lnTo>
                    <a:lnTo>
                      <a:pt x="17855" y="21221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3939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078" name="Shape 1078"/>
              <p:cNvSpPr/>
              <p:nvPr/>
            </p:nvSpPr>
            <p:spPr>
              <a:xfrm>
                <a:off x="819152" y="0"/>
                <a:ext cx="459072" cy="183957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0453" y="17788"/>
                    </a:lnTo>
                    <a:lnTo>
                      <a:pt x="20385" y="18678"/>
                    </a:lnTo>
                    <a:lnTo>
                      <a:pt x="20183" y="19313"/>
                    </a:lnTo>
                    <a:lnTo>
                      <a:pt x="19778" y="19948"/>
                    </a:lnTo>
                    <a:lnTo>
                      <a:pt x="19440" y="20456"/>
                    </a:lnTo>
                    <a:lnTo>
                      <a:pt x="19103" y="20838"/>
                    </a:lnTo>
                    <a:lnTo>
                      <a:pt x="18630" y="21219"/>
                    </a:lnTo>
                    <a:lnTo>
                      <a:pt x="18157" y="21346"/>
                    </a:lnTo>
                    <a:lnTo>
                      <a:pt x="17820" y="21346"/>
                    </a:lnTo>
                    <a:lnTo>
                      <a:pt x="68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4949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079" name="Shape 1079"/>
              <p:cNvSpPr/>
              <p:nvPr/>
            </p:nvSpPr>
            <p:spPr>
              <a:xfrm>
                <a:off x="824891" y="0"/>
                <a:ext cx="453333" cy="183957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0438" y="17788"/>
                    </a:lnTo>
                    <a:lnTo>
                      <a:pt x="20370" y="18678"/>
                    </a:lnTo>
                    <a:lnTo>
                      <a:pt x="20165" y="19313"/>
                    </a:lnTo>
                    <a:lnTo>
                      <a:pt x="19754" y="19821"/>
                    </a:lnTo>
                    <a:lnTo>
                      <a:pt x="19071" y="20838"/>
                    </a:lnTo>
                    <a:lnTo>
                      <a:pt x="18592" y="21219"/>
                    </a:lnTo>
                    <a:lnTo>
                      <a:pt x="18182" y="21346"/>
                    </a:lnTo>
                    <a:lnTo>
                      <a:pt x="17772" y="21346"/>
                    </a:lnTo>
                    <a:lnTo>
                      <a:pt x="68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4949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080" name="Shape 1080"/>
              <p:cNvSpPr/>
              <p:nvPr/>
            </p:nvSpPr>
            <p:spPr>
              <a:xfrm>
                <a:off x="830629" y="-1"/>
                <a:ext cx="447595" cy="181793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0423" y="18000"/>
                    </a:lnTo>
                    <a:lnTo>
                      <a:pt x="20354" y="18900"/>
                    </a:lnTo>
                    <a:lnTo>
                      <a:pt x="20146" y="19543"/>
                    </a:lnTo>
                    <a:lnTo>
                      <a:pt x="19731" y="20057"/>
                    </a:lnTo>
                    <a:lnTo>
                      <a:pt x="19038" y="21086"/>
                    </a:lnTo>
                    <a:lnTo>
                      <a:pt x="18623" y="21471"/>
                    </a:lnTo>
                    <a:lnTo>
                      <a:pt x="18138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59598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081" name="Shape 1081"/>
              <p:cNvSpPr/>
              <p:nvPr/>
            </p:nvSpPr>
            <p:spPr>
              <a:xfrm>
                <a:off x="836368" y="-1"/>
                <a:ext cx="441856" cy="181793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0408" y="18000"/>
                    </a:lnTo>
                    <a:lnTo>
                      <a:pt x="20338" y="18900"/>
                    </a:lnTo>
                    <a:lnTo>
                      <a:pt x="20127" y="19543"/>
                    </a:lnTo>
                    <a:lnTo>
                      <a:pt x="19706" y="20057"/>
                    </a:lnTo>
                    <a:lnTo>
                      <a:pt x="19426" y="20571"/>
                    </a:lnTo>
                    <a:lnTo>
                      <a:pt x="19005" y="21086"/>
                    </a:lnTo>
                    <a:lnTo>
                      <a:pt x="18584" y="21343"/>
                    </a:lnTo>
                    <a:lnTo>
                      <a:pt x="18094" y="21600"/>
                    </a:lnTo>
                    <a:lnTo>
                      <a:pt x="17743" y="21600"/>
                    </a:lnTo>
                    <a:lnTo>
                      <a:pt x="0" y="2147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5959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082" name="Shape 1082"/>
              <p:cNvSpPr/>
              <p:nvPr/>
            </p:nvSpPr>
            <p:spPr>
              <a:xfrm>
                <a:off x="842106" y="-1"/>
                <a:ext cx="436118" cy="181793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0392" y="18000"/>
                    </a:lnTo>
                    <a:lnTo>
                      <a:pt x="20321" y="18900"/>
                    </a:lnTo>
                    <a:lnTo>
                      <a:pt x="20108" y="19543"/>
                    </a:lnTo>
                    <a:lnTo>
                      <a:pt x="19824" y="20057"/>
                    </a:lnTo>
                    <a:lnTo>
                      <a:pt x="18971" y="21086"/>
                    </a:lnTo>
                    <a:lnTo>
                      <a:pt x="18545" y="21343"/>
                    </a:lnTo>
                    <a:lnTo>
                      <a:pt x="18047" y="21471"/>
                    </a:lnTo>
                    <a:lnTo>
                      <a:pt x="17692" y="21600"/>
                    </a:lnTo>
                    <a:lnTo>
                      <a:pt x="0" y="2134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6969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083" name="Shape 1083"/>
              <p:cNvSpPr/>
              <p:nvPr/>
            </p:nvSpPr>
            <p:spPr>
              <a:xfrm>
                <a:off x="847844" y="-1"/>
                <a:ext cx="430380" cy="181793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0376" y="18000"/>
                    </a:lnTo>
                    <a:lnTo>
                      <a:pt x="20304" y="18900"/>
                    </a:lnTo>
                    <a:lnTo>
                      <a:pt x="20088" y="19543"/>
                    </a:lnTo>
                    <a:lnTo>
                      <a:pt x="19800" y="20057"/>
                    </a:lnTo>
                    <a:lnTo>
                      <a:pt x="19368" y="20571"/>
                    </a:lnTo>
                    <a:lnTo>
                      <a:pt x="19008" y="20957"/>
                    </a:lnTo>
                    <a:lnTo>
                      <a:pt x="18504" y="21343"/>
                    </a:lnTo>
                    <a:lnTo>
                      <a:pt x="18144" y="21471"/>
                    </a:lnTo>
                    <a:lnTo>
                      <a:pt x="17640" y="21600"/>
                    </a:lnTo>
                    <a:lnTo>
                      <a:pt x="0" y="2108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7979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084" name="Shape 1084"/>
              <p:cNvSpPr/>
              <p:nvPr/>
            </p:nvSpPr>
            <p:spPr>
              <a:xfrm>
                <a:off x="852149" y="-1"/>
                <a:ext cx="426075" cy="181793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0364" y="18000"/>
                    </a:lnTo>
                    <a:lnTo>
                      <a:pt x="20291" y="18900"/>
                    </a:lnTo>
                    <a:lnTo>
                      <a:pt x="20073" y="19543"/>
                    </a:lnTo>
                    <a:lnTo>
                      <a:pt x="19782" y="20057"/>
                    </a:lnTo>
                    <a:lnTo>
                      <a:pt x="19345" y="20571"/>
                    </a:lnTo>
                    <a:lnTo>
                      <a:pt x="18982" y="20957"/>
                    </a:lnTo>
                    <a:lnTo>
                      <a:pt x="18473" y="21343"/>
                    </a:lnTo>
                    <a:lnTo>
                      <a:pt x="18109" y="21471"/>
                    </a:lnTo>
                    <a:lnTo>
                      <a:pt x="17673" y="21600"/>
                    </a:lnTo>
                    <a:lnTo>
                      <a:pt x="73" y="2095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7979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085" name="Shape 1085"/>
              <p:cNvSpPr/>
              <p:nvPr/>
            </p:nvSpPr>
            <p:spPr>
              <a:xfrm>
                <a:off x="857887" y="-1"/>
                <a:ext cx="420337" cy="181793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0347" y="18000"/>
                    </a:lnTo>
                    <a:lnTo>
                      <a:pt x="20273" y="18900"/>
                    </a:lnTo>
                    <a:lnTo>
                      <a:pt x="20052" y="19543"/>
                    </a:lnTo>
                    <a:lnTo>
                      <a:pt x="19757" y="20057"/>
                    </a:lnTo>
                    <a:lnTo>
                      <a:pt x="19315" y="20571"/>
                    </a:lnTo>
                    <a:lnTo>
                      <a:pt x="18946" y="20957"/>
                    </a:lnTo>
                    <a:lnTo>
                      <a:pt x="18430" y="21343"/>
                    </a:lnTo>
                    <a:lnTo>
                      <a:pt x="18061" y="21471"/>
                    </a:lnTo>
                    <a:lnTo>
                      <a:pt x="17619" y="21600"/>
                    </a:lnTo>
                    <a:lnTo>
                      <a:pt x="0" y="2095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8989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086" name="Shape 1086"/>
              <p:cNvSpPr/>
              <p:nvPr/>
            </p:nvSpPr>
            <p:spPr>
              <a:xfrm>
                <a:off x="863625" y="-1"/>
                <a:ext cx="414599" cy="181793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0329" y="18000"/>
                    </a:lnTo>
                    <a:lnTo>
                      <a:pt x="20255" y="18900"/>
                    </a:lnTo>
                    <a:lnTo>
                      <a:pt x="20030" y="19414"/>
                    </a:lnTo>
                    <a:lnTo>
                      <a:pt x="19731" y="20057"/>
                    </a:lnTo>
                    <a:lnTo>
                      <a:pt x="19283" y="20571"/>
                    </a:lnTo>
                    <a:lnTo>
                      <a:pt x="18536" y="21343"/>
                    </a:lnTo>
                    <a:lnTo>
                      <a:pt x="17564" y="21600"/>
                    </a:lnTo>
                    <a:lnTo>
                      <a:pt x="0" y="207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9999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087" name="Shape 1087"/>
              <p:cNvSpPr/>
              <p:nvPr/>
            </p:nvSpPr>
            <p:spPr>
              <a:xfrm>
                <a:off x="869364" y="0"/>
                <a:ext cx="408861" cy="180711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0312" y="18108"/>
                    </a:lnTo>
                    <a:lnTo>
                      <a:pt x="20236" y="19013"/>
                    </a:lnTo>
                    <a:lnTo>
                      <a:pt x="20008" y="19531"/>
                    </a:lnTo>
                    <a:lnTo>
                      <a:pt x="19705" y="20177"/>
                    </a:lnTo>
                    <a:lnTo>
                      <a:pt x="19251" y="20695"/>
                    </a:lnTo>
                    <a:lnTo>
                      <a:pt x="18493" y="21471"/>
                    </a:lnTo>
                    <a:lnTo>
                      <a:pt x="17507" y="21600"/>
                    </a:lnTo>
                    <a:lnTo>
                      <a:pt x="0" y="2069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9999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088" name="Shape 1088"/>
              <p:cNvSpPr/>
              <p:nvPr/>
            </p:nvSpPr>
            <p:spPr>
              <a:xfrm>
                <a:off x="875102" y="0"/>
                <a:ext cx="403123" cy="180711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0293" y="18108"/>
                    </a:lnTo>
                    <a:lnTo>
                      <a:pt x="20216" y="18754"/>
                    </a:lnTo>
                    <a:lnTo>
                      <a:pt x="19986" y="19531"/>
                    </a:lnTo>
                    <a:lnTo>
                      <a:pt x="19678" y="20177"/>
                    </a:lnTo>
                    <a:lnTo>
                      <a:pt x="19217" y="20695"/>
                    </a:lnTo>
                    <a:lnTo>
                      <a:pt x="18448" y="21471"/>
                    </a:lnTo>
                    <a:lnTo>
                      <a:pt x="17603" y="21600"/>
                    </a:lnTo>
                    <a:lnTo>
                      <a:pt x="0" y="2056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A9A9D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089" name="Shape 1089"/>
              <p:cNvSpPr/>
              <p:nvPr/>
            </p:nvSpPr>
            <p:spPr>
              <a:xfrm>
                <a:off x="879405" y="0"/>
                <a:ext cx="398819" cy="180711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78" y="0"/>
                    </a:moveTo>
                    <a:lnTo>
                      <a:pt x="21600" y="0"/>
                    </a:lnTo>
                    <a:lnTo>
                      <a:pt x="20279" y="18108"/>
                    </a:lnTo>
                    <a:lnTo>
                      <a:pt x="20201" y="18754"/>
                    </a:lnTo>
                    <a:lnTo>
                      <a:pt x="19968" y="19531"/>
                    </a:lnTo>
                    <a:lnTo>
                      <a:pt x="19658" y="20177"/>
                    </a:lnTo>
                    <a:lnTo>
                      <a:pt x="19191" y="20565"/>
                    </a:lnTo>
                    <a:lnTo>
                      <a:pt x="18803" y="21083"/>
                    </a:lnTo>
                    <a:lnTo>
                      <a:pt x="18414" y="21471"/>
                    </a:lnTo>
                    <a:lnTo>
                      <a:pt x="17560" y="21600"/>
                    </a:lnTo>
                    <a:lnTo>
                      <a:pt x="0" y="20307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9A9A9E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090" name="Shape 1090"/>
              <p:cNvSpPr/>
              <p:nvPr/>
            </p:nvSpPr>
            <p:spPr>
              <a:xfrm>
                <a:off x="885144" y="0"/>
                <a:ext cx="393080" cy="180711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79" y="0"/>
                    </a:moveTo>
                    <a:lnTo>
                      <a:pt x="21600" y="0"/>
                    </a:lnTo>
                    <a:lnTo>
                      <a:pt x="20260" y="18108"/>
                    </a:lnTo>
                    <a:lnTo>
                      <a:pt x="20181" y="18754"/>
                    </a:lnTo>
                    <a:lnTo>
                      <a:pt x="19945" y="19531"/>
                    </a:lnTo>
                    <a:lnTo>
                      <a:pt x="19629" y="20177"/>
                    </a:lnTo>
                    <a:lnTo>
                      <a:pt x="19314" y="20565"/>
                    </a:lnTo>
                    <a:lnTo>
                      <a:pt x="18841" y="21083"/>
                    </a:lnTo>
                    <a:lnTo>
                      <a:pt x="18368" y="21212"/>
                    </a:lnTo>
                    <a:lnTo>
                      <a:pt x="17501" y="21600"/>
                    </a:lnTo>
                    <a:lnTo>
                      <a:pt x="0" y="20177"/>
                    </a:lnTo>
                    <a:lnTo>
                      <a:pt x="79" y="0"/>
                    </a:lnTo>
                    <a:close/>
                  </a:path>
                </a:pathLst>
              </a:custGeom>
              <a:solidFill>
                <a:srgbClr val="9B9B9E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091" name="Shape 1091"/>
              <p:cNvSpPr/>
              <p:nvPr/>
            </p:nvSpPr>
            <p:spPr>
              <a:xfrm>
                <a:off x="890882" y="0"/>
                <a:ext cx="387342" cy="180711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0240" y="18108"/>
                    </a:lnTo>
                    <a:lnTo>
                      <a:pt x="20160" y="18754"/>
                    </a:lnTo>
                    <a:lnTo>
                      <a:pt x="19920" y="19531"/>
                    </a:lnTo>
                    <a:lnTo>
                      <a:pt x="19280" y="20565"/>
                    </a:lnTo>
                    <a:lnTo>
                      <a:pt x="18800" y="21083"/>
                    </a:lnTo>
                    <a:lnTo>
                      <a:pt x="18400" y="21212"/>
                    </a:lnTo>
                    <a:lnTo>
                      <a:pt x="17520" y="21600"/>
                    </a:lnTo>
                    <a:lnTo>
                      <a:pt x="0" y="2017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C9C9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092" name="Shape 1092"/>
              <p:cNvSpPr/>
              <p:nvPr/>
            </p:nvSpPr>
            <p:spPr>
              <a:xfrm>
                <a:off x="896621" y="0"/>
                <a:ext cx="381603" cy="180711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0220" y="18108"/>
                    </a:lnTo>
                    <a:lnTo>
                      <a:pt x="20138" y="18754"/>
                    </a:lnTo>
                    <a:lnTo>
                      <a:pt x="19895" y="19531"/>
                    </a:lnTo>
                    <a:lnTo>
                      <a:pt x="19245" y="20565"/>
                    </a:lnTo>
                    <a:lnTo>
                      <a:pt x="18352" y="21212"/>
                    </a:lnTo>
                    <a:lnTo>
                      <a:pt x="17459" y="21600"/>
                    </a:lnTo>
                    <a:lnTo>
                      <a:pt x="0" y="2004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C9C9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093" name="Shape 1093"/>
              <p:cNvSpPr/>
              <p:nvPr/>
            </p:nvSpPr>
            <p:spPr>
              <a:xfrm>
                <a:off x="899490" y="0"/>
                <a:ext cx="378734" cy="180711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4" y="0"/>
                    </a:moveTo>
                    <a:lnTo>
                      <a:pt x="21600" y="0"/>
                    </a:lnTo>
                    <a:lnTo>
                      <a:pt x="20209" y="18108"/>
                    </a:lnTo>
                    <a:lnTo>
                      <a:pt x="20127" y="18754"/>
                    </a:lnTo>
                    <a:lnTo>
                      <a:pt x="19882" y="19531"/>
                    </a:lnTo>
                    <a:lnTo>
                      <a:pt x="19227" y="20565"/>
                    </a:lnTo>
                    <a:lnTo>
                      <a:pt x="18327" y="21212"/>
                    </a:lnTo>
                    <a:lnTo>
                      <a:pt x="17427" y="21600"/>
                    </a:lnTo>
                    <a:lnTo>
                      <a:pt x="0" y="19789"/>
                    </a:lnTo>
                    <a:lnTo>
                      <a:pt x="164" y="0"/>
                    </a:lnTo>
                    <a:close/>
                  </a:path>
                </a:pathLst>
              </a:custGeom>
              <a:solidFill>
                <a:srgbClr val="9D9DA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094" name="Shape 1094"/>
              <p:cNvSpPr/>
              <p:nvPr/>
            </p:nvSpPr>
            <p:spPr>
              <a:xfrm>
                <a:off x="905228" y="0"/>
                <a:ext cx="372996" cy="180711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6" y="0"/>
                    </a:moveTo>
                    <a:lnTo>
                      <a:pt x="21600" y="0"/>
                    </a:lnTo>
                    <a:lnTo>
                      <a:pt x="20188" y="18108"/>
                    </a:lnTo>
                    <a:lnTo>
                      <a:pt x="20105" y="18754"/>
                    </a:lnTo>
                    <a:lnTo>
                      <a:pt x="19855" y="19531"/>
                    </a:lnTo>
                    <a:lnTo>
                      <a:pt x="19191" y="20565"/>
                    </a:lnTo>
                    <a:lnTo>
                      <a:pt x="18277" y="21212"/>
                    </a:lnTo>
                    <a:lnTo>
                      <a:pt x="17363" y="21600"/>
                    </a:lnTo>
                    <a:lnTo>
                      <a:pt x="0" y="19660"/>
                    </a:lnTo>
                    <a:lnTo>
                      <a:pt x="166" y="0"/>
                    </a:lnTo>
                    <a:close/>
                  </a:path>
                </a:pathLst>
              </a:custGeom>
              <a:solidFill>
                <a:srgbClr val="9D9DA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095" name="Shape 1095"/>
              <p:cNvSpPr/>
              <p:nvPr/>
            </p:nvSpPr>
            <p:spPr>
              <a:xfrm>
                <a:off x="912401" y="0"/>
                <a:ext cx="365823" cy="180711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85" y="0"/>
                    </a:moveTo>
                    <a:lnTo>
                      <a:pt x="21600" y="0"/>
                    </a:lnTo>
                    <a:lnTo>
                      <a:pt x="20160" y="18108"/>
                    </a:lnTo>
                    <a:lnTo>
                      <a:pt x="20075" y="18754"/>
                    </a:lnTo>
                    <a:lnTo>
                      <a:pt x="19821" y="19531"/>
                    </a:lnTo>
                    <a:lnTo>
                      <a:pt x="19144" y="20565"/>
                    </a:lnTo>
                    <a:lnTo>
                      <a:pt x="18212" y="21212"/>
                    </a:lnTo>
                    <a:lnTo>
                      <a:pt x="17365" y="21600"/>
                    </a:lnTo>
                    <a:lnTo>
                      <a:pt x="0" y="19531"/>
                    </a:lnTo>
                    <a:lnTo>
                      <a:pt x="85" y="0"/>
                    </a:lnTo>
                    <a:close/>
                  </a:path>
                </a:pathLst>
              </a:custGeom>
              <a:solidFill>
                <a:srgbClr val="9E9EA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096" name="Shape 1096"/>
              <p:cNvSpPr/>
              <p:nvPr/>
            </p:nvSpPr>
            <p:spPr>
              <a:xfrm>
                <a:off x="918140" y="0"/>
                <a:ext cx="360084" cy="180711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86" y="0"/>
                    </a:moveTo>
                    <a:lnTo>
                      <a:pt x="21600" y="0"/>
                    </a:lnTo>
                    <a:lnTo>
                      <a:pt x="20137" y="18108"/>
                    </a:lnTo>
                    <a:lnTo>
                      <a:pt x="20051" y="18754"/>
                    </a:lnTo>
                    <a:lnTo>
                      <a:pt x="19793" y="19531"/>
                    </a:lnTo>
                    <a:lnTo>
                      <a:pt x="19104" y="20565"/>
                    </a:lnTo>
                    <a:lnTo>
                      <a:pt x="18244" y="21212"/>
                    </a:lnTo>
                    <a:lnTo>
                      <a:pt x="17297" y="21600"/>
                    </a:lnTo>
                    <a:lnTo>
                      <a:pt x="0" y="19272"/>
                    </a:lnTo>
                    <a:lnTo>
                      <a:pt x="86" y="0"/>
                    </a:lnTo>
                    <a:close/>
                  </a:path>
                </a:pathLst>
              </a:custGeom>
              <a:solidFill>
                <a:srgbClr val="9F9FA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097" name="Shape 1097"/>
              <p:cNvSpPr/>
              <p:nvPr/>
            </p:nvSpPr>
            <p:spPr>
              <a:xfrm>
                <a:off x="921009" y="-1"/>
                <a:ext cx="357216" cy="179629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3" y="0"/>
                    </a:moveTo>
                    <a:lnTo>
                      <a:pt x="21600" y="0"/>
                    </a:lnTo>
                    <a:lnTo>
                      <a:pt x="20125" y="18217"/>
                    </a:lnTo>
                    <a:lnTo>
                      <a:pt x="20039" y="18867"/>
                    </a:lnTo>
                    <a:lnTo>
                      <a:pt x="19778" y="19648"/>
                    </a:lnTo>
                    <a:lnTo>
                      <a:pt x="19518" y="20169"/>
                    </a:lnTo>
                    <a:lnTo>
                      <a:pt x="19084" y="20689"/>
                    </a:lnTo>
                    <a:lnTo>
                      <a:pt x="18217" y="21340"/>
                    </a:lnTo>
                    <a:lnTo>
                      <a:pt x="17263" y="21600"/>
                    </a:lnTo>
                    <a:lnTo>
                      <a:pt x="0" y="19258"/>
                    </a:lnTo>
                    <a:lnTo>
                      <a:pt x="173" y="0"/>
                    </a:lnTo>
                    <a:close/>
                  </a:path>
                </a:pathLst>
              </a:custGeom>
              <a:solidFill>
                <a:srgbClr val="9F9FA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098" name="Shape 1098"/>
              <p:cNvSpPr/>
              <p:nvPr/>
            </p:nvSpPr>
            <p:spPr>
              <a:xfrm>
                <a:off x="926747" y="-1"/>
                <a:ext cx="351477" cy="179629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6" y="0"/>
                    </a:moveTo>
                    <a:lnTo>
                      <a:pt x="21600" y="0"/>
                    </a:lnTo>
                    <a:lnTo>
                      <a:pt x="20101" y="18217"/>
                    </a:lnTo>
                    <a:lnTo>
                      <a:pt x="20013" y="18867"/>
                    </a:lnTo>
                    <a:lnTo>
                      <a:pt x="19749" y="19648"/>
                    </a:lnTo>
                    <a:lnTo>
                      <a:pt x="19484" y="20169"/>
                    </a:lnTo>
                    <a:lnTo>
                      <a:pt x="19043" y="20689"/>
                    </a:lnTo>
                    <a:lnTo>
                      <a:pt x="18162" y="21210"/>
                    </a:lnTo>
                    <a:lnTo>
                      <a:pt x="17192" y="21600"/>
                    </a:lnTo>
                    <a:lnTo>
                      <a:pt x="0" y="19258"/>
                    </a:lnTo>
                    <a:lnTo>
                      <a:pt x="176" y="0"/>
                    </a:lnTo>
                    <a:close/>
                  </a:path>
                </a:pathLst>
              </a:custGeom>
              <a:solidFill>
                <a:srgbClr val="A0A0A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099" name="Shape 1099"/>
              <p:cNvSpPr/>
              <p:nvPr/>
            </p:nvSpPr>
            <p:spPr>
              <a:xfrm>
                <a:off x="932486" y="-1"/>
                <a:ext cx="345739" cy="179629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9" y="0"/>
                    </a:moveTo>
                    <a:lnTo>
                      <a:pt x="21600" y="0"/>
                    </a:lnTo>
                    <a:lnTo>
                      <a:pt x="20076" y="18217"/>
                    </a:lnTo>
                    <a:lnTo>
                      <a:pt x="19987" y="18867"/>
                    </a:lnTo>
                    <a:lnTo>
                      <a:pt x="19718" y="19648"/>
                    </a:lnTo>
                    <a:lnTo>
                      <a:pt x="19449" y="20169"/>
                    </a:lnTo>
                    <a:lnTo>
                      <a:pt x="19001" y="20429"/>
                    </a:lnTo>
                    <a:lnTo>
                      <a:pt x="18105" y="21210"/>
                    </a:lnTo>
                    <a:lnTo>
                      <a:pt x="17298" y="21600"/>
                    </a:lnTo>
                    <a:lnTo>
                      <a:pt x="0" y="19128"/>
                    </a:lnTo>
                    <a:lnTo>
                      <a:pt x="179" y="0"/>
                    </a:lnTo>
                    <a:close/>
                  </a:path>
                </a:pathLst>
              </a:custGeom>
              <a:solidFill>
                <a:srgbClr val="A1A1A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100" name="Shape 1100"/>
              <p:cNvSpPr/>
              <p:nvPr/>
            </p:nvSpPr>
            <p:spPr>
              <a:xfrm>
                <a:off x="939658" y="-1"/>
                <a:ext cx="338566" cy="179629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2" y="0"/>
                    </a:moveTo>
                    <a:lnTo>
                      <a:pt x="21600" y="0"/>
                    </a:lnTo>
                    <a:lnTo>
                      <a:pt x="20044" y="18217"/>
                    </a:lnTo>
                    <a:lnTo>
                      <a:pt x="19953" y="18867"/>
                    </a:lnTo>
                    <a:lnTo>
                      <a:pt x="19678" y="19648"/>
                    </a:lnTo>
                    <a:lnTo>
                      <a:pt x="19403" y="20169"/>
                    </a:lnTo>
                    <a:lnTo>
                      <a:pt x="19037" y="20429"/>
                    </a:lnTo>
                    <a:lnTo>
                      <a:pt x="18031" y="21210"/>
                    </a:lnTo>
                    <a:lnTo>
                      <a:pt x="17207" y="21600"/>
                    </a:lnTo>
                    <a:lnTo>
                      <a:pt x="0" y="18867"/>
                    </a:lnTo>
                    <a:lnTo>
                      <a:pt x="92" y="0"/>
                    </a:lnTo>
                    <a:close/>
                  </a:path>
                </a:pathLst>
              </a:custGeom>
              <a:solidFill>
                <a:srgbClr val="A1A1A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101" name="Shape 1101"/>
              <p:cNvSpPr/>
              <p:nvPr/>
            </p:nvSpPr>
            <p:spPr>
              <a:xfrm>
                <a:off x="945397" y="-1"/>
                <a:ext cx="332827" cy="179629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3" y="0"/>
                    </a:moveTo>
                    <a:lnTo>
                      <a:pt x="21600" y="0"/>
                    </a:lnTo>
                    <a:lnTo>
                      <a:pt x="20017" y="18217"/>
                    </a:lnTo>
                    <a:lnTo>
                      <a:pt x="19924" y="18867"/>
                    </a:lnTo>
                    <a:lnTo>
                      <a:pt x="19645" y="19648"/>
                    </a:lnTo>
                    <a:lnTo>
                      <a:pt x="19366" y="20169"/>
                    </a:lnTo>
                    <a:lnTo>
                      <a:pt x="18993" y="20429"/>
                    </a:lnTo>
                    <a:lnTo>
                      <a:pt x="18155" y="21210"/>
                    </a:lnTo>
                    <a:lnTo>
                      <a:pt x="17131" y="21600"/>
                    </a:lnTo>
                    <a:lnTo>
                      <a:pt x="0" y="18737"/>
                    </a:lnTo>
                    <a:lnTo>
                      <a:pt x="93" y="0"/>
                    </a:lnTo>
                    <a:close/>
                  </a:path>
                </a:pathLst>
              </a:custGeom>
              <a:solidFill>
                <a:srgbClr val="A2A2A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102" name="Shape 1102"/>
              <p:cNvSpPr/>
              <p:nvPr/>
            </p:nvSpPr>
            <p:spPr>
              <a:xfrm>
                <a:off x="948266" y="-1"/>
                <a:ext cx="329958" cy="179629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82" y="0"/>
                    </a:moveTo>
                    <a:lnTo>
                      <a:pt x="21600" y="0"/>
                    </a:lnTo>
                    <a:lnTo>
                      <a:pt x="20003" y="18217"/>
                    </a:lnTo>
                    <a:lnTo>
                      <a:pt x="19910" y="18867"/>
                    </a:lnTo>
                    <a:lnTo>
                      <a:pt x="19346" y="19908"/>
                    </a:lnTo>
                    <a:lnTo>
                      <a:pt x="18970" y="20429"/>
                    </a:lnTo>
                    <a:lnTo>
                      <a:pt x="18125" y="21210"/>
                    </a:lnTo>
                    <a:lnTo>
                      <a:pt x="17186" y="21600"/>
                    </a:lnTo>
                    <a:lnTo>
                      <a:pt x="0" y="18607"/>
                    </a:lnTo>
                    <a:lnTo>
                      <a:pt x="282" y="0"/>
                    </a:lnTo>
                    <a:close/>
                  </a:path>
                </a:pathLst>
              </a:custGeom>
              <a:solidFill>
                <a:srgbClr val="A2A2A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103" name="Shape 1103"/>
              <p:cNvSpPr/>
              <p:nvPr/>
            </p:nvSpPr>
            <p:spPr>
              <a:xfrm>
                <a:off x="954004" y="-1"/>
                <a:ext cx="324220" cy="179629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87" y="0"/>
                    </a:moveTo>
                    <a:lnTo>
                      <a:pt x="21600" y="0"/>
                    </a:lnTo>
                    <a:lnTo>
                      <a:pt x="19975" y="18217"/>
                    </a:lnTo>
                    <a:lnTo>
                      <a:pt x="19880" y="18867"/>
                    </a:lnTo>
                    <a:lnTo>
                      <a:pt x="19306" y="19908"/>
                    </a:lnTo>
                    <a:lnTo>
                      <a:pt x="18924" y="20429"/>
                    </a:lnTo>
                    <a:lnTo>
                      <a:pt x="18064" y="21210"/>
                    </a:lnTo>
                    <a:lnTo>
                      <a:pt x="17108" y="21600"/>
                    </a:lnTo>
                    <a:lnTo>
                      <a:pt x="0" y="18347"/>
                    </a:lnTo>
                    <a:lnTo>
                      <a:pt x="287" y="0"/>
                    </a:lnTo>
                    <a:close/>
                  </a:path>
                </a:pathLst>
              </a:custGeom>
              <a:solidFill>
                <a:srgbClr val="A3A3A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104" name="Shape 1104"/>
              <p:cNvSpPr/>
              <p:nvPr/>
            </p:nvSpPr>
            <p:spPr>
              <a:xfrm>
                <a:off x="959743" y="-1"/>
                <a:ext cx="318481" cy="179629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5" y="0"/>
                    </a:moveTo>
                    <a:lnTo>
                      <a:pt x="21600" y="0"/>
                    </a:lnTo>
                    <a:lnTo>
                      <a:pt x="19946" y="18217"/>
                    </a:lnTo>
                    <a:lnTo>
                      <a:pt x="19849" y="18867"/>
                    </a:lnTo>
                    <a:lnTo>
                      <a:pt x="19265" y="19908"/>
                    </a:lnTo>
                    <a:lnTo>
                      <a:pt x="18876" y="20429"/>
                    </a:lnTo>
                    <a:lnTo>
                      <a:pt x="18000" y="21210"/>
                    </a:lnTo>
                    <a:lnTo>
                      <a:pt x="17027" y="21600"/>
                    </a:lnTo>
                    <a:lnTo>
                      <a:pt x="0" y="18347"/>
                    </a:lnTo>
                    <a:lnTo>
                      <a:pt x="195" y="0"/>
                    </a:lnTo>
                    <a:close/>
                  </a:path>
                </a:pathLst>
              </a:custGeom>
              <a:solidFill>
                <a:srgbClr val="A4A4A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105" name="Shape 1105"/>
              <p:cNvSpPr/>
              <p:nvPr/>
            </p:nvSpPr>
            <p:spPr>
              <a:xfrm>
                <a:off x="965481" y="-1"/>
                <a:ext cx="312743" cy="179629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8" y="0"/>
                    </a:moveTo>
                    <a:lnTo>
                      <a:pt x="21600" y="0"/>
                    </a:lnTo>
                    <a:lnTo>
                      <a:pt x="19916" y="18217"/>
                    </a:lnTo>
                    <a:lnTo>
                      <a:pt x="19817" y="18867"/>
                    </a:lnTo>
                    <a:lnTo>
                      <a:pt x="19222" y="19908"/>
                    </a:lnTo>
                    <a:lnTo>
                      <a:pt x="18826" y="20429"/>
                    </a:lnTo>
                    <a:lnTo>
                      <a:pt x="17934" y="21210"/>
                    </a:lnTo>
                    <a:lnTo>
                      <a:pt x="16943" y="21600"/>
                    </a:lnTo>
                    <a:lnTo>
                      <a:pt x="0" y="18217"/>
                    </a:lnTo>
                    <a:lnTo>
                      <a:pt x="198" y="0"/>
                    </a:lnTo>
                    <a:close/>
                  </a:path>
                </a:pathLst>
              </a:custGeom>
              <a:solidFill>
                <a:srgbClr val="A4A4A8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106" name="Shape 1106"/>
              <p:cNvSpPr/>
              <p:nvPr/>
            </p:nvSpPr>
            <p:spPr>
              <a:xfrm>
                <a:off x="969785" y="0"/>
                <a:ext cx="308440" cy="177464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01" y="0"/>
                    </a:moveTo>
                    <a:lnTo>
                      <a:pt x="21600" y="0"/>
                    </a:lnTo>
                    <a:lnTo>
                      <a:pt x="19892" y="18439"/>
                    </a:lnTo>
                    <a:lnTo>
                      <a:pt x="19792" y="19098"/>
                    </a:lnTo>
                    <a:lnTo>
                      <a:pt x="19591" y="19624"/>
                    </a:lnTo>
                    <a:lnTo>
                      <a:pt x="18787" y="20678"/>
                    </a:lnTo>
                    <a:lnTo>
                      <a:pt x="17883" y="21468"/>
                    </a:lnTo>
                    <a:lnTo>
                      <a:pt x="16979" y="21600"/>
                    </a:lnTo>
                    <a:lnTo>
                      <a:pt x="0" y="18176"/>
                    </a:lnTo>
                    <a:lnTo>
                      <a:pt x="301" y="0"/>
                    </a:lnTo>
                    <a:close/>
                  </a:path>
                </a:pathLst>
              </a:custGeom>
              <a:solidFill>
                <a:srgbClr val="A5A5A8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107" name="Shape 1107"/>
              <p:cNvSpPr/>
              <p:nvPr/>
            </p:nvSpPr>
            <p:spPr>
              <a:xfrm>
                <a:off x="975524" y="0"/>
                <a:ext cx="302701" cy="177464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07" y="0"/>
                    </a:moveTo>
                    <a:lnTo>
                      <a:pt x="21600" y="0"/>
                    </a:lnTo>
                    <a:lnTo>
                      <a:pt x="19860" y="18439"/>
                    </a:lnTo>
                    <a:lnTo>
                      <a:pt x="19757" y="19098"/>
                    </a:lnTo>
                    <a:lnTo>
                      <a:pt x="19553" y="19624"/>
                    </a:lnTo>
                    <a:lnTo>
                      <a:pt x="18734" y="20678"/>
                    </a:lnTo>
                    <a:lnTo>
                      <a:pt x="17915" y="21205"/>
                    </a:lnTo>
                    <a:lnTo>
                      <a:pt x="16891" y="21600"/>
                    </a:lnTo>
                    <a:lnTo>
                      <a:pt x="0" y="18044"/>
                    </a:lnTo>
                    <a:lnTo>
                      <a:pt x="307" y="0"/>
                    </a:lnTo>
                    <a:close/>
                  </a:path>
                </a:pathLst>
              </a:custGeom>
              <a:solidFill>
                <a:srgbClr val="A6A6A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108" name="Shape 1108"/>
              <p:cNvSpPr/>
              <p:nvPr/>
            </p:nvSpPr>
            <p:spPr>
              <a:xfrm>
                <a:off x="981262" y="0"/>
                <a:ext cx="296963" cy="177464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13" y="0"/>
                    </a:moveTo>
                    <a:lnTo>
                      <a:pt x="21600" y="0"/>
                    </a:lnTo>
                    <a:lnTo>
                      <a:pt x="19826" y="18439"/>
                    </a:lnTo>
                    <a:lnTo>
                      <a:pt x="19722" y="19098"/>
                    </a:lnTo>
                    <a:lnTo>
                      <a:pt x="19513" y="19624"/>
                    </a:lnTo>
                    <a:lnTo>
                      <a:pt x="19096" y="20151"/>
                    </a:lnTo>
                    <a:lnTo>
                      <a:pt x="18678" y="20546"/>
                    </a:lnTo>
                    <a:lnTo>
                      <a:pt x="17843" y="21205"/>
                    </a:lnTo>
                    <a:lnTo>
                      <a:pt x="16800" y="21600"/>
                    </a:lnTo>
                    <a:lnTo>
                      <a:pt x="0" y="17912"/>
                    </a:lnTo>
                    <a:lnTo>
                      <a:pt x="313" y="0"/>
                    </a:lnTo>
                    <a:close/>
                  </a:path>
                </a:pathLst>
              </a:custGeom>
              <a:solidFill>
                <a:srgbClr val="A6A6A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109" name="Shape 1109"/>
              <p:cNvSpPr/>
              <p:nvPr/>
            </p:nvSpPr>
            <p:spPr>
              <a:xfrm>
                <a:off x="987000" y="0"/>
                <a:ext cx="291225" cy="177464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19" y="0"/>
                    </a:moveTo>
                    <a:lnTo>
                      <a:pt x="21600" y="0"/>
                    </a:lnTo>
                    <a:lnTo>
                      <a:pt x="19791" y="18439"/>
                    </a:lnTo>
                    <a:lnTo>
                      <a:pt x="19685" y="19098"/>
                    </a:lnTo>
                    <a:lnTo>
                      <a:pt x="19472" y="19624"/>
                    </a:lnTo>
                    <a:lnTo>
                      <a:pt x="18727" y="20546"/>
                    </a:lnTo>
                    <a:lnTo>
                      <a:pt x="17769" y="21205"/>
                    </a:lnTo>
                    <a:lnTo>
                      <a:pt x="16705" y="21600"/>
                    </a:lnTo>
                    <a:lnTo>
                      <a:pt x="0" y="17649"/>
                    </a:lnTo>
                    <a:lnTo>
                      <a:pt x="319" y="0"/>
                    </a:lnTo>
                    <a:close/>
                  </a:path>
                </a:pathLst>
              </a:custGeom>
              <a:solidFill>
                <a:srgbClr val="A7A7A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110" name="Shape 1110"/>
              <p:cNvSpPr/>
              <p:nvPr/>
            </p:nvSpPr>
            <p:spPr>
              <a:xfrm>
                <a:off x="991304" y="0"/>
                <a:ext cx="286920" cy="177464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24" y="0"/>
                    </a:moveTo>
                    <a:lnTo>
                      <a:pt x="21600" y="0"/>
                    </a:lnTo>
                    <a:lnTo>
                      <a:pt x="19764" y="18439"/>
                    </a:lnTo>
                    <a:lnTo>
                      <a:pt x="19656" y="19098"/>
                    </a:lnTo>
                    <a:lnTo>
                      <a:pt x="19440" y="19624"/>
                    </a:lnTo>
                    <a:lnTo>
                      <a:pt x="18684" y="20546"/>
                    </a:lnTo>
                    <a:lnTo>
                      <a:pt x="17712" y="21205"/>
                    </a:lnTo>
                    <a:lnTo>
                      <a:pt x="16848" y="21600"/>
                    </a:lnTo>
                    <a:lnTo>
                      <a:pt x="0" y="17649"/>
                    </a:lnTo>
                    <a:lnTo>
                      <a:pt x="324" y="0"/>
                    </a:lnTo>
                    <a:close/>
                  </a:path>
                </a:pathLst>
              </a:custGeom>
              <a:solidFill>
                <a:srgbClr val="A7A7A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111" name="Shape 1111"/>
              <p:cNvSpPr/>
              <p:nvPr/>
            </p:nvSpPr>
            <p:spPr>
              <a:xfrm>
                <a:off x="997042" y="0"/>
                <a:ext cx="281182" cy="177464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31" y="0"/>
                    </a:moveTo>
                    <a:lnTo>
                      <a:pt x="21600" y="0"/>
                    </a:lnTo>
                    <a:lnTo>
                      <a:pt x="19727" y="18439"/>
                    </a:lnTo>
                    <a:lnTo>
                      <a:pt x="19616" y="19098"/>
                    </a:lnTo>
                    <a:lnTo>
                      <a:pt x="19396" y="19624"/>
                    </a:lnTo>
                    <a:lnTo>
                      <a:pt x="18624" y="20546"/>
                    </a:lnTo>
                    <a:lnTo>
                      <a:pt x="17633" y="21205"/>
                    </a:lnTo>
                    <a:lnTo>
                      <a:pt x="16751" y="21600"/>
                    </a:lnTo>
                    <a:lnTo>
                      <a:pt x="0" y="17517"/>
                    </a:lnTo>
                    <a:lnTo>
                      <a:pt x="331" y="0"/>
                    </a:lnTo>
                    <a:close/>
                  </a:path>
                </a:pathLst>
              </a:custGeom>
              <a:solidFill>
                <a:srgbClr val="A8A8A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112" name="Shape 1112"/>
              <p:cNvSpPr/>
              <p:nvPr/>
            </p:nvSpPr>
            <p:spPr>
              <a:xfrm>
                <a:off x="1002780" y="0"/>
                <a:ext cx="275444" cy="177464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37" y="0"/>
                    </a:moveTo>
                    <a:lnTo>
                      <a:pt x="21600" y="0"/>
                    </a:lnTo>
                    <a:lnTo>
                      <a:pt x="19688" y="18439"/>
                    </a:lnTo>
                    <a:lnTo>
                      <a:pt x="19575" y="19098"/>
                    </a:lnTo>
                    <a:lnTo>
                      <a:pt x="19350" y="19624"/>
                    </a:lnTo>
                    <a:lnTo>
                      <a:pt x="19013" y="20151"/>
                    </a:lnTo>
                    <a:lnTo>
                      <a:pt x="18563" y="20546"/>
                    </a:lnTo>
                    <a:lnTo>
                      <a:pt x="17663" y="21205"/>
                    </a:lnTo>
                    <a:lnTo>
                      <a:pt x="16650" y="21600"/>
                    </a:lnTo>
                    <a:lnTo>
                      <a:pt x="0" y="17385"/>
                    </a:lnTo>
                    <a:lnTo>
                      <a:pt x="337" y="0"/>
                    </a:lnTo>
                    <a:close/>
                  </a:path>
                </a:pathLst>
              </a:custGeom>
              <a:solidFill>
                <a:srgbClr val="A9A9A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113" name="Shape 1113"/>
              <p:cNvSpPr/>
              <p:nvPr/>
            </p:nvSpPr>
            <p:spPr>
              <a:xfrm>
                <a:off x="1008519" y="0"/>
                <a:ext cx="269705" cy="177464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45" y="0"/>
                    </a:moveTo>
                    <a:lnTo>
                      <a:pt x="21600" y="0"/>
                    </a:lnTo>
                    <a:lnTo>
                      <a:pt x="19647" y="18439"/>
                    </a:lnTo>
                    <a:lnTo>
                      <a:pt x="19532" y="19098"/>
                    </a:lnTo>
                    <a:lnTo>
                      <a:pt x="19302" y="19624"/>
                    </a:lnTo>
                    <a:lnTo>
                      <a:pt x="18957" y="20151"/>
                    </a:lnTo>
                    <a:lnTo>
                      <a:pt x="18498" y="20546"/>
                    </a:lnTo>
                    <a:lnTo>
                      <a:pt x="17579" y="21205"/>
                    </a:lnTo>
                    <a:lnTo>
                      <a:pt x="16545" y="21600"/>
                    </a:lnTo>
                    <a:lnTo>
                      <a:pt x="0" y="17122"/>
                    </a:lnTo>
                    <a:lnTo>
                      <a:pt x="345" y="0"/>
                    </a:lnTo>
                    <a:close/>
                  </a:path>
                </a:pathLst>
              </a:custGeom>
              <a:solidFill>
                <a:srgbClr val="A9A9AD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114" name="Shape 1114"/>
              <p:cNvSpPr/>
              <p:nvPr/>
            </p:nvSpPr>
            <p:spPr>
              <a:xfrm>
                <a:off x="1014257" y="0"/>
                <a:ext cx="263967" cy="177464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52" y="0"/>
                    </a:moveTo>
                    <a:lnTo>
                      <a:pt x="21600" y="0"/>
                    </a:lnTo>
                    <a:lnTo>
                      <a:pt x="19604" y="18439"/>
                    </a:lnTo>
                    <a:lnTo>
                      <a:pt x="19487" y="19098"/>
                    </a:lnTo>
                    <a:lnTo>
                      <a:pt x="19252" y="19624"/>
                    </a:lnTo>
                    <a:lnTo>
                      <a:pt x="18430" y="20546"/>
                    </a:lnTo>
                    <a:lnTo>
                      <a:pt x="17491" y="21205"/>
                    </a:lnTo>
                    <a:lnTo>
                      <a:pt x="16552" y="21600"/>
                    </a:lnTo>
                    <a:lnTo>
                      <a:pt x="0" y="16990"/>
                    </a:lnTo>
                    <a:lnTo>
                      <a:pt x="352" y="0"/>
                    </a:lnTo>
                    <a:close/>
                  </a:path>
                </a:pathLst>
              </a:custGeom>
              <a:solidFill>
                <a:srgbClr val="AAAAAD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115" name="Shape 1115"/>
              <p:cNvSpPr/>
              <p:nvPr/>
            </p:nvSpPr>
            <p:spPr>
              <a:xfrm>
                <a:off x="1018561" y="0"/>
                <a:ext cx="259664" cy="177464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77" y="0"/>
                    </a:moveTo>
                    <a:lnTo>
                      <a:pt x="21600" y="0"/>
                    </a:lnTo>
                    <a:lnTo>
                      <a:pt x="19571" y="18439"/>
                    </a:lnTo>
                    <a:lnTo>
                      <a:pt x="19452" y="19098"/>
                    </a:lnTo>
                    <a:lnTo>
                      <a:pt x="19213" y="19624"/>
                    </a:lnTo>
                    <a:lnTo>
                      <a:pt x="18378" y="20546"/>
                    </a:lnTo>
                    <a:lnTo>
                      <a:pt x="16469" y="21600"/>
                    </a:lnTo>
                    <a:lnTo>
                      <a:pt x="0" y="16859"/>
                    </a:lnTo>
                    <a:lnTo>
                      <a:pt x="477" y="0"/>
                    </a:lnTo>
                    <a:close/>
                  </a:path>
                </a:pathLst>
              </a:custGeom>
              <a:solidFill>
                <a:srgbClr val="AAAAAE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116" name="Shape 1116"/>
              <p:cNvSpPr/>
              <p:nvPr/>
            </p:nvSpPr>
            <p:spPr>
              <a:xfrm>
                <a:off x="1024300" y="0"/>
                <a:ext cx="253924" cy="176382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88" y="0"/>
                    </a:moveTo>
                    <a:lnTo>
                      <a:pt x="21600" y="0"/>
                    </a:lnTo>
                    <a:lnTo>
                      <a:pt x="19525" y="18552"/>
                    </a:lnTo>
                    <a:lnTo>
                      <a:pt x="19403" y="19215"/>
                    </a:lnTo>
                    <a:lnTo>
                      <a:pt x="19159" y="19745"/>
                    </a:lnTo>
                    <a:lnTo>
                      <a:pt x="18305" y="20672"/>
                    </a:lnTo>
                    <a:lnTo>
                      <a:pt x="17329" y="21202"/>
                    </a:lnTo>
                    <a:lnTo>
                      <a:pt x="16353" y="21600"/>
                    </a:lnTo>
                    <a:lnTo>
                      <a:pt x="0" y="16962"/>
                    </a:lnTo>
                    <a:lnTo>
                      <a:pt x="488" y="0"/>
                    </a:lnTo>
                    <a:close/>
                  </a:path>
                </a:pathLst>
              </a:custGeom>
              <a:solidFill>
                <a:srgbClr val="ABABA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117" name="Shape 1117"/>
              <p:cNvSpPr/>
              <p:nvPr/>
            </p:nvSpPr>
            <p:spPr>
              <a:xfrm>
                <a:off x="1030038" y="0"/>
                <a:ext cx="248187" cy="176382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75" y="0"/>
                    </a:moveTo>
                    <a:lnTo>
                      <a:pt x="21600" y="0"/>
                    </a:lnTo>
                    <a:lnTo>
                      <a:pt x="19477" y="18552"/>
                    </a:lnTo>
                    <a:lnTo>
                      <a:pt x="19353" y="19215"/>
                    </a:lnTo>
                    <a:lnTo>
                      <a:pt x="19103" y="19745"/>
                    </a:lnTo>
                    <a:lnTo>
                      <a:pt x="18229" y="20672"/>
                    </a:lnTo>
                    <a:lnTo>
                      <a:pt x="17480" y="21202"/>
                    </a:lnTo>
                    <a:lnTo>
                      <a:pt x="16481" y="21600"/>
                    </a:lnTo>
                    <a:lnTo>
                      <a:pt x="0" y="16697"/>
                    </a:lnTo>
                    <a:lnTo>
                      <a:pt x="375" y="0"/>
                    </a:lnTo>
                    <a:close/>
                  </a:path>
                </a:pathLst>
              </a:custGeom>
              <a:solidFill>
                <a:srgbClr val="ACACA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118" name="Shape 1118"/>
              <p:cNvSpPr/>
              <p:nvPr/>
            </p:nvSpPr>
            <p:spPr>
              <a:xfrm>
                <a:off x="1035777" y="0"/>
                <a:ext cx="242448" cy="176382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83" y="0"/>
                    </a:moveTo>
                    <a:lnTo>
                      <a:pt x="21600" y="0"/>
                    </a:lnTo>
                    <a:lnTo>
                      <a:pt x="19427" y="18552"/>
                    </a:lnTo>
                    <a:lnTo>
                      <a:pt x="19299" y="19082"/>
                    </a:lnTo>
                    <a:lnTo>
                      <a:pt x="19044" y="19612"/>
                    </a:lnTo>
                    <a:lnTo>
                      <a:pt x="18149" y="20540"/>
                    </a:lnTo>
                    <a:lnTo>
                      <a:pt x="17382" y="21202"/>
                    </a:lnTo>
                    <a:lnTo>
                      <a:pt x="16360" y="21600"/>
                    </a:lnTo>
                    <a:lnTo>
                      <a:pt x="0" y="16564"/>
                    </a:lnTo>
                    <a:lnTo>
                      <a:pt x="383" y="0"/>
                    </a:lnTo>
                    <a:close/>
                  </a:path>
                </a:pathLst>
              </a:custGeom>
              <a:solidFill>
                <a:srgbClr val="ACACB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119" name="Shape 1119"/>
              <p:cNvSpPr/>
              <p:nvPr/>
            </p:nvSpPr>
            <p:spPr>
              <a:xfrm>
                <a:off x="1040080" y="0"/>
                <a:ext cx="238144" cy="176382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20" y="0"/>
                    </a:moveTo>
                    <a:lnTo>
                      <a:pt x="21600" y="0"/>
                    </a:lnTo>
                    <a:lnTo>
                      <a:pt x="19388" y="18552"/>
                    </a:lnTo>
                    <a:lnTo>
                      <a:pt x="19258" y="19082"/>
                    </a:lnTo>
                    <a:lnTo>
                      <a:pt x="18998" y="19612"/>
                    </a:lnTo>
                    <a:lnTo>
                      <a:pt x="18347" y="20540"/>
                    </a:lnTo>
                    <a:lnTo>
                      <a:pt x="17306" y="21202"/>
                    </a:lnTo>
                    <a:lnTo>
                      <a:pt x="16265" y="21600"/>
                    </a:lnTo>
                    <a:lnTo>
                      <a:pt x="0" y="16432"/>
                    </a:lnTo>
                    <a:lnTo>
                      <a:pt x="520" y="0"/>
                    </a:lnTo>
                    <a:close/>
                  </a:path>
                </a:pathLst>
              </a:custGeom>
              <a:solidFill>
                <a:srgbClr val="ADADB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120" name="Shape 1120"/>
              <p:cNvSpPr/>
              <p:nvPr/>
            </p:nvSpPr>
            <p:spPr>
              <a:xfrm>
                <a:off x="1045818" y="0"/>
                <a:ext cx="232406" cy="176382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33" y="0"/>
                    </a:moveTo>
                    <a:lnTo>
                      <a:pt x="21600" y="0"/>
                    </a:lnTo>
                    <a:lnTo>
                      <a:pt x="19333" y="18552"/>
                    </a:lnTo>
                    <a:lnTo>
                      <a:pt x="19200" y="19082"/>
                    </a:lnTo>
                    <a:lnTo>
                      <a:pt x="18933" y="19612"/>
                    </a:lnTo>
                    <a:lnTo>
                      <a:pt x="18267" y="20540"/>
                    </a:lnTo>
                    <a:lnTo>
                      <a:pt x="17200" y="21202"/>
                    </a:lnTo>
                    <a:lnTo>
                      <a:pt x="16133" y="21600"/>
                    </a:lnTo>
                    <a:lnTo>
                      <a:pt x="0" y="16167"/>
                    </a:lnTo>
                    <a:lnTo>
                      <a:pt x="533" y="0"/>
                    </a:lnTo>
                    <a:close/>
                  </a:path>
                </a:pathLst>
              </a:custGeom>
              <a:solidFill>
                <a:srgbClr val="AEAEB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121" name="Shape 1121"/>
              <p:cNvSpPr/>
              <p:nvPr/>
            </p:nvSpPr>
            <p:spPr>
              <a:xfrm>
                <a:off x="1051557" y="0"/>
                <a:ext cx="226667" cy="176382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47" y="0"/>
                    </a:moveTo>
                    <a:lnTo>
                      <a:pt x="21600" y="0"/>
                    </a:lnTo>
                    <a:lnTo>
                      <a:pt x="19276" y="18552"/>
                    </a:lnTo>
                    <a:lnTo>
                      <a:pt x="19139" y="19082"/>
                    </a:lnTo>
                    <a:lnTo>
                      <a:pt x="18866" y="19612"/>
                    </a:lnTo>
                    <a:lnTo>
                      <a:pt x="18182" y="20540"/>
                    </a:lnTo>
                    <a:lnTo>
                      <a:pt x="17089" y="21202"/>
                    </a:lnTo>
                    <a:lnTo>
                      <a:pt x="16132" y="21600"/>
                    </a:lnTo>
                    <a:lnTo>
                      <a:pt x="0" y="16034"/>
                    </a:lnTo>
                    <a:lnTo>
                      <a:pt x="547" y="0"/>
                    </a:lnTo>
                    <a:close/>
                  </a:path>
                </a:pathLst>
              </a:custGeom>
              <a:solidFill>
                <a:srgbClr val="AEAEB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122" name="Shape 1122"/>
              <p:cNvSpPr/>
              <p:nvPr/>
            </p:nvSpPr>
            <p:spPr>
              <a:xfrm>
                <a:off x="1057295" y="0"/>
                <a:ext cx="220929" cy="176382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61" y="0"/>
                    </a:moveTo>
                    <a:lnTo>
                      <a:pt x="21600" y="0"/>
                    </a:lnTo>
                    <a:lnTo>
                      <a:pt x="19216" y="18552"/>
                    </a:lnTo>
                    <a:lnTo>
                      <a:pt x="19075" y="19082"/>
                    </a:lnTo>
                    <a:lnTo>
                      <a:pt x="18795" y="19612"/>
                    </a:lnTo>
                    <a:lnTo>
                      <a:pt x="18094" y="20540"/>
                    </a:lnTo>
                    <a:lnTo>
                      <a:pt x="17112" y="21202"/>
                    </a:lnTo>
                    <a:lnTo>
                      <a:pt x="15990" y="21600"/>
                    </a:lnTo>
                    <a:lnTo>
                      <a:pt x="0" y="15769"/>
                    </a:lnTo>
                    <a:lnTo>
                      <a:pt x="561" y="0"/>
                    </a:lnTo>
                    <a:close/>
                  </a:path>
                </a:pathLst>
              </a:custGeom>
              <a:solidFill>
                <a:srgbClr val="AFAFB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123" name="Shape 1123"/>
              <p:cNvSpPr/>
              <p:nvPr/>
            </p:nvSpPr>
            <p:spPr>
              <a:xfrm>
                <a:off x="1061599" y="0"/>
                <a:ext cx="216626" cy="176382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72" y="0"/>
                    </a:moveTo>
                    <a:lnTo>
                      <a:pt x="21600" y="0"/>
                    </a:lnTo>
                    <a:lnTo>
                      <a:pt x="19168" y="18552"/>
                    </a:lnTo>
                    <a:lnTo>
                      <a:pt x="19025" y="19082"/>
                    </a:lnTo>
                    <a:lnTo>
                      <a:pt x="18739" y="19612"/>
                    </a:lnTo>
                    <a:lnTo>
                      <a:pt x="18024" y="20540"/>
                    </a:lnTo>
                    <a:lnTo>
                      <a:pt x="17023" y="21202"/>
                    </a:lnTo>
                    <a:lnTo>
                      <a:pt x="15878" y="21600"/>
                    </a:lnTo>
                    <a:lnTo>
                      <a:pt x="0" y="15769"/>
                    </a:lnTo>
                    <a:lnTo>
                      <a:pt x="572" y="0"/>
                    </a:lnTo>
                    <a:close/>
                  </a:path>
                </a:pathLst>
              </a:custGeom>
              <a:solidFill>
                <a:srgbClr val="AFAFB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124" name="Shape 1124"/>
              <p:cNvSpPr/>
              <p:nvPr/>
            </p:nvSpPr>
            <p:spPr>
              <a:xfrm>
                <a:off x="1067338" y="0"/>
                <a:ext cx="210887" cy="176382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88" y="0"/>
                    </a:moveTo>
                    <a:lnTo>
                      <a:pt x="21600" y="0"/>
                    </a:lnTo>
                    <a:lnTo>
                      <a:pt x="19102" y="18552"/>
                    </a:lnTo>
                    <a:lnTo>
                      <a:pt x="18955" y="19082"/>
                    </a:lnTo>
                    <a:lnTo>
                      <a:pt x="18661" y="19612"/>
                    </a:lnTo>
                    <a:lnTo>
                      <a:pt x="17927" y="20540"/>
                    </a:lnTo>
                    <a:lnTo>
                      <a:pt x="16898" y="21070"/>
                    </a:lnTo>
                    <a:lnTo>
                      <a:pt x="15722" y="21600"/>
                    </a:lnTo>
                    <a:lnTo>
                      <a:pt x="0" y="15637"/>
                    </a:lnTo>
                    <a:lnTo>
                      <a:pt x="588" y="0"/>
                    </a:lnTo>
                    <a:close/>
                  </a:path>
                </a:pathLst>
              </a:custGeom>
              <a:solidFill>
                <a:srgbClr val="B0B0B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125" name="Shape 1125"/>
              <p:cNvSpPr/>
              <p:nvPr/>
            </p:nvSpPr>
            <p:spPr>
              <a:xfrm>
                <a:off x="1073076" y="0"/>
                <a:ext cx="205148" cy="176382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04" y="0"/>
                    </a:moveTo>
                    <a:lnTo>
                      <a:pt x="21600" y="0"/>
                    </a:lnTo>
                    <a:lnTo>
                      <a:pt x="19032" y="18552"/>
                    </a:lnTo>
                    <a:lnTo>
                      <a:pt x="18881" y="19082"/>
                    </a:lnTo>
                    <a:lnTo>
                      <a:pt x="18579" y="19612"/>
                    </a:lnTo>
                    <a:lnTo>
                      <a:pt x="17824" y="20540"/>
                    </a:lnTo>
                    <a:lnTo>
                      <a:pt x="15709" y="21600"/>
                    </a:lnTo>
                    <a:lnTo>
                      <a:pt x="0" y="15504"/>
                    </a:lnTo>
                    <a:lnTo>
                      <a:pt x="604" y="0"/>
                    </a:lnTo>
                    <a:close/>
                  </a:path>
                </a:pathLst>
              </a:custGeom>
              <a:solidFill>
                <a:srgbClr val="B1B1B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126" name="Shape 1126"/>
              <p:cNvSpPr/>
              <p:nvPr/>
            </p:nvSpPr>
            <p:spPr>
              <a:xfrm>
                <a:off x="1078814" y="-1"/>
                <a:ext cx="199410" cy="174219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22" y="0"/>
                    </a:moveTo>
                    <a:lnTo>
                      <a:pt x="21600" y="0"/>
                    </a:lnTo>
                    <a:lnTo>
                      <a:pt x="18958" y="18783"/>
                    </a:lnTo>
                    <a:lnTo>
                      <a:pt x="18803" y="19319"/>
                    </a:lnTo>
                    <a:lnTo>
                      <a:pt x="18492" y="19856"/>
                    </a:lnTo>
                    <a:lnTo>
                      <a:pt x="17715" y="20795"/>
                    </a:lnTo>
                    <a:lnTo>
                      <a:pt x="16627" y="21332"/>
                    </a:lnTo>
                    <a:lnTo>
                      <a:pt x="15540" y="21600"/>
                    </a:lnTo>
                    <a:lnTo>
                      <a:pt x="0" y="15429"/>
                    </a:lnTo>
                    <a:lnTo>
                      <a:pt x="622" y="0"/>
                    </a:lnTo>
                    <a:close/>
                  </a:path>
                </a:pathLst>
              </a:custGeom>
              <a:solidFill>
                <a:srgbClr val="B1B1B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127" name="Shape 1127"/>
              <p:cNvSpPr/>
              <p:nvPr/>
            </p:nvSpPr>
            <p:spPr>
              <a:xfrm>
                <a:off x="1084553" y="-1"/>
                <a:ext cx="193672" cy="174219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40" y="0"/>
                    </a:moveTo>
                    <a:lnTo>
                      <a:pt x="21600" y="0"/>
                    </a:lnTo>
                    <a:lnTo>
                      <a:pt x="18880" y="18783"/>
                    </a:lnTo>
                    <a:lnTo>
                      <a:pt x="18720" y="19319"/>
                    </a:lnTo>
                    <a:lnTo>
                      <a:pt x="18400" y="19856"/>
                    </a:lnTo>
                    <a:lnTo>
                      <a:pt x="17600" y="20795"/>
                    </a:lnTo>
                    <a:lnTo>
                      <a:pt x="16480" y="21332"/>
                    </a:lnTo>
                    <a:lnTo>
                      <a:pt x="15360" y="21600"/>
                    </a:lnTo>
                    <a:lnTo>
                      <a:pt x="0" y="15294"/>
                    </a:lnTo>
                    <a:lnTo>
                      <a:pt x="640" y="0"/>
                    </a:lnTo>
                    <a:close/>
                  </a:path>
                </a:pathLst>
              </a:custGeom>
              <a:solidFill>
                <a:srgbClr val="B2B2B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128" name="Shape 1128"/>
              <p:cNvSpPr/>
              <p:nvPr/>
            </p:nvSpPr>
            <p:spPr>
              <a:xfrm>
                <a:off x="1088856" y="-1"/>
                <a:ext cx="189368" cy="174219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818" y="0"/>
                    </a:moveTo>
                    <a:lnTo>
                      <a:pt x="21600" y="0"/>
                    </a:lnTo>
                    <a:lnTo>
                      <a:pt x="18818" y="18783"/>
                    </a:lnTo>
                    <a:lnTo>
                      <a:pt x="18655" y="19319"/>
                    </a:lnTo>
                    <a:lnTo>
                      <a:pt x="18327" y="19856"/>
                    </a:lnTo>
                    <a:lnTo>
                      <a:pt x="17673" y="20527"/>
                    </a:lnTo>
                    <a:lnTo>
                      <a:pt x="16527" y="21332"/>
                    </a:lnTo>
                    <a:lnTo>
                      <a:pt x="15545" y="21600"/>
                    </a:lnTo>
                    <a:lnTo>
                      <a:pt x="0" y="15160"/>
                    </a:lnTo>
                    <a:lnTo>
                      <a:pt x="818" y="0"/>
                    </a:lnTo>
                    <a:close/>
                  </a:path>
                </a:pathLst>
              </a:custGeom>
              <a:solidFill>
                <a:srgbClr val="B2B2B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129" name="Shape 1129"/>
              <p:cNvSpPr/>
              <p:nvPr/>
            </p:nvSpPr>
            <p:spPr>
              <a:xfrm>
                <a:off x="1094595" y="-1"/>
                <a:ext cx="183629" cy="174219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75" y="0"/>
                    </a:moveTo>
                    <a:lnTo>
                      <a:pt x="21600" y="0"/>
                    </a:lnTo>
                    <a:lnTo>
                      <a:pt x="18731" y="18783"/>
                    </a:lnTo>
                    <a:lnTo>
                      <a:pt x="18731" y="19319"/>
                    </a:lnTo>
                    <a:lnTo>
                      <a:pt x="18225" y="19856"/>
                    </a:lnTo>
                    <a:lnTo>
                      <a:pt x="17550" y="20527"/>
                    </a:lnTo>
                    <a:lnTo>
                      <a:pt x="16369" y="21332"/>
                    </a:lnTo>
                    <a:lnTo>
                      <a:pt x="15356" y="21600"/>
                    </a:lnTo>
                    <a:lnTo>
                      <a:pt x="0" y="15160"/>
                    </a:lnTo>
                    <a:lnTo>
                      <a:pt x="675" y="0"/>
                    </a:lnTo>
                    <a:close/>
                  </a:path>
                </a:pathLst>
              </a:custGeom>
              <a:solidFill>
                <a:srgbClr val="B3B3B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130" name="Shape 1130"/>
              <p:cNvSpPr/>
              <p:nvPr/>
            </p:nvSpPr>
            <p:spPr>
              <a:xfrm>
                <a:off x="1100333" y="-1"/>
                <a:ext cx="177891" cy="174219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97" y="0"/>
                    </a:moveTo>
                    <a:lnTo>
                      <a:pt x="21600" y="0"/>
                    </a:lnTo>
                    <a:lnTo>
                      <a:pt x="18639" y="18783"/>
                    </a:lnTo>
                    <a:lnTo>
                      <a:pt x="18116" y="19856"/>
                    </a:lnTo>
                    <a:lnTo>
                      <a:pt x="17419" y="20527"/>
                    </a:lnTo>
                    <a:lnTo>
                      <a:pt x="16200" y="21332"/>
                    </a:lnTo>
                    <a:lnTo>
                      <a:pt x="15155" y="21600"/>
                    </a:lnTo>
                    <a:lnTo>
                      <a:pt x="0" y="14892"/>
                    </a:lnTo>
                    <a:lnTo>
                      <a:pt x="697" y="0"/>
                    </a:lnTo>
                    <a:close/>
                  </a:path>
                </a:pathLst>
              </a:custGeom>
              <a:solidFill>
                <a:srgbClr val="B4B4B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131" name="Shape 1131"/>
              <p:cNvSpPr/>
              <p:nvPr/>
            </p:nvSpPr>
            <p:spPr>
              <a:xfrm>
                <a:off x="1106071" y="-1"/>
                <a:ext cx="172153" cy="174219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720" y="0"/>
                    </a:moveTo>
                    <a:lnTo>
                      <a:pt x="21600" y="0"/>
                    </a:lnTo>
                    <a:lnTo>
                      <a:pt x="18540" y="18783"/>
                    </a:lnTo>
                    <a:lnTo>
                      <a:pt x="18000" y="19856"/>
                    </a:lnTo>
                    <a:lnTo>
                      <a:pt x="17280" y="20527"/>
                    </a:lnTo>
                    <a:lnTo>
                      <a:pt x="16020" y="21332"/>
                    </a:lnTo>
                    <a:lnTo>
                      <a:pt x="14940" y="21600"/>
                    </a:lnTo>
                    <a:lnTo>
                      <a:pt x="0" y="14758"/>
                    </a:lnTo>
                    <a:lnTo>
                      <a:pt x="720" y="0"/>
                    </a:lnTo>
                    <a:close/>
                  </a:path>
                </a:pathLst>
              </a:custGeom>
              <a:solidFill>
                <a:srgbClr val="B4B4B8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132" name="Shape 1132"/>
              <p:cNvSpPr/>
              <p:nvPr/>
            </p:nvSpPr>
            <p:spPr>
              <a:xfrm>
                <a:off x="1110376" y="-1"/>
                <a:ext cx="167849" cy="174219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23" y="0"/>
                    </a:moveTo>
                    <a:lnTo>
                      <a:pt x="21600" y="0"/>
                    </a:lnTo>
                    <a:lnTo>
                      <a:pt x="18462" y="18783"/>
                    </a:lnTo>
                    <a:lnTo>
                      <a:pt x="17908" y="19856"/>
                    </a:lnTo>
                    <a:lnTo>
                      <a:pt x="17169" y="20527"/>
                    </a:lnTo>
                    <a:lnTo>
                      <a:pt x="15877" y="21063"/>
                    </a:lnTo>
                    <a:lnTo>
                      <a:pt x="14954" y="21600"/>
                    </a:lnTo>
                    <a:lnTo>
                      <a:pt x="0" y="14624"/>
                    </a:lnTo>
                    <a:lnTo>
                      <a:pt x="923" y="0"/>
                    </a:lnTo>
                    <a:close/>
                  </a:path>
                </a:pathLst>
              </a:custGeom>
              <a:solidFill>
                <a:srgbClr val="B5B5B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133" name="Shape 1133"/>
              <p:cNvSpPr/>
              <p:nvPr/>
            </p:nvSpPr>
            <p:spPr>
              <a:xfrm>
                <a:off x="1116114" y="-1"/>
                <a:ext cx="162110" cy="174219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56" y="0"/>
                    </a:moveTo>
                    <a:lnTo>
                      <a:pt x="21600" y="0"/>
                    </a:lnTo>
                    <a:lnTo>
                      <a:pt x="18350" y="18783"/>
                    </a:lnTo>
                    <a:lnTo>
                      <a:pt x="17777" y="19722"/>
                    </a:lnTo>
                    <a:lnTo>
                      <a:pt x="17012" y="20527"/>
                    </a:lnTo>
                    <a:lnTo>
                      <a:pt x="16057" y="21063"/>
                    </a:lnTo>
                    <a:lnTo>
                      <a:pt x="14719" y="21600"/>
                    </a:lnTo>
                    <a:lnTo>
                      <a:pt x="0" y="14355"/>
                    </a:lnTo>
                    <a:lnTo>
                      <a:pt x="956" y="0"/>
                    </a:lnTo>
                    <a:close/>
                  </a:path>
                </a:pathLst>
              </a:custGeom>
              <a:solidFill>
                <a:srgbClr val="B6B6B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134" name="Shape 1134"/>
              <p:cNvSpPr/>
              <p:nvPr/>
            </p:nvSpPr>
            <p:spPr>
              <a:xfrm>
                <a:off x="1121852" y="-1"/>
                <a:ext cx="156373" cy="174219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91" y="0"/>
                    </a:moveTo>
                    <a:lnTo>
                      <a:pt x="21600" y="0"/>
                    </a:lnTo>
                    <a:lnTo>
                      <a:pt x="18231" y="18783"/>
                    </a:lnTo>
                    <a:lnTo>
                      <a:pt x="17637" y="19722"/>
                    </a:lnTo>
                    <a:lnTo>
                      <a:pt x="16844" y="20527"/>
                    </a:lnTo>
                    <a:lnTo>
                      <a:pt x="15853" y="21063"/>
                    </a:lnTo>
                    <a:lnTo>
                      <a:pt x="14466" y="21600"/>
                    </a:lnTo>
                    <a:lnTo>
                      <a:pt x="0" y="14221"/>
                    </a:lnTo>
                    <a:lnTo>
                      <a:pt x="991" y="0"/>
                    </a:lnTo>
                    <a:close/>
                  </a:path>
                </a:pathLst>
              </a:custGeom>
              <a:solidFill>
                <a:srgbClr val="B6B6B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135" name="Shape 1135"/>
              <p:cNvSpPr/>
              <p:nvPr/>
            </p:nvSpPr>
            <p:spPr>
              <a:xfrm>
                <a:off x="1127591" y="-1"/>
                <a:ext cx="150634" cy="173137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29" y="0"/>
                    </a:moveTo>
                    <a:lnTo>
                      <a:pt x="21600" y="0"/>
                    </a:lnTo>
                    <a:lnTo>
                      <a:pt x="18103" y="18900"/>
                    </a:lnTo>
                    <a:lnTo>
                      <a:pt x="17897" y="19845"/>
                    </a:lnTo>
                    <a:lnTo>
                      <a:pt x="16663" y="20655"/>
                    </a:lnTo>
                    <a:lnTo>
                      <a:pt x="15634" y="21195"/>
                    </a:lnTo>
                    <a:lnTo>
                      <a:pt x="14194" y="21600"/>
                    </a:lnTo>
                    <a:lnTo>
                      <a:pt x="0" y="14310"/>
                    </a:lnTo>
                    <a:lnTo>
                      <a:pt x="1029" y="0"/>
                    </a:lnTo>
                    <a:close/>
                  </a:path>
                </a:pathLst>
              </a:custGeom>
              <a:solidFill>
                <a:srgbClr val="B7B7B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136" name="Shape 1136"/>
              <p:cNvSpPr/>
              <p:nvPr/>
            </p:nvSpPr>
            <p:spPr>
              <a:xfrm>
                <a:off x="1131894" y="-1"/>
                <a:ext cx="146330" cy="173137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59" y="0"/>
                    </a:moveTo>
                    <a:lnTo>
                      <a:pt x="21600" y="0"/>
                    </a:lnTo>
                    <a:lnTo>
                      <a:pt x="18000" y="18900"/>
                    </a:lnTo>
                    <a:lnTo>
                      <a:pt x="17788" y="19845"/>
                    </a:lnTo>
                    <a:lnTo>
                      <a:pt x="16518" y="20655"/>
                    </a:lnTo>
                    <a:lnTo>
                      <a:pt x="15459" y="21195"/>
                    </a:lnTo>
                    <a:lnTo>
                      <a:pt x="14188" y="21600"/>
                    </a:lnTo>
                    <a:lnTo>
                      <a:pt x="0" y="14175"/>
                    </a:lnTo>
                    <a:lnTo>
                      <a:pt x="1059" y="0"/>
                    </a:lnTo>
                    <a:close/>
                  </a:path>
                </a:pathLst>
              </a:custGeom>
              <a:solidFill>
                <a:srgbClr val="B7B7B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137" name="Shape 1137"/>
              <p:cNvSpPr/>
              <p:nvPr/>
            </p:nvSpPr>
            <p:spPr>
              <a:xfrm>
                <a:off x="1137632" y="-1"/>
                <a:ext cx="140592" cy="173137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102" y="0"/>
                    </a:moveTo>
                    <a:lnTo>
                      <a:pt x="21600" y="0"/>
                    </a:lnTo>
                    <a:lnTo>
                      <a:pt x="17853" y="18900"/>
                    </a:lnTo>
                    <a:lnTo>
                      <a:pt x="17633" y="19845"/>
                    </a:lnTo>
                    <a:lnTo>
                      <a:pt x="16310" y="20520"/>
                    </a:lnTo>
                    <a:lnTo>
                      <a:pt x="15208" y="21195"/>
                    </a:lnTo>
                    <a:lnTo>
                      <a:pt x="13886" y="21600"/>
                    </a:lnTo>
                    <a:lnTo>
                      <a:pt x="0" y="13905"/>
                    </a:lnTo>
                    <a:lnTo>
                      <a:pt x="1102" y="0"/>
                    </a:lnTo>
                    <a:close/>
                  </a:path>
                </a:pathLst>
              </a:custGeom>
              <a:solidFill>
                <a:srgbClr val="B8B8B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138" name="Shape 1138"/>
              <p:cNvSpPr/>
              <p:nvPr/>
            </p:nvSpPr>
            <p:spPr>
              <a:xfrm>
                <a:off x="1143371" y="-1"/>
                <a:ext cx="134853" cy="173137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149" y="0"/>
                    </a:moveTo>
                    <a:lnTo>
                      <a:pt x="21600" y="0"/>
                    </a:lnTo>
                    <a:lnTo>
                      <a:pt x="17694" y="18900"/>
                    </a:lnTo>
                    <a:lnTo>
                      <a:pt x="17464" y="19845"/>
                    </a:lnTo>
                    <a:lnTo>
                      <a:pt x="15166" y="21195"/>
                    </a:lnTo>
                    <a:lnTo>
                      <a:pt x="13557" y="21600"/>
                    </a:lnTo>
                    <a:lnTo>
                      <a:pt x="0" y="13770"/>
                    </a:lnTo>
                    <a:lnTo>
                      <a:pt x="1149" y="0"/>
                    </a:lnTo>
                    <a:close/>
                  </a:path>
                </a:pathLst>
              </a:custGeom>
              <a:solidFill>
                <a:srgbClr val="B9B9B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139" name="Shape 1139"/>
              <p:cNvSpPr/>
              <p:nvPr/>
            </p:nvSpPr>
            <p:spPr>
              <a:xfrm>
                <a:off x="1149109" y="-1"/>
                <a:ext cx="129115" cy="173137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00" y="0"/>
                    </a:moveTo>
                    <a:lnTo>
                      <a:pt x="21600" y="0"/>
                    </a:lnTo>
                    <a:lnTo>
                      <a:pt x="17520" y="18900"/>
                    </a:lnTo>
                    <a:lnTo>
                      <a:pt x="17280" y="19845"/>
                    </a:lnTo>
                    <a:lnTo>
                      <a:pt x="14880" y="21195"/>
                    </a:lnTo>
                    <a:lnTo>
                      <a:pt x="13200" y="21600"/>
                    </a:lnTo>
                    <a:lnTo>
                      <a:pt x="0" y="13635"/>
                    </a:lnTo>
                    <a:lnTo>
                      <a:pt x="1200" y="0"/>
                    </a:lnTo>
                    <a:close/>
                  </a:path>
                </a:pathLst>
              </a:custGeom>
              <a:solidFill>
                <a:srgbClr val="B9B9BD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140" name="Shape 1140"/>
              <p:cNvSpPr/>
              <p:nvPr/>
            </p:nvSpPr>
            <p:spPr>
              <a:xfrm>
                <a:off x="1151978" y="-1"/>
                <a:ext cx="126246" cy="173137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18" y="0"/>
                    </a:moveTo>
                    <a:lnTo>
                      <a:pt x="21600" y="0"/>
                    </a:lnTo>
                    <a:lnTo>
                      <a:pt x="17427" y="18900"/>
                    </a:lnTo>
                    <a:lnTo>
                      <a:pt x="17182" y="19845"/>
                    </a:lnTo>
                    <a:lnTo>
                      <a:pt x="14727" y="21195"/>
                    </a:lnTo>
                    <a:lnTo>
                      <a:pt x="13500" y="21600"/>
                    </a:lnTo>
                    <a:lnTo>
                      <a:pt x="0" y="13365"/>
                    </a:lnTo>
                    <a:lnTo>
                      <a:pt x="1718" y="0"/>
                    </a:lnTo>
                    <a:close/>
                  </a:path>
                </a:pathLst>
              </a:custGeom>
              <a:solidFill>
                <a:srgbClr val="BABABE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141" name="Shape 1141"/>
              <p:cNvSpPr/>
              <p:nvPr/>
            </p:nvSpPr>
            <p:spPr>
              <a:xfrm>
                <a:off x="1159152" y="-1"/>
                <a:ext cx="119073" cy="173137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1" y="0"/>
                    </a:moveTo>
                    <a:lnTo>
                      <a:pt x="21600" y="0"/>
                    </a:lnTo>
                    <a:lnTo>
                      <a:pt x="17176" y="18900"/>
                    </a:lnTo>
                    <a:lnTo>
                      <a:pt x="16916" y="19845"/>
                    </a:lnTo>
                    <a:lnTo>
                      <a:pt x="15614" y="20520"/>
                    </a:lnTo>
                    <a:lnTo>
                      <a:pt x="13012" y="21600"/>
                    </a:lnTo>
                    <a:lnTo>
                      <a:pt x="0" y="13365"/>
                    </a:lnTo>
                    <a:lnTo>
                      <a:pt x="1561" y="0"/>
                    </a:lnTo>
                    <a:close/>
                  </a:path>
                </a:pathLst>
              </a:custGeom>
              <a:solidFill>
                <a:srgbClr val="BBBBBE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142" name="Shape 1142"/>
              <p:cNvSpPr/>
              <p:nvPr/>
            </p:nvSpPr>
            <p:spPr>
              <a:xfrm>
                <a:off x="1164890" y="-1"/>
                <a:ext cx="113335" cy="173137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67" y="0"/>
                    </a:moveTo>
                    <a:lnTo>
                      <a:pt x="21600" y="0"/>
                    </a:lnTo>
                    <a:lnTo>
                      <a:pt x="16952" y="18900"/>
                    </a:lnTo>
                    <a:lnTo>
                      <a:pt x="16678" y="19845"/>
                    </a:lnTo>
                    <a:lnTo>
                      <a:pt x="15311" y="20520"/>
                    </a:lnTo>
                    <a:lnTo>
                      <a:pt x="12577" y="21600"/>
                    </a:lnTo>
                    <a:lnTo>
                      <a:pt x="0" y="13230"/>
                    </a:lnTo>
                    <a:lnTo>
                      <a:pt x="1367" y="0"/>
                    </a:lnTo>
                    <a:close/>
                  </a:path>
                </a:pathLst>
              </a:custGeom>
              <a:solidFill>
                <a:srgbClr val="BBBB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143" name="Shape 1143"/>
              <p:cNvSpPr/>
              <p:nvPr/>
            </p:nvSpPr>
            <p:spPr>
              <a:xfrm>
                <a:off x="1170628" y="-1"/>
                <a:ext cx="107597" cy="173137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40" y="0"/>
                    </a:moveTo>
                    <a:lnTo>
                      <a:pt x="21600" y="0"/>
                    </a:lnTo>
                    <a:lnTo>
                      <a:pt x="16704" y="18900"/>
                    </a:lnTo>
                    <a:lnTo>
                      <a:pt x="16416" y="19845"/>
                    </a:lnTo>
                    <a:lnTo>
                      <a:pt x="13824" y="21060"/>
                    </a:lnTo>
                    <a:lnTo>
                      <a:pt x="12384" y="21600"/>
                    </a:lnTo>
                    <a:lnTo>
                      <a:pt x="0" y="12960"/>
                    </a:lnTo>
                    <a:lnTo>
                      <a:pt x="1440" y="0"/>
                    </a:lnTo>
                    <a:close/>
                  </a:path>
                </a:pathLst>
              </a:custGeom>
              <a:solidFill>
                <a:srgbClr val="BCBCC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144" name="Shape 1144"/>
              <p:cNvSpPr/>
              <p:nvPr/>
            </p:nvSpPr>
            <p:spPr>
              <a:xfrm>
                <a:off x="1176367" y="-1"/>
                <a:ext cx="101858" cy="173137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21" y="0"/>
                    </a:moveTo>
                    <a:lnTo>
                      <a:pt x="21600" y="0"/>
                    </a:lnTo>
                    <a:lnTo>
                      <a:pt x="16428" y="18900"/>
                    </a:lnTo>
                    <a:lnTo>
                      <a:pt x="16124" y="19845"/>
                    </a:lnTo>
                    <a:lnTo>
                      <a:pt x="13386" y="21060"/>
                    </a:lnTo>
                    <a:lnTo>
                      <a:pt x="11865" y="21600"/>
                    </a:lnTo>
                    <a:lnTo>
                      <a:pt x="0" y="12825"/>
                    </a:lnTo>
                    <a:lnTo>
                      <a:pt x="1521" y="0"/>
                    </a:lnTo>
                    <a:close/>
                  </a:path>
                </a:pathLst>
              </a:custGeom>
              <a:solidFill>
                <a:srgbClr val="BCBCC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145" name="Shape 1145"/>
              <p:cNvSpPr/>
              <p:nvPr/>
            </p:nvSpPr>
            <p:spPr>
              <a:xfrm>
                <a:off x="1179236" y="-1"/>
                <a:ext cx="98989" cy="172055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91" y="0"/>
                    </a:moveTo>
                    <a:lnTo>
                      <a:pt x="21600" y="0"/>
                    </a:lnTo>
                    <a:lnTo>
                      <a:pt x="16278" y="19019"/>
                    </a:lnTo>
                    <a:lnTo>
                      <a:pt x="15965" y="19970"/>
                    </a:lnTo>
                    <a:lnTo>
                      <a:pt x="13148" y="21192"/>
                    </a:lnTo>
                    <a:lnTo>
                      <a:pt x="11583" y="21600"/>
                    </a:lnTo>
                    <a:lnTo>
                      <a:pt x="0" y="12770"/>
                    </a:lnTo>
                    <a:lnTo>
                      <a:pt x="2191" y="0"/>
                    </a:lnTo>
                    <a:close/>
                  </a:path>
                </a:pathLst>
              </a:custGeom>
              <a:solidFill>
                <a:srgbClr val="BDBDC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146" name="Shape 1146"/>
              <p:cNvSpPr/>
              <p:nvPr/>
            </p:nvSpPr>
            <p:spPr>
              <a:xfrm>
                <a:off x="1184974" y="-1"/>
                <a:ext cx="93250" cy="172055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326" y="0"/>
                    </a:moveTo>
                    <a:lnTo>
                      <a:pt x="21600" y="0"/>
                    </a:lnTo>
                    <a:lnTo>
                      <a:pt x="15951" y="19019"/>
                    </a:lnTo>
                    <a:lnTo>
                      <a:pt x="15618" y="19970"/>
                    </a:lnTo>
                    <a:lnTo>
                      <a:pt x="12628" y="21192"/>
                    </a:lnTo>
                    <a:lnTo>
                      <a:pt x="10966" y="21600"/>
                    </a:lnTo>
                    <a:lnTo>
                      <a:pt x="0" y="12498"/>
                    </a:lnTo>
                    <a:lnTo>
                      <a:pt x="2326" y="0"/>
                    </a:lnTo>
                    <a:close/>
                  </a:path>
                </a:pathLst>
              </a:custGeom>
              <a:solidFill>
                <a:srgbClr val="BEBEC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147" name="Shape 1147"/>
              <p:cNvSpPr/>
              <p:nvPr/>
            </p:nvSpPr>
            <p:spPr>
              <a:xfrm>
                <a:off x="1192147" y="-1"/>
                <a:ext cx="86077" cy="172055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" y="0"/>
                    </a:moveTo>
                    <a:lnTo>
                      <a:pt x="21600" y="0"/>
                    </a:lnTo>
                    <a:lnTo>
                      <a:pt x="15480" y="19019"/>
                    </a:lnTo>
                    <a:lnTo>
                      <a:pt x="15120" y="19970"/>
                    </a:lnTo>
                    <a:lnTo>
                      <a:pt x="14040" y="20513"/>
                    </a:lnTo>
                    <a:lnTo>
                      <a:pt x="11880" y="21192"/>
                    </a:lnTo>
                    <a:lnTo>
                      <a:pt x="10440" y="21600"/>
                    </a:lnTo>
                    <a:lnTo>
                      <a:pt x="0" y="12362"/>
                    </a:lnTo>
                    <a:lnTo>
                      <a:pt x="2160" y="0"/>
                    </a:lnTo>
                    <a:close/>
                  </a:path>
                </a:pathLst>
              </a:custGeom>
              <a:solidFill>
                <a:srgbClr val="BEBEC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148" name="Shape 1148"/>
              <p:cNvSpPr/>
              <p:nvPr/>
            </p:nvSpPr>
            <p:spPr>
              <a:xfrm>
                <a:off x="1197885" y="-1"/>
                <a:ext cx="80339" cy="172055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314" y="0"/>
                    </a:moveTo>
                    <a:lnTo>
                      <a:pt x="21600" y="0"/>
                    </a:lnTo>
                    <a:lnTo>
                      <a:pt x="15043" y="19019"/>
                    </a:lnTo>
                    <a:lnTo>
                      <a:pt x="14657" y="19970"/>
                    </a:lnTo>
                    <a:lnTo>
                      <a:pt x="13500" y="20513"/>
                    </a:lnTo>
                    <a:lnTo>
                      <a:pt x="11186" y="21192"/>
                    </a:lnTo>
                    <a:lnTo>
                      <a:pt x="9643" y="21600"/>
                    </a:lnTo>
                    <a:lnTo>
                      <a:pt x="0" y="12362"/>
                    </a:lnTo>
                    <a:lnTo>
                      <a:pt x="2314" y="0"/>
                    </a:lnTo>
                    <a:close/>
                  </a:path>
                </a:pathLst>
              </a:custGeom>
              <a:solidFill>
                <a:srgbClr val="BFBFC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149" name="Shape 1149"/>
              <p:cNvSpPr/>
              <p:nvPr/>
            </p:nvSpPr>
            <p:spPr>
              <a:xfrm>
                <a:off x="1200755" y="-1"/>
                <a:ext cx="77469" cy="172055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800" y="0"/>
                    </a:moveTo>
                    <a:lnTo>
                      <a:pt x="21600" y="0"/>
                    </a:lnTo>
                    <a:lnTo>
                      <a:pt x="14800" y="19019"/>
                    </a:lnTo>
                    <a:lnTo>
                      <a:pt x="14400" y="19698"/>
                    </a:lnTo>
                    <a:lnTo>
                      <a:pt x="13200" y="20513"/>
                    </a:lnTo>
                    <a:lnTo>
                      <a:pt x="11600" y="21057"/>
                    </a:lnTo>
                    <a:lnTo>
                      <a:pt x="9200" y="21600"/>
                    </a:lnTo>
                    <a:lnTo>
                      <a:pt x="0" y="12226"/>
                    </a:lnTo>
                    <a:lnTo>
                      <a:pt x="2800" y="0"/>
                    </a:lnTo>
                    <a:close/>
                  </a:path>
                </a:pathLst>
              </a:custGeom>
              <a:solidFill>
                <a:srgbClr val="BFBFC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150" name="Shape 1150"/>
              <p:cNvSpPr/>
              <p:nvPr/>
            </p:nvSpPr>
            <p:spPr>
              <a:xfrm>
                <a:off x="1206493" y="-1"/>
                <a:ext cx="71731" cy="172055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024" y="0"/>
                    </a:moveTo>
                    <a:lnTo>
                      <a:pt x="21600" y="0"/>
                    </a:lnTo>
                    <a:lnTo>
                      <a:pt x="14256" y="19019"/>
                    </a:lnTo>
                    <a:lnTo>
                      <a:pt x="13824" y="19698"/>
                    </a:lnTo>
                    <a:lnTo>
                      <a:pt x="12528" y="20513"/>
                    </a:lnTo>
                    <a:lnTo>
                      <a:pt x="10800" y="21057"/>
                    </a:lnTo>
                    <a:lnTo>
                      <a:pt x="8208" y="21600"/>
                    </a:lnTo>
                    <a:lnTo>
                      <a:pt x="0" y="11955"/>
                    </a:lnTo>
                    <a:lnTo>
                      <a:pt x="3024" y="0"/>
                    </a:lnTo>
                    <a:close/>
                  </a:path>
                </a:pathLst>
              </a:custGeom>
              <a:solidFill>
                <a:srgbClr val="C0C0C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151" name="Shape 1151"/>
              <p:cNvSpPr/>
              <p:nvPr/>
            </p:nvSpPr>
            <p:spPr>
              <a:xfrm>
                <a:off x="1212231" y="-1"/>
                <a:ext cx="65993" cy="172055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287" y="0"/>
                    </a:moveTo>
                    <a:lnTo>
                      <a:pt x="21600" y="0"/>
                    </a:lnTo>
                    <a:lnTo>
                      <a:pt x="13617" y="19019"/>
                    </a:lnTo>
                    <a:lnTo>
                      <a:pt x="13148" y="19698"/>
                    </a:lnTo>
                    <a:lnTo>
                      <a:pt x="11739" y="20513"/>
                    </a:lnTo>
                    <a:lnTo>
                      <a:pt x="7983" y="21600"/>
                    </a:lnTo>
                    <a:lnTo>
                      <a:pt x="0" y="11819"/>
                    </a:lnTo>
                    <a:lnTo>
                      <a:pt x="3287" y="0"/>
                    </a:lnTo>
                    <a:close/>
                  </a:path>
                </a:pathLst>
              </a:custGeom>
              <a:solidFill>
                <a:srgbClr val="C1C1C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152" name="Shape 1152"/>
              <p:cNvSpPr/>
              <p:nvPr/>
            </p:nvSpPr>
            <p:spPr>
              <a:xfrm>
                <a:off x="1219405" y="-1"/>
                <a:ext cx="58819" cy="172055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161" y="0"/>
                    </a:moveTo>
                    <a:lnTo>
                      <a:pt x="21600" y="0"/>
                    </a:lnTo>
                    <a:lnTo>
                      <a:pt x="12644" y="19019"/>
                    </a:lnTo>
                    <a:lnTo>
                      <a:pt x="12117" y="19698"/>
                    </a:lnTo>
                    <a:lnTo>
                      <a:pt x="10537" y="20513"/>
                    </a:lnTo>
                    <a:lnTo>
                      <a:pt x="6322" y="21600"/>
                    </a:lnTo>
                    <a:lnTo>
                      <a:pt x="0" y="11683"/>
                    </a:lnTo>
                    <a:lnTo>
                      <a:pt x="3161" y="0"/>
                    </a:lnTo>
                    <a:close/>
                  </a:path>
                </a:pathLst>
              </a:custGeom>
              <a:solidFill>
                <a:srgbClr val="C1C1C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153" name="Shape 1153"/>
              <p:cNvSpPr/>
              <p:nvPr/>
            </p:nvSpPr>
            <p:spPr>
              <a:xfrm>
                <a:off x="1222274" y="-1"/>
                <a:ext cx="55951" cy="172055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431" y="0"/>
                    </a:moveTo>
                    <a:lnTo>
                      <a:pt x="21600" y="0"/>
                    </a:lnTo>
                    <a:lnTo>
                      <a:pt x="12185" y="19019"/>
                    </a:lnTo>
                    <a:lnTo>
                      <a:pt x="11631" y="19698"/>
                    </a:lnTo>
                    <a:lnTo>
                      <a:pt x="9969" y="20513"/>
                    </a:lnTo>
                    <a:lnTo>
                      <a:pt x="5538" y="21600"/>
                    </a:lnTo>
                    <a:lnTo>
                      <a:pt x="0" y="11411"/>
                    </a:lnTo>
                    <a:lnTo>
                      <a:pt x="4431" y="0"/>
                    </a:lnTo>
                    <a:close/>
                  </a:path>
                </a:pathLst>
              </a:custGeom>
              <a:solidFill>
                <a:srgbClr val="C2C2C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154" name="Shape 1154"/>
              <p:cNvSpPr/>
              <p:nvPr/>
            </p:nvSpPr>
            <p:spPr>
              <a:xfrm>
                <a:off x="1228012" y="-1"/>
                <a:ext cx="50212" cy="172055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937" y="0"/>
                    </a:moveTo>
                    <a:lnTo>
                      <a:pt x="21600" y="0"/>
                    </a:lnTo>
                    <a:lnTo>
                      <a:pt x="11109" y="19019"/>
                    </a:lnTo>
                    <a:lnTo>
                      <a:pt x="10491" y="19698"/>
                    </a:lnTo>
                    <a:lnTo>
                      <a:pt x="8640" y="20513"/>
                    </a:lnTo>
                    <a:lnTo>
                      <a:pt x="6789" y="21057"/>
                    </a:lnTo>
                    <a:lnTo>
                      <a:pt x="4320" y="21600"/>
                    </a:lnTo>
                    <a:lnTo>
                      <a:pt x="0" y="11411"/>
                    </a:lnTo>
                    <a:lnTo>
                      <a:pt x="4937" y="0"/>
                    </a:lnTo>
                    <a:close/>
                  </a:path>
                </a:pathLst>
              </a:custGeom>
              <a:solidFill>
                <a:srgbClr val="C3C3C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155" name="Shape 1155"/>
              <p:cNvSpPr/>
              <p:nvPr/>
            </p:nvSpPr>
            <p:spPr>
              <a:xfrm>
                <a:off x="1233751" y="0"/>
                <a:ext cx="44474" cy="169890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877" y="0"/>
                    </a:moveTo>
                    <a:lnTo>
                      <a:pt x="21600" y="0"/>
                    </a:lnTo>
                    <a:lnTo>
                      <a:pt x="9755" y="19261"/>
                    </a:lnTo>
                    <a:lnTo>
                      <a:pt x="9058" y="19949"/>
                    </a:lnTo>
                    <a:lnTo>
                      <a:pt x="6968" y="20775"/>
                    </a:lnTo>
                    <a:lnTo>
                      <a:pt x="4877" y="21325"/>
                    </a:lnTo>
                    <a:lnTo>
                      <a:pt x="2090" y="21600"/>
                    </a:lnTo>
                    <a:lnTo>
                      <a:pt x="0" y="11419"/>
                    </a:lnTo>
                    <a:lnTo>
                      <a:pt x="4877" y="0"/>
                    </a:lnTo>
                    <a:close/>
                  </a:path>
                </a:pathLst>
              </a:custGeom>
              <a:solidFill>
                <a:srgbClr val="C3C3C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156" name="Shape 1156"/>
              <p:cNvSpPr/>
              <p:nvPr/>
            </p:nvSpPr>
            <p:spPr>
              <a:xfrm>
                <a:off x="1238054" y="0"/>
                <a:ext cx="40170" cy="169890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171" y="0"/>
                    </a:moveTo>
                    <a:lnTo>
                      <a:pt x="21600" y="0"/>
                    </a:lnTo>
                    <a:lnTo>
                      <a:pt x="8486" y="19261"/>
                    </a:lnTo>
                    <a:lnTo>
                      <a:pt x="7714" y="19949"/>
                    </a:lnTo>
                    <a:lnTo>
                      <a:pt x="5400" y="20775"/>
                    </a:lnTo>
                    <a:lnTo>
                      <a:pt x="3086" y="21325"/>
                    </a:lnTo>
                    <a:lnTo>
                      <a:pt x="0" y="21600"/>
                    </a:lnTo>
                    <a:lnTo>
                      <a:pt x="771" y="11282"/>
                    </a:lnTo>
                    <a:lnTo>
                      <a:pt x="6171" y="0"/>
                    </a:lnTo>
                    <a:close/>
                  </a:path>
                </a:pathLst>
              </a:custGeom>
              <a:solidFill>
                <a:srgbClr val="C4C4C8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157" name="Shape 1157"/>
              <p:cNvSpPr/>
              <p:nvPr/>
            </p:nvSpPr>
            <p:spPr>
              <a:xfrm>
                <a:off x="1238054" y="0"/>
                <a:ext cx="40170" cy="169890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257" y="0"/>
                    </a:moveTo>
                    <a:lnTo>
                      <a:pt x="21600" y="0"/>
                    </a:lnTo>
                    <a:lnTo>
                      <a:pt x="8486" y="19261"/>
                    </a:lnTo>
                    <a:lnTo>
                      <a:pt x="7714" y="19949"/>
                    </a:lnTo>
                    <a:lnTo>
                      <a:pt x="6171" y="20499"/>
                    </a:lnTo>
                    <a:lnTo>
                      <a:pt x="3086" y="21325"/>
                    </a:lnTo>
                    <a:lnTo>
                      <a:pt x="0" y="21600"/>
                    </a:lnTo>
                    <a:lnTo>
                      <a:pt x="3857" y="11006"/>
                    </a:lnTo>
                    <a:lnTo>
                      <a:pt x="9257" y="0"/>
                    </a:lnTo>
                    <a:close/>
                  </a:path>
                </a:pathLst>
              </a:custGeom>
              <a:solidFill>
                <a:srgbClr val="C4C4C8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158" name="Shape 1158"/>
              <p:cNvSpPr/>
              <p:nvPr/>
            </p:nvSpPr>
            <p:spPr>
              <a:xfrm>
                <a:off x="1239489" y="0"/>
                <a:ext cx="38736" cy="169890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000" y="0"/>
                    </a:moveTo>
                    <a:lnTo>
                      <a:pt x="21600" y="0"/>
                    </a:lnTo>
                    <a:lnTo>
                      <a:pt x="8000" y="19261"/>
                    </a:lnTo>
                    <a:lnTo>
                      <a:pt x="7200" y="19949"/>
                    </a:lnTo>
                    <a:lnTo>
                      <a:pt x="5600" y="20499"/>
                    </a:lnTo>
                    <a:lnTo>
                      <a:pt x="2400" y="21050"/>
                    </a:lnTo>
                    <a:lnTo>
                      <a:pt x="0" y="21600"/>
                    </a:lnTo>
                    <a:lnTo>
                      <a:pt x="12000" y="0"/>
                    </a:lnTo>
                    <a:close/>
                  </a:path>
                </a:pathLst>
              </a:custGeom>
              <a:solidFill>
                <a:srgbClr val="C5C5C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</p:grpSp>
      </p:grpSp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1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indefinite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indefinite" fill="hold"/>
                                        <p:tgtEl>
                                          <p:spTgt spid="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indefinite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indefinite" fill="hold"/>
                                        <p:tgtEl>
                                          <p:spTgt spid="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indefinite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indefinite" fill="hold"/>
                                        <p:tgtEl>
                                          <p:spTgt spid="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indefinite"/>
                            </p:stCondLst>
                            <p:childTnLst>
                              <p:par>
                                <p:cTn id="2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indefinite" fill="hold"/>
                                        <p:tgtEl>
                                          <p:spTgt spid="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" grpId="0" animBg="1" advAuto="0"/>
      <p:bldP spid="936" grpId="0" animBg="1" advAuto="0"/>
      <p:bldP spid="941" grpId="0" animBg="1" advAuto="0"/>
      <p:bldP spid="946" grpId="0" animBg="1" advAuto="0"/>
      <p:bldP spid="1160" grpId="0" animBg="1" advAuto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444" name="Group 1444"/>
          <p:cNvGrpSpPr/>
          <p:nvPr/>
        </p:nvGrpSpPr>
        <p:grpSpPr>
          <a:xfrm>
            <a:off x="1023603" y="1929213"/>
            <a:ext cx="2198405" cy="1637334"/>
            <a:chExt cx="2198689" cy="1637333"/>
          </a:xfrm>
        </p:grpSpPr>
        <p:grpSp>
          <p:nvGrpSpPr>
            <p:cNvPr id="1442" name="Group 1442"/>
            <p:cNvGrpSpPr/>
            <p:nvPr/>
          </p:nvGrpSpPr>
          <p:grpSpPr>
            <a:xfrm>
              <a:off x="0" y="0"/>
              <a:ext cx="2198689" cy="1254126"/>
              <a:chExt cx="2198688" cy="1254125"/>
            </a:xfrm>
          </p:grpSpPr>
          <p:sp>
            <p:nvSpPr>
              <p:cNvPr id="1436" name="Shape 1436"/>
              <p:cNvSpPr/>
              <p:nvPr/>
            </p:nvSpPr>
            <p:spPr>
              <a:xfrm>
                <a:off x="311150" y="273050"/>
                <a:ext cx="155576" cy="708025"/>
              </a:xfrm>
              <a:prstGeom prst="rect">
                <a:avLst/>
              </a:pr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437" name="Shape 1437"/>
              <p:cNvSpPr/>
              <p:nvPr/>
            </p:nvSpPr>
            <p:spPr>
              <a:xfrm>
                <a:off x="906463" y="273050"/>
                <a:ext cx="153989" cy="708025"/>
              </a:xfrm>
              <a:prstGeom prst="rect">
                <a:avLst/>
              </a:pr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438" name="Shape 1438"/>
              <p:cNvSpPr/>
              <p:nvPr/>
            </p:nvSpPr>
            <p:spPr>
              <a:xfrm>
                <a:off x="1190625" y="273050"/>
                <a:ext cx="155576" cy="708025"/>
              </a:xfrm>
              <a:prstGeom prst="rect">
                <a:avLst/>
              </a:pr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439" name="Shape 1439"/>
              <p:cNvSpPr/>
              <p:nvPr/>
            </p:nvSpPr>
            <p:spPr>
              <a:xfrm>
                <a:off x="1500188" y="273050"/>
                <a:ext cx="155576" cy="708025"/>
              </a:xfrm>
              <a:prstGeom prst="rect">
                <a:avLst/>
              </a:pr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440" name="Shape 1440"/>
              <p:cNvSpPr/>
              <p:nvPr/>
            </p:nvSpPr>
            <p:spPr>
              <a:xfrm>
                <a:off x="-1" y="0"/>
                <a:ext cx="2198690" cy="125412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838" y="6104"/>
                    </a:moveTo>
                    <a:cubicBezTo>
                      <a:pt x="19567" y="6104"/>
                      <a:pt x="19567" y="6104"/>
                      <a:pt x="19567" y="6104"/>
                    </a:cubicBezTo>
                    <a:cubicBezTo>
                      <a:pt x="19567" y="3757"/>
                      <a:pt x="19567" y="3757"/>
                      <a:pt x="19567" y="3757"/>
                    </a:cubicBezTo>
                    <a:cubicBezTo>
                      <a:pt x="19567" y="1409"/>
                      <a:pt x="18805" y="0"/>
                      <a:pt x="17534" y="0"/>
                    </a:cubicBezTo>
                    <a:cubicBezTo>
                      <a:pt x="2033" y="0"/>
                      <a:pt x="2033" y="0"/>
                      <a:pt x="2033" y="0"/>
                    </a:cubicBezTo>
                    <a:cubicBezTo>
                      <a:pt x="1016" y="0"/>
                      <a:pt x="0" y="1409"/>
                      <a:pt x="0" y="3757"/>
                    </a:cubicBezTo>
                    <a:cubicBezTo>
                      <a:pt x="0" y="17843"/>
                      <a:pt x="0" y="17843"/>
                      <a:pt x="0" y="17843"/>
                    </a:cubicBezTo>
                    <a:cubicBezTo>
                      <a:pt x="0" y="20191"/>
                      <a:pt x="1016" y="21600"/>
                      <a:pt x="2033" y="21600"/>
                    </a:cubicBezTo>
                    <a:cubicBezTo>
                      <a:pt x="17534" y="21600"/>
                      <a:pt x="17534" y="21600"/>
                      <a:pt x="17534" y="21600"/>
                    </a:cubicBezTo>
                    <a:cubicBezTo>
                      <a:pt x="18805" y="21600"/>
                      <a:pt x="19567" y="20191"/>
                      <a:pt x="19567" y="17843"/>
                    </a:cubicBezTo>
                    <a:cubicBezTo>
                      <a:pt x="19567" y="15496"/>
                      <a:pt x="19567" y="15496"/>
                      <a:pt x="19567" y="15496"/>
                    </a:cubicBezTo>
                    <a:cubicBezTo>
                      <a:pt x="20838" y="15496"/>
                      <a:pt x="20838" y="15496"/>
                      <a:pt x="20838" y="15496"/>
                    </a:cubicBezTo>
                    <a:cubicBezTo>
                      <a:pt x="21346" y="15496"/>
                      <a:pt x="21600" y="15026"/>
                      <a:pt x="21600" y="14557"/>
                    </a:cubicBezTo>
                    <a:cubicBezTo>
                      <a:pt x="21600" y="7043"/>
                      <a:pt x="21600" y="7043"/>
                      <a:pt x="21600" y="7043"/>
                    </a:cubicBezTo>
                    <a:cubicBezTo>
                      <a:pt x="21600" y="6574"/>
                      <a:pt x="21346" y="6104"/>
                      <a:pt x="20838" y="6104"/>
                    </a:cubicBezTo>
                    <a:close/>
                    <a:moveTo>
                      <a:pt x="18296" y="17843"/>
                    </a:moveTo>
                    <a:cubicBezTo>
                      <a:pt x="18296" y="18783"/>
                      <a:pt x="18042" y="19252"/>
                      <a:pt x="17534" y="19252"/>
                    </a:cubicBezTo>
                    <a:cubicBezTo>
                      <a:pt x="2033" y="19252"/>
                      <a:pt x="2033" y="19252"/>
                      <a:pt x="2033" y="19252"/>
                    </a:cubicBezTo>
                    <a:cubicBezTo>
                      <a:pt x="1779" y="19252"/>
                      <a:pt x="1271" y="18783"/>
                      <a:pt x="1271" y="17843"/>
                    </a:cubicBezTo>
                    <a:cubicBezTo>
                      <a:pt x="1271" y="3757"/>
                      <a:pt x="1271" y="3757"/>
                      <a:pt x="1271" y="3757"/>
                    </a:cubicBezTo>
                    <a:cubicBezTo>
                      <a:pt x="1271" y="2817"/>
                      <a:pt x="1779" y="2348"/>
                      <a:pt x="2033" y="2348"/>
                    </a:cubicBezTo>
                    <a:cubicBezTo>
                      <a:pt x="17534" y="2348"/>
                      <a:pt x="17534" y="2348"/>
                      <a:pt x="17534" y="2348"/>
                    </a:cubicBezTo>
                    <a:cubicBezTo>
                      <a:pt x="18042" y="2348"/>
                      <a:pt x="18296" y="2817"/>
                      <a:pt x="18296" y="3757"/>
                    </a:cubicBezTo>
                    <a:lnTo>
                      <a:pt x="18296" y="17843"/>
                    </a:lnTo>
                    <a:close/>
                  </a:path>
                </a:pathLst>
              </a:custGeom>
              <a:solidFill>
                <a:srgbClr val="595C5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441" name="Shape 1441"/>
              <p:cNvSpPr/>
              <p:nvPr/>
            </p:nvSpPr>
            <p:spPr>
              <a:xfrm>
                <a:off x="620713" y="273050"/>
                <a:ext cx="153989" cy="708025"/>
              </a:xfrm>
              <a:prstGeom prst="rect">
                <a:avLst/>
              </a:pr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2"/>
              </a:fillRef>
              <a:effectRef idx="1">
                <a:schemeClr val="accent2"/>
              </a:effectRef>
              <a:fontRef idx="minor">
                <a:schemeClr val="lt1"/>
              </a:fontRef>
            </p:style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</p:grpSp>
        <p:sp>
          <p:nvSpPr>
            <p:cNvPr id="1443" name="Shape 1443"/>
            <p:cNvSpPr/>
            <p:nvPr/>
          </p:nvSpPr>
          <p:spPr>
            <a:xfrm>
              <a:off x="0" y="1268003"/>
              <a:ext cx="701563" cy="36933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>
              <a:lvl1pPr>
                <a:defRPr sz="2800" b="1">
                  <a:solidFill>
                    <a:srgbClr val="619405"/>
                  </a:solidFill>
                  <a:latin typeface="+mj-lt"/>
                  <a:ea typeface="+mj-ea"/>
                  <a:cs typeface="+mj-cs"/>
                  <a:sym typeface="Source Sans Pro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1800" b="0">
                  <a:solidFill>
                    <a:srgbClr val="000000"/>
                  </a:solidFill>
                </a:defRPr>
              </a:pPr>
              <a:r>
                <a:rPr kumimoji="0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j-cs"/>
                  <a:sym typeface="微软雅黑" panose="020b0503020204020204" charset="-122"/>
                </a:rPr>
                <a:t>100%</a:t>
              </a: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j-cs"/>
                <a:sym typeface="微软雅黑" panose="020b0503020204020204" charset="-122"/>
              </a:endParaRPr>
            </a:p>
          </p:txBody>
        </p:sp>
      </p:grpSp>
      <p:sp>
        <p:nvSpPr>
          <p:cNvPr id="1445" name="Shape 1445"/>
          <p:cNvSpPr/>
          <p:nvPr/>
        </p:nvSpPr>
        <p:spPr>
          <a:xfrm>
            <a:off x="1066166" y="3720438"/>
            <a:ext cx="4901099" cy="584775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>
            <a:lvl1pPr>
              <a:defRPr sz="1400" b="1" i="1">
                <a:solidFill>
                  <a:srgbClr val="595C54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 b="0" i="0">
                <a:solidFill>
                  <a:srgbClr val="000000"/>
                </a:solidFill>
              </a:defRPr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微软雅黑" panose="020b0503020204020204" charset="-122"/>
              </a:rPr>
              <a:t>您的内容打在这里，或通过复制您的文本后在此框中选择粘贴并选择只保留文字</a:t>
            </a:r>
            <a:r>
              <a:rPr kumimoji="0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微软雅黑" panose="020b0503020204020204" charset="-122"/>
              </a:rPr>
              <a:t> . </a:t>
            </a: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  <a:sym typeface="微软雅黑" panose="020b0503020204020204" charset="-122"/>
            </a:endParaRPr>
          </a:p>
        </p:txBody>
      </p:sp>
      <p:grpSp>
        <p:nvGrpSpPr>
          <p:cNvPr id="1452" name="Group 1452"/>
          <p:cNvGrpSpPr/>
          <p:nvPr/>
        </p:nvGrpSpPr>
        <p:grpSpPr>
          <a:xfrm>
            <a:off x="3802191" y="1929213"/>
            <a:ext cx="2173008" cy="1637334"/>
            <a:chExt cx="2173290" cy="1637333"/>
          </a:xfrm>
        </p:grpSpPr>
        <p:grpSp>
          <p:nvGrpSpPr>
            <p:cNvPr id="1450" name="Group 1450"/>
            <p:cNvGrpSpPr/>
            <p:nvPr/>
          </p:nvGrpSpPr>
          <p:grpSpPr>
            <a:xfrm>
              <a:off x="0" y="0"/>
              <a:ext cx="2173290" cy="1254126"/>
              <a:chExt cx="2173288" cy="1254125"/>
            </a:xfrm>
          </p:grpSpPr>
          <p:sp>
            <p:nvSpPr>
              <p:cNvPr id="1446" name="Shape 1446"/>
              <p:cNvSpPr/>
              <p:nvPr/>
            </p:nvSpPr>
            <p:spPr>
              <a:xfrm>
                <a:off x="284162" y="273050"/>
                <a:ext cx="155576" cy="708025"/>
              </a:xfrm>
              <a:prstGeom prst="rect">
                <a:avLst/>
              </a:pr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447" name="Shape 1447"/>
              <p:cNvSpPr/>
              <p:nvPr/>
            </p:nvSpPr>
            <p:spPr>
              <a:xfrm>
                <a:off x="595312" y="273050"/>
                <a:ext cx="155576" cy="708025"/>
              </a:xfrm>
              <a:prstGeom prst="rect">
                <a:avLst/>
              </a:pr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2"/>
              </a:fillRef>
              <a:effectRef idx="1">
                <a:schemeClr val="accent2"/>
              </a:effectRef>
              <a:fontRef idx="minor">
                <a:schemeClr val="lt1"/>
              </a:fontRef>
            </p:style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448" name="Shape 1448"/>
              <p:cNvSpPr/>
              <p:nvPr/>
            </p:nvSpPr>
            <p:spPr>
              <a:xfrm>
                <a:off x="879475" y="273050"/>
                <a:ext cx="155576" cy="708025"/>
              </a:xfrm>
              <a:prstGeom prst="rect">
                <a:avLst/>
              </a:pr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449" name="Shape 1449"/>
              <p:cNvSpPr/>
              <p:nvPr/>
            </p:nvSpPr>
            <p:spPr>
              <a:xfrm>
                <a:off x="-1" y="0"/>
                <a:ext cx="2173290" cy="125412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829" y="6104"/>
                    </a:moveTo>
                    <a:cubicBezTo>
                      <a:pt x="19543" y="6104"/>
                      <a:pt x="19543" y="6104"/>
                      <a:pt x="19543" y="6104"/>
                    </a:cubicBezTo>
                    <a:cubicBezTo>
                      <a:pt x="19543" y="3757"/>
                      <a:pt x="19543" y="3757"/>
                      <a:pt x="19543" y="3757"/>
                    </a:cubicBezTo>
                    <a:cubicBezTo>
                      <a:pt x="19543" y="1409"/>
                      <a:pt x="18771" y="0"/>
                      <a:pt x="17743" y="0"/>
                    </a:cubicBezTo>
                    <a:cubicBezTo>
                      <a:pt x="1800" y="0"/>
                      <a:pt x="1800" y="0"/>
                      <a:pt x="1800" y="0"/>
                    </a:cubicBezTo>
                    <a:cubicBezTo>
                      <a:pt x="771" y="0"/>
                      <a:pt x="0" y="1409"/>
                      <a:pt x="0" y="3757"/>
                    </a:cubicBezTo>
                    <a:cubicBezTo>
                      <a:pt x="0" y="17843"/>
                      <a:pt x="0" y="17843"/>
                      <a:pt x="0" y="17843"/>
                    </a:cubicBezTo>
                    <a:cubicBezTo>
                      <a:pt x="0" y="20191"/>
                      <a:pt x="771" y="21600"/>
                      <a:pt x="1800" y="21600"/>
                    </a:cubicBezTo>
                    <a:cubicBezTo>
                      <a:pt x="17743" y="21600"/>
                      <a:pt x="17743" y="21600"/>
                      <a:pt x="17743" y="21600"/>
                    </a:cubicBezTo>
                    <a:cubicBezTo>
                      <a:pt x="18771" y="21600"/>
                      <a:pt x="19543" y="20191"/>
                      <a:pt x="19543" y="17843"/>
                    </a:cubicBezTo>
                    <a:cubicBezTo>
                      <a:pt x="19543" y="15496"/>
                      <a:pt x="19543" y="15496"/>
                      <a:pt x="19543" y="15496"/>
                    </a:cubicBezTo>
                    <a:cubicBezTo>
                      <a:pt x="20829" y="15496"/>
                      <a:pt x="20829" y="15496"/>
                      <a:pt x="20829" y="15496"/>
                    </a:cubicBezTo>
                    <a:cubicBezTo>
                      <a:pt x="21343" y="15496"/>
                      <a:pt x="21600" y="15026"/>
                      <a:pt x="21600" y="14557"/>
                    </a:cubicBezTo>
                    <a:cubicBezTo>
                      <a:pt x="21600" y="7043"/>
                      <a:pt x="21600" y="7043"/>
                      <a:pt x="21600" y="7043"/>
                    </a:cubicBezTo>
                    <a:cubicBezTo>
                      <a:pt x="21600" y="6574"/>
                      <a:pt x="21343" y="6104"/>
                      <a:pt x="20829" y="6104"/>
                    </a:cubicBezTo>
                    <a:close/>
                    <a:moveTo>
                      <a:pt x="18257" y="17843"/>
                    </a:moveTo>
                    <a:cubicBezTo>
                      <a:pt x="18257" y="18783"/>
                      <a:pt x="18000" y="19252"/>
                      <a:pt x="17743" y="19252"/>
                    </a:cubicBezTo>
                    <a:cubicBezTo>
                      <a:pt x="1800" y="19252"/>
                      <a:pt x="1800" y="19252"/>
                      <a:pt x="1800" y="19252"/>
                    </a:cubicBezTo>
                    <a:cubicBezTo>
                      <a:pt x="1543" y="19252"/>
                      <a:pt x="1286" y="18783"/>
                      <a:pt x="1286" y="17843"/>
                    </a:cubicBezTo>
                    <a:cubicBezTo>
                      <a:pt x="1286" y="3757"/>
                      <a:pt x="1286" y="3757"/>
                      <a:pt x="1286" y="3757"/>
                    </a:cubicBezTo>
                    <a:cubicBezTo>
                      <a:pt x="1286" y="2817"/>
                      <a:pt x="1543" y="2348"/>
                      <a:pt x="1800" y="2348"/>
                    </a:cubicBezTo>
                    <a:cubicBezTo>
                      <a:pt x="17743" y="2348"/>
                      <a:pt x="17743" y="2348"/>
                      <a:pt x="17743" y="2348"/>
                    </a:cubicBezTo>
                    <a:cubicBezTo>
                      <a:pt x="18000" y="2348"/>
                      <a:pt x="18257" y="2817"/>
                      <a:pt x="18257" y="3757"/>
                    </a:cubicBezTo>
                    <a:lnTo>
                      <a:pt x="18257" y="17843"/>
                    </a:lnTo>
                    <a:close/>
                  </a:path>
                </a:pathLst>
              </a:custGeom>
              <a:solidFill>
                <a:srgbClr val="595C5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</p:grpSp>
        <p:sp>
          <p:nvSpPr>
            <p:cNvPr id="1451" name="Shape 1451"/>
            <p:cNvSpPr/>
            <p:nvPr/>
          </p:nvSpPr>
          <p:spPr>
            <a:xfrm>
              <a:off x="0" y="1268003"/>
              <a:ext cx="566894" cy="36933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>
              <a:lvl1pPr>
                <a:defRPr sz="2800" b="1">
                  <a:solidFill>
                    <a:srgbClr val="F79A00"/>
                  </a:solidFill>
                  <a:latin typeface="+mj-lt"/>
                  <a:ea typeface="+mj-ea"/>
                  <a:cs typeface="+mj-cs"/>
                  <a:sym typeface="Source Sans Pro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1800" b="0">
                  <a:solidFill>
                    <a:srgbClr val="000000"/>
                  </a:solidFill>
                </a:defRPr>
              </a:pPr>
              <a:r>
                <a:rPr kumimoji="0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j-cs"/>
                  <a:sym typeface="微软雅黑" panose="020b0503020204020204" charset="-122"/>
                </a:rPr>
                <a:t>60%</a:t>
              </a: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j-cs"/>
                <a:sym typeface="微软雅黑" panose="020b0503020204020204" charset="-122"/>
              </a:endParaRPr>
            </a:p>
          </p:txBody>
        </p:sp>
      </p:grpSp>
      <p:grpSp>
        <p:nvGrpSpPr>
          <p:cNvPr id="1459" name="Group 1459"/>
          <p:cNvGrpSpPr/>
          <p:nvPr/>
        </p:nvGrpSpPr>
        <p:grpSpPr>
          <a:xfrm>
            <a:off x="6450634" y="1930985"/>
            <a:ext cx="2482322" cy="943283"/>
            <a:chExt cx="2482644" cy="943281"/>
          </a:xfrm>
        </p:grpSpPr>
        <p:grpSp>
          <p:nvGrpSpPr>
            <p:cNvPr id="1456" name="Group 1456"/>
            <p:cNvGrpSpPr/>
            <p:nvPr/>
          </p:nvGrpSpPr>
          <p:grpSpPr>
            <a:xfrm>
              <a:off x="131653" y="0"/>
              <a:ext cx="510228" cy="509356"/>
              <a:chExt cx="510226" cy="509355"/>
            </a:xfrm>
          </p:grpSpPr>
          <p:sp>
            <p:nvSpPr>
              <p:cNvPr id="1454" name="Shape 1454"/>
              <p:cNvSpPr/>
              <p:nvPr/>
            </p:nvSpPr>
            <p:spPr>
              <a:xfrm>
                <a:off x="-1" y="0"/>
                <a:ext cx="510228" cy="50935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851" y="12151"/>
                    </a:moveTo>
                    <a:cubicBezTo>
                      <a:pt x="13852" y="12151"/>
                      <a:pt x="12927" y="11860"/>
                      <a:pt x="12125" y="11387"/>
                    </a:cubicBezTo>
                    <a:lnTo>
                      <a:pt x="11893" y="11619"/>
                    </a:lnTo>
                    <a:lnTo>
                      <a:pt x="11133" y="12378"/>
                    </a:lnTo>
                    <a:lnTo>
                      <a:pt x="9846" y="13664"/>
                    </a:lnTo>
                    <a:cubicBezTo>
                      <a:pt x="9593" y="13917"/>
                      <a:pt x="9451" y="14261"/>
                      <a:pt x="9451" y="14618"/>
                    </a:cubicBezTo>
                    <a:lnTo>
                      <a:pt x="9451" y="16201"/>
                    </a:lnTo>
                    <a:lnTo>
                      <a:pt x="8101" y="16201"/>
                    </a:lnTo>
                    <a:cubicBezTo>
                      <a:pt x="7356" y="16201"/>
                      <a:pt x="6751" y="16805"/>
                      <a:pt x="6751" y="17550"/>
                    </a:cubicBezTo>
                    <a:lnTo>
                      <a:pt x="6751" y="18901"/>
                    </a:lnTo>
                    <a:lnTo>
                      <a:pt x="5170" y="18901"/>
                    </a:lnTo>
                    <a:cubicBezTo>
                      <a:pt x="4812" y="18901"/>
                      <a:pt x="4469" y="19043"/>
                      <a:pt x="4216" y="19296"/>
                    </a:cubicBezTo>
                    <a:lnTo>
                      <a:pt x="3259" y="20253"/>
                    </a:lnTo>
                    <a:lnTo>
                      <a:pt x="1352" y="20250"/>
                    </a:lnTo>
                    <a:lnTo>
                      <a:pt x="1350" y="18327"/>
                    </a:lnTo>
                    <a:lnTo>
                      <a:pt x="9223" y="10467"/>
                    </a:lnTo>
                    <a:cubicBezTo>
                      <a:pt x="9223" y="10467"/>
                      <a:pt x="9223" y="10467"/>
                      <a:pt x="9224" y="10468"/>
                    </a:cubicBezTo>
                    <a:lnTo>
                      <a:pt x="10215" y="9477"/>
                    </a:lnTo>
                    <a:cubicBezTo>
                      <a:pt x="9741" y="8674"/>
                      <a:pt x="9451" y="7748"/>
                      <a:pt x="9451" y="6750"/>
                    </a:cubicBezTo>
                    <a:cubicBezTo>
                      <a:pt x="9451" y="3767"/>
                      <a:pt x="11870" y="1350"/>
                      <a:pt x="14851" y="1350"/>
                    </a:cubicBezTo>
                    <a:cubicBezTo>
                      <a:pt x="17833" y="1350"/>
                      <a:pt x="20251" y="3767"/>
                      <a:pt x="20251" y="6750"/>
                    </a:cubicBezTo>
                    <a:cubicBezTo>
                      <a:pt x="20251" y="9732"/>
                      <a:pt x="17833" y="12151"/>
                      <a:pt x="14851" y="12151"/>
                    </a:cubicBezTo>
                    <a:moveTo>
                      <a:pt x="14851" y="0"/>
                    </a:moveTo>
                    <a:cubicBezTo>
                      <a:pt x="11124" y="0"/>
                      <a:pt x="8101" y="3022"/>
                      <a:pt x="8101" y="6750"/>
                    </a:cubicBezTo>
                    <a:cubicBezTo>
                      <a:pt x="8101" y="7617"/>
                      <a:pt x="8283" y="8438"/>
                      <a:pt x="8582" y="9199"/>
                    </a:cubicBezTo>
                    <a:lnTo>
                      <a:pt x="383" y="17401"/>
                    </a:lnTo>
                    <a:cubicBezTo>
                      <a:pt x="146" y="17638"/>
                      <a:pt x="0" y="17864"/>
                      <a:pt x="0" y="18226"/>
                    </a:cubicBezTo>
                    <a:lnTo>
                      <a:pt x="0" y="20250"/>
                    </a:lnTo>
                    <a:cubicBezTo>
                      <a:pt x="0" y="20973"/>
                      <a:pt x="626" y="21600"/>
                      <a:pt x="1349" y="21600"/>
                    </a:cubicBezTo>
                    <a:lnTo>
                      <a:pt x="3374" y="21600"/>
                    </a:lnTo>
                    <a:cubicBezTo>
                      <a:pt x="3736" y="21600"/>
                      <a:pt x="3965" y="21456"/>
                      <a:pt x="4202" y="21220"/>
                    </a:cubicBezTo>
                    <a:lnTo>
                      <a:pt x="5170" y="20250"/>
                    </a:lnTo>
                    <a:lnTo>
                      <a:pt x="6751" y="20250"/>
                    </a:lnTo>
                    <a:cubicBezTo>
                      <a:pt x="7496" y="20250"/>
                      <a:pt x="8101" y="19646"/>
                      <a:pt x="8101" y="18901"/>
                    </a:cubicBezTo>
                    <a:lnTo>
                      <a:pt x="8101" y="17550"/>
                    </a:lnTo>
                    <a:lnTo>
                      <a:pt x="9451" y="17550"/>
                    </a:lnTo>
                    <a:cubicBezTo>
                      <a:pt x="10196" y="17550"/>
                      <a:pt x="10802" y="16946"/>
                      <a:pt x="10802" y="16201"/>
                    </a:cubicBezTo>
                    <a:lnTo>
                      <a:pt x="10802" y="14618"/>
                    </a:lnTo>
                    <a:lnTo>
                      <a:pt x="12401" y="13019"/>
                    </a:lnTo>
                    <a:cubicBezTo>
                      <a:pt x="13163" y="13318"/>
                      <a:pt x="13983" y="13501"/>
                      <a:pt x="14851" y="13501"/>
                    </a:cubicBezTo>
                    <a:cubicBezTo>
                      <a:pt x="18578" y="13501"/>
                      <a:pt x="21600" y="10477"/>
                      <a:pt x="21600" y="6750"/>
                    </a:cubicBezTo>
                    <a:cubicBezTo>
                      <a:pt x="21600" y="3022"/>
                      <a:pt x="18578" y="0"/>
                      <a:pt x="14851" y="0"/>
                    </a:cubicBezTo>
                  </a:path>
                </a:pathLst>
              </a:cu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455" name="Shape 1455"/>
              <p:cNvSpPr/>
              <p:nvPr/>
            </p:nvSpPr>
            <p:spPr>
              <a:xfrm>
                <a:off x="318688" y="63558"/>
                <a:ext cx="127128" cy="127131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333" extrusionOk="0">
                    <a:moveTo>
                      <a:pt x="13008" y="18685"/>
                    </a:moveTo>
                    <a:cubicBezTo>
                      <a:pt x="9017" y="15851"/>
                      <a:pt x="5542" y="12416"/>
                      <a:pt x="2694" y="8571"/>
                    </a:cubicBezTo>
                    <a:cubicBezTo>
                      <a:pt x="3736" y="5629"/>
                      <a:pt x="5693" y="3698"/>
                      <a:pt x="8585" y="2648"/>
                    </a:cubicBezTo>
                    <a:cubicBezTo>
                      <a:pt x="12578" y="5490"/>
                      <a:pt x="16048" y="8912"/>
                      <a:pt x="18889" y="12810"/>
                    </a:cubicBezTo>
                    <a:cubicBezTo>
                      <a:pt x="17836" y="15731"/>
                      <a:pt x="15883" y="17648"/>
                      <a:pt x="13008" y="18685"/>
                    </a:cubicBezTo>
                    <a:moveTo>
                      <a:pt x="21110" y="11296"/>
                    </a:moveTo>
                    <a:cubicBezTo>
                      <a:pt x="18081" y="7131"/>
                      <a:pt x="14396" y="3497"/>
                      <a:pt x="10161" y="485"/>
                    </a:cubicBezTo>
                    <a:cubicBezTo>
                      <a:pt x="9468" y="-7"/>
                      <a:pt x="8579" y="-133"/>
                      <a:pt x="7778" y="146"/>
                    </a:cubicBezTo>
                    <a:cubicBezTo>
                      <a:pt x="4027" y="1451"/>
                      <a:pt x="1463" y="3984"/>
                      <a:pt x="145" y="7688"/>
                    </a:cubicBezTo>
                    <a:cubicBezTo>
                      <a:pt x="46" y="7963"/>
                      <a:pt x="0" y="8253"/>
                      <a:pt x="0" y="8538"/>
                    </a:cubicBezTo>
                    <a:cubicBezTo>
                      <a:pt x="0" y="9072"/>
                      <a:pt x="167" y="9597"/>
                      <a:pt x="487" y="10042"/>
                    </a:cubicBezTo>
                    <a:cubicBezTo>
                      <a:pt x="3525" y="14214"/>
                      <a:pt x="7211" y="17851"/>
                      <a:pt x="11431" y="20851"/>
                    </a:cubicBezTo>
                    <a:cubicBezTo>
                      <a:pt x="12122" y="21339"/>
                      <a:pt x="13010" y="21467"/>
                      <a:pt x="13812" y="21189"/>
                    </a:cubicBezTo>
                    <a:cubicBezTo>
                      <a:pt x="17563" y="19894"/>
                      <a:pt x="20133" y="17357"/>
                      <a:pt x="21451" y="13648"/>
                    </a:cubicBezTo>
                    <a:cubicBezTo>
                      <a:pt x="21551" y="13373"/>
                      <a:pt x="21600" y="13082"/>
                      <a:pt x="21600" y="12797"/>
                    </a:cubicBezTo>
                    <a:cubicBezTo>
                      <a:pt x="21600" y="12266"/>
                      <a:pt x="21429" y="11741"/>
                      <a:pt x="21110" y="11296"/>
                    </a:cubicBezTo>
                  </a:path>
                </a:pathLst>
              </a:cu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</p:grpSp>
        <p:sp>
          <p:nvSpPr>
            <p:cNvPr id="1457" name="Shape 1457"/>
            <p:cNvSpPr/>
            <p:nvPr/>
          </p:nvSpPr>
          <p:spPr>
            <a:xfrm>
              <a:off x="0" y="573952"/>
              <a:ext cx="2482644" cy="36932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defRPr sz="1400">
                  <a:solidFill>
                    <a:srgbClr val="595C54"/>
                  </a:solidFill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rPr>
                <a:t>点击此处添加段落文本</a:t>
              </a: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微软雅黑" panose="020b0503020204020204" charset="-122"/>
              </a:endParaRPr>
            </a:p>
          </p:txBody>
        </p:sp>
        <p:sp>
          <p:nvSpPr>
            <p:cNvPr id="1458" name="Shape 1458"/>
            <p:cNvSpPr/>
            <p:nvPr/>
          </p:nvSpPr>
          <p:spPr>
            <a:xfrm>
              <a:off x="629967" y="257729"/>
              <a:ext cx="1015661" cy="36932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>
              <a:lvl1pPr>
                <a:defRPr>
                  <a:solidFill>
                    <a:srgbClr val="1C789F"/>
                  </a:solidFill>
                  <a:latin typeface="+mj-lt"/>
                  <a:ea typeface="+mj-ea"/>
                  <a:cs typeface="+mj-cs"/>
                  <a:sym typeface="Source Sans Pro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solidFill>
                    <a:srgbClr val="000000"/>
                  </a:solidFill>
                </a:defRPr>
              </a:pPr>
              <a:r>
                <a: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j-cs"/>
                  <a:sym typeface="微软雅黑" panose="020b0503020204020204" charset="-122"/>
                </a:rPr>
                <a:t>添加标题</a:t>
              </a:r>
              <a:endParaRPr kumimoji="0" sz="18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j-cs"/>
                <a:sym typeface="微软雅黑" panose="020b0503020204020204" charset="-122"/>
              </a:endParaRPr>
            </a:p>
          </p:txBody>
        </p:sp>
      </p:grpSp>
      <p:grpSp>
        <p:nvGrpSpPr>
          <p:cNvPr id="1465" name="Group 1465"/>
          <p:cNvGrpSpPr/>
          <p:nvPr/>
        </p:nvGrpSpPr>
        <p:grpSpPr>
          <a:xfrm>
            <a:off x="9019705" y="1930985"/>
            <a:ext cx="2482322" cy="943283"/>
            <a:chExt cx="2482644" cy="943281"/>
          </a:xfrm>
        </p:grpSpPr>
        <p:sp>
          <p:nvSpPr>
            <p:cNvPr id="1460" name="Shape 1460"/>
            <p:cNvSpPr/>
            <p:nvPr/>
          </p:nvSpPr>
          <p:spPr>
            <a:xfrm>
              <a:off x="577469" y="257729"/>
              <a:ext cx="1015661" cy="36932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>
              <a:lvl1pPr>
                <a:defRPr>
                  <a:solidFill>
                    <a:srgbClr val="D05126"/>
                  </a:solidFill>
                  <a:latin typeface="+mj-lt"/>
                  <a:ea typeface="+mj-ea"/>
                  <a:cs typeface="+mj-cs"/>
                  <a:sym typeface="Source Sans Pro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solidFill>
                    <a:srgbClr val="000000"/>
                  </a:solidFill>
                </a:defRPr>
              </a:pPr>
              <a:r>
                <a: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j-cs"/>
                  <a:sym typeface="微软雅黑" panose="020b0503020204020204" charset="-122"/>
                </a:rPr>
                <a:t>添加标题</a:t>
              </a:r>
              <a:endParaRPr kumimoji="0" sz="18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j-cs"/>
                <a:sym typeface="微软雅黑" panose="020b0503020204020204" charset="-122"/>
              </a:endParaRPr>
            </a:p>
          </p:txBody>
        </p:sp>
        <p:grpSp>
          <p:nvGrpSpPr>
            <p:cNvPr id="1463" name="Group 1463"/>
            <p:cNvGrpSpPr/>
            <p:nvPr/>
          </p:nvGrpSpPr>
          <p:grpSpPr>
            <a:xfrm>
              <a:off x="131653" y="0"/>
              <a:ext cx="510228" cy="509356"/>
              <a:chExt cx="510226" cy="509355"/>
            </a:xfrm>
          </p:grpSpPr>
          <p:sp>
            <p:nvSpPr>
              <p:cNvPr id="1461" name="Shape 1461"/>
              <p:cNvSpPr/>
              <p:nvPr/>
            </p:nvSpPr>
            <p:spPr>
              <a:xfrm>
                <a:off x="-1" y="0"/>
                <a:ext cx="510228" cy="50935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851" y="12151"/>
                    </a:moveTo>
                    <a:cubicBezTo>
                      <a:pt x="13852" y="12151"/>
                      <a:pt x="12927" y="11860"/>
                      <a:pt x="12125" y="11387"/>
                    </a:cubicBezTo>
                    <a:lnTo>
                      <a:pt x="11893" y="11619"/>
                    </a:lnTo>
                    <a:lnTo>
                      <a:pt x="11133" y="12378"/>
                    </a:lnTo>
                    <a:lnTo>
                      <a:pt x="9846" y="13664"/>
                    </a:lnTo>
                    <a:cubicBezTo>
                      <a:pt x="9593" y="13917"/>
                      <a:pt x="9451" y="14261"/>
                      <a:pt x="9451" y="14618"/>
                    </a:cubicBezTo>
                    <a:lnTo>
                      <a:pt x="9451" y="16201"/>
                    </a:lnTo>
                    <a:lnTo>
                      <a:pt x="8101" y="16201"/>
                    </a:lnTo>
                    <a:cubicBezTo>
                      <a:pt x="7356" y="16201"/>
                      <a:pt x="6751" y="16805"/>
                      <a:pt x="6751" y="17550"/>
                    </a:cubicBezTo>
                    <a:lnTo>
                      <a:pt x="6751" y="18901"/>
                    </a:lnTo>
                    <a:lnTo>
                      <a:pt x="5170" y="18901"/>
                    </a:lnTo>
                    <a:cubicBezTo>
                      <a:pt x="4812" y="18901"/>
                      <a:pt x="4469" y="19043"/>
                      <a:pt x="4216" y="19296"/>
                    </a:cubicBezTo>
                    <a:lnTo>
                      <a:pt x="3259" y="20253"/>
                    </a:lnTo>
                    <a:lnTo>
                      <a:pt x="1352" y="20250"/>
                    </a:lnTo>
                    <a:lnTo>
                      <a:pt x="1350" y="18327"/>
                    </a:lnTo>
                    <a:lnTo>
                      <a:pt x="9223" y="10467"/>
                    </a:lnTo>
                    <a:cubicBezTo>
                      <a:pt x="9223" y="10467"/>
                      <a:pt x="9223" y="10467"/>
                      <a:pt x="9224" y="10468"/>
                    </a:cubicBezTo>
                    <a:lnTo>
                      <a:pt x="10215" y="9477"/>
                    </a:lnTo>
                    <a:cubicBezTo>
                      <a:pt x="9741" y="8674"/>
                      <a:pt x="9451" y="7748"/>
                      <a:pt x="9451" y="6750"/>
                    </a:cubicBezTo>
                    <a:cubicBezTo>
                      <a:pt x="9451" y="3767"/>
                      <a:pt x="11870" y="1350"/>
                      <a:pt x="14851" y="1350"/>
                    </a:cubicBezTo>
                    <a:cubicBezTo>
                      <a:pt x="17833" y="1350"/>
                      <a:pt x="20251" y="3767"/>
                      <a:pt x="20251" y="6750"/>
                    </a:cubicBezTo>
                    <a:cubicBezTo>
                      <a:pt x="20251" y="9732"/>
                      <a:pt x="17833" y="12151"/>
                      <a:pt x="14851" y="12151"/>
                    </a:cubicBezTo>
                    <a:moveTo>
                      <a:pt x="14851" y="0"/>
                    </a:moveTo>
                    <a:cubicBezTo>
                      <a:pt x="11124" y="0"/>
                      <a:pt x="8101" y="3022"/>
                      <a:pt x="8101" y="6750"/>
                    </a:cubicBezTo>
                    <a:cubicBezTo>
                      <a:pt x="8101" y="7617"/>
                      <a:pt x="8283" y="8438"/>
                      <a:pt x="8582" y="9199"/>
                    </a:cubicBezTo>
                    <a:lnTo>
                      <a:pt x="383" y="17401"/>
                    </a:lnTo>
                    <a:cubicBezTo>
                      <a:pt x="146" y="17638"/>
                      <a:pt x="0" y="17864"/>
                      <a:pt x="0" y="18226"/>
                    </a:cubicBezTo>
                    <a:lnTo>
                      <a:pt x="0" y="20250"/>
                    </a:lnTo>
                    <a:cubicBezTo>
                      <a:pt x="0" y="20973"/>
                      <a:pt x="626" y="21600"/>
                      <a:pt x="1349" y="21600"/>
                    </a:cubicBezTo>
                    <a:lnTo>
                      <a:pt x="3374" y="21600"/>
                    </a:lnTo>
                    <a:cubicBezTo>
                      <a:pt x="3736" y="21600"/>
                      <a:pt x="3965" y="21456"/>
                      <a:pt x="4202" y="21220"/>
                    </a:cubicBezTo>
                    <a:lnTo>
                      <a:pt x="5170" y="20250"/>
                    </a:lnTo>
                    <a:lnTo>
                      <a:pt x="6751" y="20250"/>
                    </a:lnTo>
                    <a:cubicBezTo>
                      <a:pt x="7496" y="20250"/>
                      <a:pt x="8101" y="19646"/>
                      <a:pt x="8101" y="18901"/>
                    </a:cubicBezTo>
                    <a:lnTo>
                      <a:pt x="8101" y="17550"/>
                    </a:lnTo>
                    <a:lnTo>
                      <a:pt x="9451" y="17550"/>
                    </a:lnTo>
                    <a:cubicBezTo>
                      <a:pt x="10196" y="17550"/>
                      <a:pt x="10802" y="16946"/>
                      <a:pt x="10802" y="16201"/>
                    </a:cubicBezTo>
                    <a:lnTo>
                      <a:pt x="10802" y="14618"/>
                    </a:lnTo>
                    <a:lnTo>
                      <a:pt x="12401" y="13019"/>
                    </a:lnTo>
                    <a:cubicBezTo>
                      <a:pt x="13163" y="13318"/>
                      <a:pt x="13983" y="13501"/>
                      <a:pt x="14851" y="13501"/>
                    </a:cubicBezTo>
                    <a:cubicBezTo>
                      <a:pt x="18578" y="13501"/>
                      <a:pt x="21600" y="10477"/>
                      <a:pt x="21600" y="6750"/>
                    </a:cubicBezTo>
                    <a:cubicBezTo>
                      <a:pt x="21600" y="3022"/>
                      <a:pt x="18578" y="0"/>
                      <a:pt x="14851" y="0"/>
                    </a:cubicBezTo>
                  </a:path>
                </a:pathLst>
              </a:cu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2"/>
              </a:fillRef>
              <a:effectRef idx="1">
                <a:schemeClr val="accent2"/>
              </a:effectRef>
              <a:fontRef idx="minor">
                <a:schemeClr val="lt1"/>
              </a:fontRef>
            </p:style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462" name="Shape 1462"/>
              <p:cNvSpPr/>
              <p:nvPr/>
            </p:nvSpPr>
            <p:spPr>
              <a:xfrm>
                <a:off x="318688" y="63558"/>
                <a:ext cx="127128" cy="127131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333" extrusionOk="0">
                    <a:moveTo>
                      <a:pt x="13008" y="18685"/>
                    </a:moveTo>
                    <a:cubicBezTo>
                      <a:pt x="9017" y="15851"/>
                      <a:pt x="5542" y="12416"/>
                      <a:pt x="2694" y="8571"/>
                    </a:cubicBezTo>
                    <a:cubicBezTo>
                      <a:pt x="3736" y="5629"/>
                      <a:pt x="5693" y="3698"/>
                      <a:pt x="8585" y="2648"/>
                    </a:cubicBezTo>
                    <a:cubicBezTo>
                      <a:pt x="12578" y="5490"/>
                      <a:pt x="16048" y="8912"/>
                      <a:pt x="18889" y="12810"/>
                    </a:cubicBezTo>
                    <a:cubicBezTo>
                      <a:pt x="17836" y="15731"/>
                      <a:pt x="15883" y="17648"/>
                      <a:pt x="13008" y="18685"/>
                    </a:cubicBezTo>
                    <a:moveTo>
                      <a:pt x="21110" y="11296"/>
                    </a:moveTo>
                    <a:cubicBezTo>
                      <a:pt x="18081" y="7131"/>
                      <a:pt x="14396" y="3497"/>
                      <a:pt x="10161" y="485"/>
                    </a:cubicBezTo>
                    <a:cubicBezTo>
                      <a:pt x="9468" y="-7"/>
                      <a:pt x="8579" y="-133"/>
                      <a:pt x="7778" y="146"/>
                    </a:cubicBezTo>
                    <a:cubicBezTo>
                      <a:pt x="4027" y="1451"/>
                      <a:pt x="1463" y="3984"/>
                      <a:pt x="145" y="7688"/>
                    </a:cubicBezTo>
                    <a:cubicBezTo>
                      <a:pt x="46" y="7963"/>
                      <a:pt x="0" y="8253"/>
                      <a:pt x="0" y="8538"/>
                    </a:cubicBezTo>
                    <a:cubicBezTo>
                      <a:pt x="0" y="9072"/>
                      <a:pt x="167" y="9597"/>
                      <a:pt x="487" y="10042"/>
                    </a:cubicBezTo>
                    <a:cubicBezTo>
                      <a:pt x="3525" y="14214"/>
                      <a:pt x="7211" y="17851"/>
                      <a:pt x="11431" y="20851"/>
                    </a:cubicBezTo>
                    <a:cubicBezTo>
                      <a:pt x="12122" y="21339"/>
                      <a:pt x="13010" y="21467"/>
                      <a:pt x="13812" y="21189"/>
                    </a:cubicBezTo>
                    <a:cubicBezTo>
                      <a:pt x="17563" y="19894"/>
                      <a:pt x="20133" y="17357"/>
                      <a:pt x="21451" y="13648"/>
                    </a:cubicBezTo>
                    <a:cubicBezTo>
                      <a:pt x="21551" y="13373"/>
                      <a:pt x="21600" y="13082"/>
                      <a:pt x="21600" y="12797"/>
                    </a:cubicBezTo>
                    <a:cubicBezTo>
                      <a:pt x="21600" y="12266"/>
                      <a:pt x="21429" y="11741"/>
                      <a:pt x="21110" y="11296"/>
                    </a:cubicBezTo>
                  </a:path>
                </a:pathLst>
              </a:cu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2"/>
              </a:fillRef>
              <a:effectRef idx="1">
                <a:schemeClr val="accent2"/>
              </a:effectRef>
              <a:fontRef idx="minor">
                <a:schemeClr val="lt1"/>
              </a:fontRef>
            </p:style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</p:grpSp>
        <p:sp>
          <p:nvSpPr>
            <p:cNvPr id="1464" name="Shape 1464"/>
            <p:cNvSpPr/>
            <p:nvPr/>
          </p:nvSpPr>
          <p:spPr>
            <a:xfrm>
              <a:off x="0" y="573952"/>
              <a:ext cx="2482644" cy="36932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defRPr sz="1400">
                  <a:solidFill>
                    <a:srgbClr val="595C54"/>
                  </a:solidFill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rPr>
                <a:t>点击此处添加段落文本</a:t>
              </a: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微软雅黑" panose="020b0503020204020204" charset="-122"/>
              </a:endParaRPr>
            </a:p>
          </p:txBody>
        </p:sp>
      </p:grpSp>
      <p:grpSp>
        <p:nvGrpSpPr>
          <p:cNvPr id="1469" name="Group 1469"/>
          <p:cNvGrpSpPr/>
          <p:nvPr/>
        </p:nvGrpSpPr>
        <p:grpSpPr>
          <a:xfrm>
            <a:off x="6450634" y="3375058"/>
            <a:ext cx="2482322" cy="930153"/>
            <a:chOff x="0" y="-1"/>
            <a:chExt cx="2482644" cy="930152"/>
          </a:xfrm>
        </p:grpSpPr>
        <p:sp>
          <p:nvSpPr>
            <p:cNvPr id="1466" name="Shape 1466"/>
            <p:cNvSpPr/>
            <p:nvPr/>
          </p:nvSpPr>
          <p:spPr>
            <a:xfrm>
              <a:off x="0" y="-1"/>
              <a:ext cx="509358" cy="510228"/>
            </a:xfrm>
            <a:custGeom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19" h="21600" extrusionOk="0">
                  <a:moveTo>
                    <a:pt x="18846" y="7946"/>
                  </a:moveTo>
                  <a:lnTo>
                    <a:pt x="17740" y="9091"/>
                  </a:lnTo>
                  <a:cubicBezTo>
                    <a:pt x="17740" y="8939"/>
                    <a:pt x="17758" y="8792"/>
                    <a:pt x="17744" y="8636"/>
                  </a:cubicBezTo>
                  <a:cubicBezTo>
                    <a:pt x="17629" y="7331"/>
                    <a:pt x="17036" y="6068"/>
                    <a:pt x="16074" y="5080"/>
                  </a:cubicBezTo>
                  <a:cubicBezTo>
                    <a:pt x="15004" y="3980"/>
                    <a:pt x="13585" y="3348"/>
                    <a:pt x="12180" y="3345"/>
                  </a:cubicBezTo>
                  <a:lnTo>
                    <a:pt x="13268" y="2218"/>
                  </a:lnTo>
                  <a:cubicBezTo>
                    <a:pt x="13812" y="1659"/>
                    <a:pt x="14572" y="1350"/>
                    <a:pt x="15403" y="1350"/>
                  </a:cubicBezTo>
                  <a:cubicBezTo>
                    <a:pt x="16460" y="1350"/>
                    <a:pt x="17546" y="1840"/>
                    <a:pt x="18381" y="2696"/>
                  </a:cubicBezTo>
                  <a:cubicBezTo>
                    <a:pt x="19165" y="3500"/>
                    <a:pt x="19631" y="4499"/>
                    <a:pt x="19698" y="5510"/>
                  </a:cubicBezTo>
                  <a:cubicBezTo>
                    <a:pt x="19760" y="6453"/>
                    <a:pt x="19457" y="7317"/>
                    <a:pt x="18846" y="7946"/>
                  </a:cubicBezTo>
                  <a:moveTo>
                    <a:pt x="5828" y="19330"/>
                  </a:moveTo>
                  <a:cubicBezTo>
                    <a:pt x="5813" y="18425"/>
                    <a:pt x="5454" y="17482"/>
                    <a:pt x="4730" y="16740"/>
                  </a:cubicBezTo>
                  <a:cubicBezTo>
                    <a:pt x="4046" y="16035"/>
                    <a:pt x="3150" y="15629"/>
                    <a:pt x="2257" y="15593"/>
                  </a:cubicBezTo>
                  <a:lnTo>
                    <a:pt x="2911" y="13158"/>
                  </a:lnTo>
                  <a:cubicBezTo>
                    <a:pt x="2959" y="12996"/>
                    <a:pt x="3052" y="12836"/>
                    <a:pt x="3168" y="12696"/>
                  </a:cubicBezTo>
                  <a:cubicBezTo>
                    <a:pt x="4485" y="11727"/>
                    <a:pt x="6512" y="12013"/>
                    <a:pt x="7920" y="13461"/>
                  </a:cubicBezTo>
                  <a:cubicBezTo>
                    <a:pt x="9409" y="14991"/>
                    <a:pt x="9639" y="17231"/>
                    <a:pt x="8492" y="18569"/>
                  </a:cubicBezTo>
                  <a:cubicBezTo>
                    <a:pt x="8416" y="18610"/>
                    <a:pt x="8339" y="18649"/>
                    <a:pt x="8256" y="18676"/>
                  </a:cubicBezTo>
                  <a:cubicBezTo>
                    <a:pt x="8256" y="18676"/>
                    <a:pt x="5828" y="19330"/>
                    <a:pt x="5828" y="19330"/>
                  </a:cubicBezTo>
                  <a:close/>
                  <a:moveTo>
                    <a:pt x="2737" y="20165"/>
                  </a:moveTo>
                  <a:cubicBezTo>
                    <a:pt x="2665" y="20182"/>
                    <a:pt x="2443" y="20240"/>
                    <a:pt x="2291" y="20250"/>
                  </a:cubicBezTo>
                  <a:cubicBezTo>
                    <a:pt x="1751" y="20245"/>
                    <a:pt x="1313" y="19793"/>
                    <a:pt x="1313" y="19238"/>
                  </a:cubicBezTo>
                  <a:cubicBezTo>
                    <a:pt x="1321" y="19125"/>
                    <a:pt x="1365" y="18930"/>
                    <a:pt x="1380" y="18858"/>
                  </a:cubicBezTo>
                  <a:lnTo>
                    <a:pt x="2071" y="16284"/>
                  </a:lnTo>
                  <a:cubicBezTo>
                    <a:pt x="2822" y="16262"/>
                    <a:pt x="3630" y="16563"/>
                    <a:pt x="4265" y="17216"/>
                  </a:cubicBezTo>
                  <a:cubicBezTo>
                    <a:pt x="4911" y="17879"/>
                    <a:pt x="5214" y="18726"/>
                    <a:pt x="5181" y="19505"/>
                  </a:cubicBezTo>
                  <a:cubicBezTo>
                    <a:pt x="5181" y="19505"/>
                    <a:pt x="2737" y="20165"/>
                    <a:pt x="2737" y="20165"/>
                  </a:cubicBezTo>
                  <a:close/>
                  <a:moveTo>
                    <a:pt x="6888" y="11180"/>
                  </a:moveTo>
                  <a:cubicBezTo>
                    <a:pt x="6280" y="10928"/>
                    <a:pt x="5642" y="10783"/>
                    <a:pt x="5004" y="10774"/>
                  </a:cubicBezTo>
                  <a:lnTo>
                    <a:pt x="10063" y="5536"/>
                  </a:lnTo>
                  <a:cubicBezTo>
                    <a:pt x="10838" y="4759"/>
                    <a:pt x="11966" y="4536"/>
                    <a:pt x="13077" y="4819"/>
                  </a:cubicBezTo>
                  <a:cubicBezTo>
                    <a:pt x="13077" y="4819"/>
                    <a:pt x="6888" y="11180"/>
                    <a:pt x="6888" y="11180"/>
                  </a:cubicBezTo>
                  <a:close/>
                  <a:moveTo>
                    <a:pt x="9717" y="13673"/>
                  </a:moveTo>
                  <a:cubicBezTo>
                    <a:pt x="9473" y="13259"/>
                    <a:pt x="9194" y="12860"/>
                    <a:pt x="8848" y="12506"/>
                  </a:cubicBezTo>
                  <a:cubicBezTo>
                    <a:pt x="8447" y="12094"/>
                    <a:pt x="7986" y="11771"/>
                    <a:pt x="7507" y="11499"/>
                  </a:cubicBezTo>
                  <a:lnTo>
                    <a:pt x="13767" y="5064"/>
                  </a:lnTo>
                  <a:cubicBezTo>
                    <a:pt x="14259" y="5288"/>
                    <a:pt x="14729" y="5607"/>
                    <a:pt x="15145" y="6035"/>
                  </a:cubicBezTo>
                  <a:cubicBezTo>
                    <a:pt x="15500" y="6398"/>
                    <a:pt x="15775" y="6806"/>
                    <a:pt x="15987" y="7229"/>
                  </a:cubicBezTo>
                  <a:cubicBezTo>
                    <a:pt x="15987" y="7229"/>
                    <a:pt x="9717" y="13673"/>
                    <a:pt x="9717" y="13673"/>
                  </a:cubicBezTo>
                  <a:close/>
                  <a:moveTo>
                    <a:pt x="10519" y="16062"/>
                  </a:moveTo>
                  <a:cubicBezTo>
                    <a:pt x="10465" y="15453"/>
                    <a:pt x="10298" y="14855"/>
                    <a:pt x="10047" y="14289"/>
                  </a:cubicBezTo>
                  <a:lnTo>
                    <a:pt x="16257" y="7906"/>
                  </a:lnTo>
                  <a:cubicBezTo>
                    <a:pt x="16637" y="9140"/>
                    <a:pt x="16442" y="10429"/>
                    <a:pt x="15610" y="11285"/>
                  </a:cubicBezTo>
                  <a:cubicBezTo>
                    <a:pt x="15604" y="11291"/>
                    <a:pt x="15598" y="11294"/>
                    <a:pt x="15593" y="11299"/>
                  </a:cubicBezTo>
                  <a:lnTo>
                    <a:pt x="15602" y="11307"/>
                  </a:lnTo>
                  <a:lnTo>
                    <a:pt x="10525" y="16566"/>
                  </a:lnTo>
                  <a:cubicBezTo>
                    <a:pt x="10527" y="16398"/>
                    <a:pt x="10534" y="16233"/>
                    <a:pt x="10519" y="16062"/>
                  </a:cubicBezTo>
                  <a:moveTo>
                    <a:pt x="19308" y="1741"/>
                  </a:moveTo>
                  <a:cubicBezTo>
                    <a:pt x="18228" y="632"/>
                    <a:pt x="16805" y="0"/>
                    <a:pt x="15403" y="0"/>
                  </a:cubicBezTo>
                  <a:cubicBezTo>
                    <a:pt x="14220" y="0"/>
                    <a:pt x="13131" y="450"/>
                    <a:pt x="12335" y="1266"/>
                  </a:cubicBezTo>
                  <a:lnTo>
                    <a:pt x="9138" y="4577"/>
                  </a:lnTo>
                  <a:cubicBezTo>
                    <a:pt x="9129" y="4585"/>
                    <a:pt x="9118" y="4592"/>
                    <a:pt x="9108" y="4602"/>
                  </a:cubicBezTo>
                  <a:cubicBezTo>
                    <a:pt x="9103" y="4608"/>
                    <a:pt x="9100" y="4614"/>
                    <a:pt x="9095" y="4620"/>
                  </a:cubicBezTo>
                  <a:lnTo>
                    <a:pt x="9096" y="4621"/>
                  </a:lnTo>
                  <a:lnTo>
                    <a:pt x="2310" y="11648"/>
                  </a:lnTo>
                  <a:cubicBezTo>
                    <a:pt x="1998" y="11967"/>
                    <a:pt x="1771" y="12365"/>
                    <a:pt x="1645" y="12798"/>
                  </a:cubicBezTo>
                  <a:lnTo>
                    <a:pt x="102" y="18542"/>
                  </a:lnTo>
                  <a:cubicBezTo>
                    <a:pt x="100" y="18558"/>
                    <a:pt x="0" y="19009"/>
                    <a:pt x="0" y="19238"/>
                  </a:cubicBezTo>
                  <a:cubicBezTo>
                    <a:pt x="0" y="20542"/>
                    <a:pt x="1030" y="21600"/>
                    <a:pt x="2302" y="21600"/>
                  </a:cubicBezTo>
                  <a:cubicBezTo>
                    <a:pt x="2554" y="21600"/>
                    <a:pt x="3044" y="21476"/>
                    <a:pt x="3062" y="21474"/>
                  </a:cubicBezTo>
                  <a:lnTo>
                    <a:pt x="8630" y="19970"/>
                  </a:lnTo>
                  <a:cubicBezTo>
                    <a:pt x="9054" y="19840"/>
                    <a:pt x="9439" y="19605"/>
                    <a:pt x="9750" y="19284"/>
                  </a:cubicBezTo>
                  <a:lnTo>
                    <a:pt x="19776" y="8899"/>
                  </a:lnTo>
                  <a:cubicBezTo>
                    <a:pt x="21600" y="7023"/>
                    <a:pt x="21394" y="3881"/>
                    <a:pt x="19308" y="1741"/>
                  </a:cubicBezTo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微软雅黑" panose="020b0503020204020204" charset="-122"/>
              </a:endParaRPr>
            </a:p>
          </p:txBody>
        </p:sp>
        <p:sp>
          <p:nvSpPr>
            <p:cNvPr id="1467" name="Shape 1467"/>
            <p:cNvSpPr/>
            <p:nvPr/>
          </p:nvSpPr>
          <p:spPr>
            <a:xfrm>
              <a:off x="650757" y="255125"/>
              <a:ext cx="1015661" cy="36933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>
              <a:lvl1pPr>
                <a:defRPr>
                  <a:solidFill>
                    <a:srgbClr val="619405"/>
                  </a:solidFill>
                  <a:latin typeface="+mj-lt"/>
                  <a:ea typeface="+mj-ea"/>
                  <a:cs typeface="+mj-cs"/>
                  <a:sym typeface="Source Sans Pro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solidFill>
                    <a:srgbClr val="000000"/>
                  </a:solidFill>
                </a:defRPr>
              </a:pPr>
              <a:r>
                <a: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j-cs"/>
                  <a:sym typeface="微软雅黑" panose="020b0503020204020204" charset="-122"/>
                </a:rPr>
                <a:t>添加标题</a:t>
              </a:r>
              <a:endParaRPr kumimoji="0" sz="18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j-cs"/>
                <a:sym typeface="微软雅黑" panose="020b0503020204020204" charset="-122"/>
              </a:endParaRPr>
            </a:p>
          </p:txBody>
        </p:sp>
        <p:sp>
          <p:nvSpPr>
            <p:cNvPr id="1468" name="Shape 1468"/>
            <p:cNvSpPr/>
            <p:nvPr/>
          </p:nvSpPr>
          <p:spPr>
            <a:xfrm>
              <a:off x="0" y="560821"/>
              <a:ext cx="2482644" cy="36933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defRPr sz="1400">
                  <a:solidFill>
                    <a:srgbClr val="595C54"/>
                  </a:solidFill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rPr>
                <a:t>点击此处添加段落文本</a:t>
              </a: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微软雅黑" panose="020b0503020204020204" charset="-122"/>
              </a:endParaRPr>
            </a:p>
          </p:txBody>
        </p:sp>
      </p:grpSp>
      <p:grpSp>
        <p:nvGrpSpPr>
          <p:cNvPr id="1475" name="Group 1475"/>
          <p:cNvGrpSpPr/>
          <p:nvPr/>
        </p:nvGrpSpPr>
        <p:grpSpPr>
          <a:xfrm>
            <a:off x="9019705" y="3344379"/>
            <a:ext cx="2482322" cy="960833"/>
            <a:chExt cx="2482644" cy="960831"/>
          </a:xfrm>
        </p:grpSpPr>
        <p:grpSp>
          <p:nvGrpSpPr>
            <p:cNvPr id="1472" name="Group 1472"/>
            <p:cNvGrpSpPr/>
            <p:nvPr/>
          </p:nvGrpSpPr>
          <p:grpSpPr>
            <a:xfrm>
              <a:off x="39405" y="0"/>
              <a:ext cx="509380" cy="509356"/>
              <a:chExt cx="509379" cy="509355"/>
            </a:xfrm>
          </p:grpSpPr>
          <p:sp>
            <p:nvSpPr>
              <p:cNvPr id="1470" name="Shape 1470"/>
              <p:cNvSpPr/>
              <p:nvPr/>
            </p:nvSpPr>
            <p:spPr>
              <a:xfrm>
                <a:off x="0" y="0"/>
                <a:ext cx="509380" cy="50935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499" y="14851"/>
                    </a:moveTo>
                    <a:cubicBezTo>
                      <a:pt x="9772" y="14851"/>
                      <a:pt x="6749" y="11828"/>
                      <a:pt x="6749" y="8100"/>
                    </a:cubicBezTo>
                    <a:cubicBezTo>
                      <a:pt x="6749" y="4372"/>
                      <a:pt x="9772" y="1350"/>
                      <a:pt x="13499" y="1350"/>
                    </a:cubicBezTo>
                    <a:cubicBezTo>
                      <a:pt x="17227" y="1350"/>
                      <a:pt x="20249" y="4372"/>
                      <a:pt x="20249" y="8100"/>
                    </a:cubicBezTo>
                    <a:cubicBezTo>
                      <a:pt x="20249" y="11828"/>
                      <a:pt x="17227" y="14851"/>
                      <a:pt x="13499" y="14851"/>
                    </a:cubicBezTo>
                    <a:moveTo>
                      <a:pt x="3236" y="20043"/>
                    </a:moveTo>
                    <a:cubicBezTo>
                      <a:pt x="3019" y="20267"/>
                      <a:pt x="2718" y="20409"/>
                      <a:pt x="2382" y="20409"/>
                    </a:cubicBezTo>
                    <a:cubicBezTo>
                      <a:pt x="1724" y="20409"/>
                      <a:pt x="1191" y="19876"/>
                      <a:pt x="1191" y="19219"/>
                    </a:cubicBezTo>
                    <a:cubicBezTo>
                      <a:pt x="1191" y="18882"/>
                      <a:pt x="1332" y="18581"/>
                      <a:pt x="1557" y="18364"/>
                    </a:cubicBezTo>
                    <a:lnTo>
                      <a:pt x="1551" y="18359"/>
                    </a:lnTo>
                    <a:lnTo>
                      <a:pt x="6996" y="12914"/>
                    </a:lnTo>
                    <a:cubicBezTo>
                      <a:pt x="7472" y="13556"/>
                      <a:pt x="8039" y="14123"/>
                      <a:pt x="8680" y="14600"/>
                    </a:cubicBezTo>
                    <a:cubicBezTo>
                      <a:pt x="8680" y="14600"/>
                      <a:pt x="3236" y="20043"/>
                      <a:pt x="3236" y="20043"/>
                    </a:cubicBezTo>
                    <a:close/>
                    <a:moveTo>
                      <a:pt x="13499" y="0"/>
                    </a:moveTo>
                    <a:cubicBezTo>
                      <a:pt x="9026" y="0"/>
                      <a:pt x="5399" y="3626"/>
                      <a:pt x="5399" y="8100"/>
                    </a:cubicBezTo>
                    <a:cubicBezTo>
                      <a:pt x="5399" y="9467"/>
                      <a:pt x="5742" y="10754"/>
                      <a:pt x="6341" y="11885"/>
                    </a:cubicBezTo>
                    <a:lnTo>
                      <a:pt x="709" y="17516"/>
                    </a:lnTo>
                    <a:lnTo>
                      <a:pt x="713" y="17521"/>
                    </a:lnTo>
                    <a:cubicBezTo>
                      <a:pt x="274" y="17954"/>
                      <a:pt x="0" y="18553"/>
                      <a:pt x="0" y="19219"/>
                    </a:cubicBezTo>
                    <a:cubicBezTo>
                      <a:pt x="0" y="20534"/>
                      <a:pt x="1066" y="21600"/>
                      <a:pt x="2382" y="21600"/>
                    </a:cubicBezTo>
                    <a:cubicBezTo>
                      <a:pt x="3047" y="21600"/>
                      <a:pt x="3647" y="21327"/>
                      <a:pt x="4079" y="20886"/>
                    </a:cubicBezTo>
                    <a:lnTo>
                      <a:pt x="4078" y="20885"/>
                    </a:lnTo>
                    <a:lnTo>
                      <a:pt x="9708" y="15256"/>
                    </a:lnTo>
                    <a:cubicBezTo>
                      <a:pt x="10839" y="15857"/>
                      <a:pt x="12128" y="16201"/>
                      <a:pt x="13499" y="16201"/>
                    </a:cubicBezTo>
                    <a:cubicBezTo>
                      <a:pt x="17973" y="16201"/>
                      <a:pt x="21600" y="12574"/>
                      <a:pt x="21600" y="8100"/>
                    </a:cubicBezTo>
                    <a:cubicBezTo>
                      <a:pt x="21600" y="3626"/>
                      <a:pt x="17973" y="0"/>
                      <a:pt x="13499" y="0"/>
                    </a:cubicBezTo>
                  </a:path>
                </a:pathLst>
              </a:cu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  <p:sp>
            <p:nvSpPr>
              <p:cNvPr id="1471" name="Shape 1471"/>
              <p:cNvSpPr/>
              <p:nvPr/>
            </p:nvSpPr>
            <p:spPr>
              <a:xfrm>
                <a:off x="206363" y="79236"/>
                <a:ext cx="120157" cy="119292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161" y="0"/>
                    </a:moveTo>
                    <a:cubicBezTo>
                      <a:pt x="9025" y="0"/>
                      <a:pt x="0" y="9025"/>
                      <a:pt x="0" y="20160"/>
                    </a:cubicBezTo>
                    <a:cubicBezTo>
                      <a:pt x="0" y="20954"/>
                      <a:pt x="644" y="21600"/>
                      <a:pt x="1440" y="21600"/>
                    </a:cubicBezTo>
                    <a:cubicBezTo>
                      <a:pt x="2235" y="21600"/>
                      <a:pt x="2880" y="20954"/>
                      <a:pt x="2880" y="20160"/>
                    </a:cubicBezTo>
                    <a:cubicBezTo>
                      <a:pt x="2880" y="10618"/>
                      <a:pt x="10617" y="2880"/>
                      <a:pt x="20161" y="2880"/>
                    </a:cubicBezTo>
                    <a:cubicBezTo>
                      <a:pt x="20956" y="2880"/>
                      <a:pt x="21600" y="2234"/>
                      <a:pt x="21600" y="1440"/>
                    </a:cubicBezTo>
                    <a:cubicBezTo>
                      <a:pt x="21600" y="645"/>
                      <a:pt x="20956" y="0"/>
                      <a:pt x="20161" y="0"/>
                    </a:cubicBezTo>
                  </a:path>
                </a:pathLst>
              </a:cu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endParaRPr>
              </a:p>
            </p:txBody>
          </p:sp>
        </p:grpSp>
        <p:sp>
          <p:nvSpPr>
            <p:cNvPr id="1473" name="Shape 1473"/>
            <p:cNvSpPr/>
            <p:nvPr/>
          </p:nvSpPr>
          <p:spPr>
            <a:xfrm>
              <a:off x="638235" y="285805"/>
              <a:ext cx="1015661" cy="36932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>
              <a:lvl1pPr>
                <a:defRPr>
                  <a:solidFill>
                    <a:srgbClr val="F79A00"/>
                  </a:solidFill>
                  <a:latin typeface="+mj-lt"/>
                  <a:ea typeface="+mj-ea"/>
                  <a:cs typeface="+mj-cs"/>
                  <a:sym typeface="Source Sans Pro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solidFill>
                    <a:srgbClr val="000000"/>
                  </a:solidFill>
                </a:defRPr>
              </a:pPr>
              <a:r>
                <a: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j-cs"/>
                  <a:sym typeface="微软雅黑" panose="020b0503020204020204" charset="-122"/>
                </a:rPr>
                <a:t>添加标题</a:t>
              </a:r>
              <a:endParaRPr kumimoji="0" sz="18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j-cs"/>
                <a:sym typeface="微软雅黑" panose="020b0503020204020204" charset="-122"/>
              </a:endParaRPr>
            </a:p>
          </p:txBody>
        </p:sp>
        <p:sp>
          <p:nvSpPr>
            <p:cNvPr id="1474" name="Shape 1474"/>
            <p:cNvSpPr/>
            <p:nvPr/>
          </p:nvSpPr>
          <p:spPr>
            <a:xfrm>
              <a:off x="0" y="591502"/>
              <a:ext cx="2482644" cy="36932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defRPr sz="1400">
                  <a:solidFill>
                    <a:srgbClr val="595C54"/>
                  </a:solidFill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rPr>
                <a:t>点击此处添加段落文本</a:t>
              </a: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微软雅黑" panose="020b0503020204020204" charset="-122"/>
              </a:endParaRPr>
            </a:p>
          </p:txBody>
        </p:sp>
      </p:grpSp>
      <p:grpSp>
        <p:nvGrpSpPr>
          <p:cNvPr id="1478" name="Group 1478"/>
          <p:cNvGrpSpPr/>
          <p:nvPr/>
        </p:nvGrpSpPr>
        <p:grpSpPr>
          <a:xfrm>
            <a:off x="1287316" y="4980368"/>
            <a:ext cx="9617373" cy="803990"/>
            <a:chExt cx="9618623" cy="803988"/>
          </a:xfrm>
        </p:grpSpPr>
        <p:sp>
          <p:nvSpPr>
            <p:cNvPr id="1476" name="Shape 1476"/>
            <p:cNvSpPr/>
            <p:nvPr/>
          </p:nvSpPr>
          <p:spPr>
            <a:xfrm>
              <a:off x="0" y="157661"/>
              <a:ext cx="9618623" cy="64632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defRPr sz="1400">
                  <a:solidFill>
                    <a:srgbClr val="595C54"/>
                  </a:solidFill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rPr>
                <a:t>您的内容打在这里，或通过复制您的文本后在此框中选择粘贴并选择只保留文字</a:t>
              </a:r>
              <a:r>
                <a: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rPr>
                <a:t> . </a:t>
              </a: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rPr>
                <a:t>您的内容打在这里，或通过复制您的文本后在此框中选择粘贴并选择只保留文字</a:t>
              </a:r>
              <a:r>
                <a: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rPr>
                <a:t>. </a:t>
              </a: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微软雅黑" panose="020b0503020204020204" charset="-122"/>
              </a:endParaRPr>
            </a:p>
          </p:txBody>
        </p:sp>
        <p:sp>
          <p:nvSpPr>
            <p:cNvPr id="1477" name="Shape 1477"/>
            <p:cNvSpPr/>
            <p:nvPr/>
          </p:nvSpPr>
          <p:spPr>
            <a:xfrm>
              <a:off x="2017250" y="0"/>
              <a:ext cx="5584124" cy="0"/>
            </a:xfrm>
            <a:prstGeom prst="line">
              <a:avLst/>
            </a:prstGeom>
            <a:noFill/>
            <a:ln w="57150" cap="flat">
              <a:solidFill>
                <a:srgbClr val="91958B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 kumimoji="0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Helvetica"/>
                <a:sym typeface="微软雅黑" panose="020b050302020402020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/>
              <a:t>单击此处添加标题</a:t>
            </a:r>
            <a:endParaRPr lang="zh-CN" altLang="en-US"/>
          </a:p>
        </p:txBody>
      </p:sp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indefinite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indefinite" fill="hold"/>
                                        <p:tgtEl>
                                          <p:spTgt spid="1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indefinite"/>
                            </p:stCondLst>
                            <p:childTnLst>
                              <p:par>
                                <p:cTn id="1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indefinite" fill="hold"/>
                                        <p:tgtEl>
                                          <p:spTgt spid="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indefinite"/>
                            </p:stCondLst>
                            <p:childTnLst>
                              <p:par>
                                <p:cTn id="19" presetID="1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indefinite" fill="hold"/>
                                        <p:tgtEl>
                                          <p:spTgt spid="1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indefinite"/>
                            </p:stCondLst>
                            <p:childTnLst>
                              <p:par>
                                <p:cTn id="26" presetID="1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indefinite" fill="hold"/>
                                        <p:tgtEl>
                                          <p:spTgt spid="1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indefinite"/>
                            </p:stCondLst>
                            <p:childTnLst>
                              <p:par>
                                <p:cTn id="33" presetID="1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indefinite" fill="hold"/>
                                        <p:tgtEl>
                                          <p:spTgt spid="1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indefinite"/>
                            </p:stCondLst>
                            <p:childTnLst>
                              <p:par>
                                <p:cTn id="40" presetID="1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indefinite" fill="hold"/>
                                        <p:tgtEl>
                                          <p:spTgt spid="1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indefinite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indefinite" fill="hold"/>
                                        <p:tgtEl>
                                          <p:spTgt spid="1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4" grpId="0" animBg="1" advAuto="0"/>
      <p:bldP spid="1445" grpId="0" animBg="1" advAuto="0"/>
      <p:bldP spid="1452" grpId="0" animBg="1" advAuto="0"/>
      <p:bldP spid="1459" grpId="0" advAuto="0"/>
      <p:bldP spid="1465" grpId="0" advAuto="0"/>
      <p:bldP spid="1469" grpId="0" advAuto="0"/>
      <p:bldP spid="1475" grpId="0" advAuto="0"/>
      <p:bldP spid="1478" grpId="0" advAuto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0700" y="1618596"/>
            <a:ext cx="6946900" cy="15855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5350" y="3365650"/>
            <a:ext cx="3384550" cy="507600"/>
          </a:xfrm>
          <a:prstGeom prst="rect">
            <a:avLst/>
          </a:prstGeom>
        </p:spPr>
      </p:pic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Text Placeholder 3"/>
          <p:cNvSpPr txBox="1">
            <a:spLocks noChangeArrowheads="1"/>
          </p:cNvSpPr>
          <p:nvPr/>
        </p:nvSpPr>
        <p:spPr bwMode="auto">
          <a:xfrm>
            <a:off x="4255511" y="2356284"/>
            <a:ext cx="1641475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>
              <a:defRPr>
                <a:solidFill>
                  <a:schemeClr val="tx1"/>
                </a:solidFill>
                <a:latin typeface="微软雅黑" panose="020b0503020204020204" charset="-122"/>
                <a:ea typeface="微软雅黑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charset="-122"/>
                <a:ea typeface="微软雅黑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charset="-122"/>
                <a:ea typeface="微软雅黑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charset="-122"/>
                <a:ea typeface="微软雅黑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charset="-122"/>
                <a:ea typeface="微软雅黑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charset="-122"/>
                <a:ea typeface="微软雅黑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charset="-122"/>
                <a:ea typeface="微软雅黑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charset="-122"/>
                <a:ea typeface="微软雅黑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charset="-122"/>
                <a:ea typeface="微软雅黑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en-US" sz="11500" b="1" i="1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01</a:t>
            </a:r>
            <a:endParaRPr kumimoji="0" lang="en-US" altLang="en-US" sz="11500" b="1" i="1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6427211" y="3154796"/>
            <a:ext cx="53070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微软雅黑" panose="020b0503020204020204" charset="-122"/>
                <a:ea typeface="微软雅黑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charset="-122"/>
                <a:ea typeface="微软雅黑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charset="-122"/>
                <a:ea typeface="微软雅黑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charset="-122"/>
                <a:ea typeface="微软雅黑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charset="-122"/>
                <a:ea typeface="微软雅黑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charset="-122"/>
                <a:ea typeface="微软雅黑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charset="-122"/>
                <a:ea typeface="微软雅黑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charset="-122"/>
                <a:ea typeface="微软雅黑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charset="-122"/>
                <a:ea typeface="微软雅黑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单击添加过渡页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6411336" y="2581709"/>
            <a:ext cx="200048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微软雅黑" panose="020b0503020204020204" charset="-122"/>
                <a:ea typeface="微软雅黑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charset="-122"/>
                <a:ea typeface="微软雅黑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charset="-122"/>
                <a:ea typeface="微软雅黑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charset="-122"/>
                <a:ea typeface="微软雅黑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charset="-122"/>
                <a:ea typeface="微软雅黑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charset="-122"/>
                <a:ea typeface="微软雅黑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charset="-122"/>
                <a:ea typeface="微软雅黑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charset="-122"/>
                <a:ea typeface="微软雅黑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charset="-122"/>
                <a:ea typeface="微软雅黑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1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Part One</a:t>
            </a:r>
            <a:endParaRPr kumimoji="0" lang="zh-CN" altLang="en-US" sz="3200" b="1" i="1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Meiryo UI" panose="020b0604030504040204" pitchFamily="34" charset="-128"/>
              <a:cs typeface="+mn-cs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200" y="421255"/>
            <a:ext cx="5473700" cy="1249274"/>
          </a:xfrm>
          <a:prstGeom prst="rect">
            <a:avLst/>
          </a:prstGeom>
        </p:spPr>
      </p:pic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1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/>
        </p:nvSpPr>
        <p:spPr>
          <a:xfrm>
            <a:off x="727706" y="2938591"/>
            <a:ext cx="5753099" cy="1440000"/>
          </a:xfrm>
          <a:prstGeom prst="rect">
            <a:avLst/>
          </a:prstGeom>
          <a:solidFill>
            <a:schemeClr val="accent3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08" tIns="60954" rIns="121908" bIns="60954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27705" y="4378591"/>
            <a:ext cx="5753098" cy="1440000"/>
          </a:xfrm>
          <a:prstGeom prst="rect">
            <a:avLst/>
          </a:prstGeom>
          <a:solidFill>
            <a:schemeClr val="accent2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08" tIns="60954" rIns="121908" bIns="60954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64712" y="3253860"/>
            <a:ext cx="3839927" cy="824829"/>
          </a:xfrm>
          <a:prstGeom prst="rect">
            <a:avLst/>
          </a:prstGeom>
          <a:noFill/>
          <a:effectLst/>
        </p:spPr>
        <p:txBody>
          <a:bodyPr wrap="square" lIns="121908" tIns="60954" rIns="121908" bIns="60954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9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您的内容打在这里，或者通过复制您的文本后，选择只保留文字。</a:t>
            </a: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364712" y="4762474"/>
            <a:ext cx="3839927" cy="824829"/>
          </a:xfrm>
          <a:prstGeom prst="rect">
            <a:avLst/>
          </a:prstGeom>
          <a:noFill/>
          <a:effectLst/>
        </p:spPr>
        <p:txBody>
          <a:bodyPr wrap="square" lIns="121908" tIns="60954" rIns="121908" bIns="60954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9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您的内容打在这里，或者通过复制您的文本后，选择只保留文字。</a:t>
            </a: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20104" y="2100684"/>
            <a:ext cx="8255843" cy="1009507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您的内容打在这里</a:t>
            </a: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,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或者通过复制您的文本后</a:t>
            </a: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,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选择只保留文字。您的内容打在这里。您的内容打在这里</a:t>
            </a: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,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或者通过复制您的文本后</a:t>
            </a: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,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选择只保留文字。您的内容打在这里。</a:t>
            </a: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27705" y="1690314"/>
            <a:ext cx="1708136" cy="415486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9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输入信息说明</a:t>
            </a:r>
            <a:endParaRPr kumimoji="0" lang="zh-CN" altLang="en-US" sz="19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020845" y="3226889"/>
            <a:ext cx="959875" cy="960000"/>
            <a:chOff x="971860" y="2284158"/>
            <a:chExt cx="720000" cy="720000"/>
          </a:xfrm>
          <a:effectLst/>
        </p:grpSpPr>
        <p:sp>
          <p:nvSpPr>
            <p:cNvPr id="13" name="椭圆 12"/>
            <p:cNvSpPr/>
            <p:nvPr/>
          </p:nvSpPr>
          <p:spPr>
            <a:xfrm>
              <a:off x="971860" y="2284158"/>
              <a:ext cx="720000" cy="720000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grpSp>
          <p:nvGrpSpPr>
            <p:cNvPr id="14" name="组合 13"/>
            <p:cNvGrpSpPr>
              <a:grpSpLocks noChangeAspect="1"/>
            </p:cNvGrpSpPr>
            <p:nvPr/>
          </p:nvGrpSpPr>
          <p:grpSpPr>
            <a:xfrm>
              <a:off x="1058356" y="2428158"/>
              <a:ext cx="458478" cy="432000"/>
              <a:chOff x="4832350" y="1028700"/>
              <a:chExt cx="522288" cy="492126"/>
            </a:xfrm>
            <a:solidFill>
              <a:schemeClr val="bg1"/>
            </a:solidFill>
          </p:grpSpPr>
          <p:sp>
            <p:nvSpPr>
              <p:cNvPr id="15" name="Freeform 15"/>
              <p:cNvSpPr/>
              <p:nvPr/>
            </p:nvSpPr>
            <p:spPr bwMode="auto">
              <a:xfrm>
                <a:off x="4916488" y="1176338"/>
                <a:ext cx="306388" cy="266700"/>
              </a:xfrm>
              <a:custGeom>
                <a:gdLst>
                  <a:gd name="T0" fmla="*/ 14 w 81"/>
                  <a:gd name="T1" fmla="*/ 0 h 71"/>
                  <a:gd name="T2" fmla="*/ 7 w 81"/>
                  <a:gd name="T3" fmla="*/ 2 h 71"/>
                  <a:gd name="T4" fmla="*/ 28 w 81"/>
                  <a:gd name="T5" fmla="*/ 48 h 71"/>
                  <a:gd name="T6" fmla="*/ 68 w 81"/>
                  <a:gd name="T7" fmla="*/ 71 h 71"/>
                  <a:gd name="T8" fmla="*/ 74 w 81"/>
                  <a:gd name="T9" fmla="*/ 69 h 71"/>
                  <a:gd name="T10" fmla="*/ 56 w 81"/>
                  <a:gd name="T11" fmla="*/ 25 h 71"/>
                  <a:gd name="T12" fmla="*/ 53 w 81"/>
                  <a:gd name="T13" fmla="*/ 29 h 71"/>
                  <a:gd name="T14" fmla="*/ 56 w 81"/>
                  <a:gd name="T15" fmla="*/ 33 h 71"/>
                  <a:gd name="T16" fmla="*/ 57 w 81"/>
                  <a:gd name="T17" fmla="*/ 34 h 71"/>
                  <a:gd name="T18" fmla="*/ 57 w 81"/>
                  <a:gd name="T19" fmla="*/ 34 h 71"/>
                  <a:gd name="T20" fmla="*/ 65 w 81"/>
                  <a:gd name="T21" fmla="*/ 60 h 71"/>
                  <a:gd name="T22" fmla="*/ 60 w 81"/>
                  <a:gd name="T23" fmla="*/ 62 h 71"/>
                  <a:gd name="T24" fmla="*/ 32 w 81"/>
                  <a:gd name="T25" fmla="*/ 45 h 71"/>
                  <a:gd name="T26" fmla="*/ 16 w 81"/>
                  <a:gd name="T27" fmla="*/ 11 h 71"/>
                  <a:gd name="T28" fmla="*/ 21 w 81"/>
                  <a:gd name="T29" fmla="*/ 9 h 71"/>
                  <a:gd name="T30" fmla="*/ 43 w 81"/>
                  <a:gd name="T31" fmla="*/ 20 h 71"/>
                  <a:gd name="T32" fmla="*/ 43 w 81"/>
                  <a:gd name="T33" fmla="*/ 19 h 71"/>
                  <a:gd name="T34" fmla="*/ 43 w 81"/>
                  <a:gd name="T35" fmla="*/ 20 h 71"/>
                  <a:gd name="T36" fmla="*/ 48 w 81"/>
                  <a:gd name="T37" fmla="*/ 24 h 71"/>
                  <a:gd name="T38" fmla="*/ 51 w 81"/>
                  <a:gd name="T39" fmla="*/ 20 h 71"/>
                  <a:gd name="T40" fmla="*/ 14 w 81"/>
                  <a:gd name="T41" fmla="*/ 0 h 7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1" h="71">
                    <a:moveTo>
                      <a:pt x="14" y="0"/>
                    </a:moveTo>
                    <a:cubicBezTo>
                      <a:pt x="11" y="0"/>
                      <a:pt x="9" y="0"/>
                      <a:pt x="7" y="2"/>
                    </a:cubicBezTo>
                    <a:cubicBezTo>
                      <a:pt x="0" y="9"/>
                      <a:pt x="10" y="30"/>
                      <a:pt x="28" y="48"/>
                    </a:cubicBezTo>
                    <a:cubicBezTo>
                      <a:pt x="42" y="63"/>
                      <a:pt x="58" y="71"/>
                      <a:pt x="68" y="71"/>
                    </a:cubicBezTo>
                    <a:cubicBezTo>
                      <a:pt x="70" y="71"/>
                      <a:pt x="73" y="71"/>
                      <a:pt x="74" y="69"/>
                    </a:cubicBezTo>
                    <a:cubicBezTo>
                      <a:pt x="81" y="62"/>
                      <a:pt x="73" y="43"/>
                      <a:pt x="56" y="25"/>
                    </a:cubicBezTo>
                    <a:cubicBezTo>
                      <a:pt x="53" y="29"/>
                      <a:pt x="53" y="29"/>
                      <a:pt x="53" y="29"/>
                    </a:cubicBezTo>
                    <a:cubicBezTo>
                      <a:pt x="54" y="30"/>
                      <a:pt x="55" y="32"/>
                      <a:pt x="56" y="33"/>
                    </a:cubicBezTo>
                    <a:cubicBezTo>
                      <a:pt x="57" y="34"/>
                      <a:pt x="57" y="34"/>
                      <a:pt x="57" y="34"/>
                    </a:cubicBezTo>
                    <a:cubicBezTo>
                      <a:pt x="57" y="34"/>
                      <a:pt x="57" y="34"/>
                      <a:pt x="57" y="34"/>
                    </a:cubicBezTo>
                    <a:cubicBezTo>
                      <a:pt x="66" y="45"/>
                      <a:pt x="70" y="56"/>
                      <a:pt x="65" y="60"/>
                    </a:cubicBezTo>
                    <a:cubicBezTo>
                      <a:pt x="64" y="61"/>
                      <a:pt x="62" y="62"/>
                      <a:pt x="60" y="62"/>
                    </a:cubicBezTo>
                    <a:cubicBezTo>
                      <a:pt x="53" y="62"/>
                      <a:pt x="42" y="55"/>
                      <a:pt x="32" y="45"/>
                    </a:cubicBezTo>
                    <a:cubicBezTo>
                      <a:pt x="18" y="31"/>
                      <a:pt x="11" y="16"/>
                      <a:pt x="16" y="11"/>
                    </a:cubicBezTo>
                    <a:cubicBezTo>
                      <a:pt x="18" y="10"/>
                      <a:pt x="19" y="9"/>
                      <a:pt x="21" y="9"/>
                    </a:cubicBezTo>
                    <a:cubicBezTo>
                      <a:pt x="27" y="9"/>
                      <a:pt x="35" y="13"/>
                      <a:pt x="43" y="20"/>
                    </a:cubicBezTo>
                    <a:cubicBezTo>
                      <a:pt x="43" y="19"/>
                      <a:pt x="43" y="19"/>
                      <a:pt x="43" y="19"/>
                    </a:cubicBezTo>
                    <a:cubicBezTo>
                      <a:pt x="43" y="20"/>
                      <a:pt x="43" y="20"/>
                      <a:pt x="43" y="20"/>
                    </a:cubicBezTo>
                    <a:cubicBezTo>
                      <a:pt x="45" y="21"/>
                      <a:pt x="46" y="23"/>
                      <a:pt x="48" y="24"/>
                    </a:cubicBezTo>
                    <a:cubicBezTo>
                      <a:pt x="51" y="20"/>
                      <a:pt x="51" y="20"/>
                      <a:pt x="51" y="20"/>
                    </a:cubicBezTo>
                    <a:cubicBezTo>
                      <a:pt x="37" y="8"/>
                      <a:pt x="23" y="0"/>
                      <a:pt x="1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endParaRPr>
              </a:p>
            </p:txBody>
          </p:sp>
          <p:sp>
            <p:nvSpPr>
              <p:cNvPr id="16" name="Freeform 16"/>
              <p:cNvSpPr/>
              <p:nvPr/>
            </p:nvSpPr>
            <p:spPr bwMode="auto">
              <a:xfrm>
                <a:off x="4832350" y="1141413"/>
                <a:ext cx="404813" cy="379413"/>
              </a:xfrm>
              <a:custGeom>
                <a:gdLst>
                  <a:gd name="T0" fmla="*/ 12 w 107"/>
                  <a:gd name="T1" fmla="*/ 0 h 101"/>
                  <a:gd name="T2" fmla="*/ 10 w 107"/>
                  <a:gd name="T3" fmla="*/ 1 h 101"/>
                  <a:gd name="T4" fmla="*/ 40 w 107"/>
                  <a:gd name="T5" fmla="*/ 68 h 101"/>
                  <a:gd name="T6" fmla="*/ 96 w 107"/>
                  <a:gd name="T7" fmla="*/ 101 h 101"/>
                  <a:gd name="T8" fmla="*/ 106 w 107"/>
                  <a:gd name="T9" fmla="*/ 97 h 101"/>
                  <a:gd name="T10" fmla="*/ 107 w 107"/>
                  <a:gd name="T11" fmla="*/ 96 h 101"/>
                  <a:gd name="T12" fmla="*/ 99 w 107"/>
                  <a:gd name="T13" fmla="*/ 98 h 101"/>
                  <a:gd name="T14" fmla="*/ 43 w 107"/>
                  <a:gd name="T15" fmla="*/ 65 h 101"/>
                  <a:gd name="T16" fmla="*/ 12 w 107"/>
                  <a:gd name="T17" fmla="*/ 0 h 10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7" h="100">
                    <a:moveTo>
                      <a:pt x="12" y="0"/>
                    </a:moveTo>
                    <a:cubicBezTo>
                      <a:pt x="11" y="1"/>
                      <a:pt x="11" y="1"/>
                      <a:pt x="10" y="1"/>
                    </a:cubicBezTo>
                    <a:cubicBezTo>
                      <a:pt x="0" y="11"/>
                      <a:pt x="13" y="41"/>
                      <a:pt x="40" y="68"/>
                    </a:cubicBezTo>
                    <a:cubicBezTo>
                      <a:pt x="60" y="88"/>
                      <a:pt x="83" y="101"/>
                      <a:pt x="96" y="101"/>
                    </a:cubicBezTo>
                    <a:cubicBezTo>
                      <a:pt x="100" y="101"/>
                      <a:pt x="104" y="100"/>
                      <a:pt x="106" y="97"/>
                    </a:cubicBezTo>
                    <a:cubicBezTo>
                      <a:pt x="106" y="97"/>
                      <a:pt x="107" y="96"/>
                      <a:pt x="107" y="96"/>
                    </a:cubicBezTo>
                    <a:cubicBezTo>
                      <a:pt x="105" y="97"/>
                      <a:pt x="102" y="98"/>
                      <a:pt x="99" y="98"/>
                    </a:cubicBezTo>
                    <a:cubicBezTo>
                      <a:pt x="86" y="98"/>
                      <a:pt x="63" y="85"/>
                      <a:pt x="43" y="65"/>
                    </a:cubicBezTo>
                    <a:cubicBezTo>
                      <a:pt x="18" y="39"/>
                      <a:pt x="4" y="11"/>
                      <a:pt x="1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endParaRPr>
              </a:p>
            </p:txBody>
          </p:sp>
          <p:sp>
            <p:nvSpPr>
              <p:cNvPr id="17" name="Freeform 17"/>
              <p:cNvSpPr/>
              <p:nvPr/>
            </p:nvSpPr>
            <p:spPr bwMode="auto">
              <a:xfrm>
                <a:off x="4848225" y="1119188"/>
                <a:ext cx="438150" cy="384175"/>
              </a:xfrm>
              <a:custGeom>
                <a:gdLst>
                  <a:gd name="T0" fmla="*/ 20 w 116"/>
                  <a:gd name="T1" fmla="*/ 0 h 102"/>
                  <a:gd name="T2" fmla="*/ 10 w 116"/>
                  <a:gd name="T3" fmla="*/ 3 h 102"/>
                  <a:gd name="T4" fmla="*/ 40 w 116"/>
                  <a:gd name="T5" fmla="*/ 69 h 102"/>
                  <a:gd name="T6" fmla="*/ 97 w 116"/>
                  <a:gd name="T7" fmla="*/ 102 h 102"/>
                  <a:gd name="T8" fmla="*/ 106 w 116"/>
                  <a:gd name="T9" fmla="*/ 99 h 102"/>
                  <a:gd name="T10" fmla="*/ 79 w 116"/>
                  <a:gd name="T11" fmla="*/ 35 h 102"/>
                  <a:gd name="T12" fmla="*/ 75 w 116"/>
                  <a:gd name="T13" fmla="*/ 39 h 102"/>
                  <a:gd name="T14" fmla="*/ 97 w 116"/>
                  <a:gd name="T15" fmla="*/ 89 h 102"/>
                  <a:gd name="T16" fmla="*/ 89 w 116"/>
                  <a:gd name="T17" fmla="*/ 92 h 102"/>
                  <a:gd name="T18" fmla="*/ 44 w 116"/>
                  <a:gd name="T19" fmla="*/ 66 h 102"/>
                  <a:gd name="T20" fmla="*/ 20 w 116"/>
                  <a:gd name="T21" fmla="*/ 13 h 102"/>
                  <a:gd name="T22" fmla="*/ 28 w 116"/>
                  <a:gd name="T23" fmla="*/ 10 h 102"/>
                  <a:gd name="T24" fmla="*/ 70 w 116"/>
                  <a:gd name="T25" fmla="*/ 34 h 102"/>
                  <a:gd name="T26" fmla="*/ 74 w 116"/>
                  <a:gd name="T27" fmla="*/ 30 h 102"/>
                  <a:gd name="T28" fmla="*/ 20 w 116"/>
                  <a:gd name="T29" fmla="*/ 0 h 10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5" h="102">
                    <a:moveTo>
                      <a:pt x="20" y="0"/>
                    </a:moveTo>
                    <a:cubicBezTo>
                      <a:pt x="16" y="0"/>
                      <a:pt x="13" y="1"/>
                      <a:pt x="10" y="3"/>
                    </a:cubicBezTo>
                    <a:cubicBezTo>
                      <a:pt x="0" y="13"/>
                      <a:pt x="14" y="43"/>
                      <a:pt x="40" y="69"/>
                    </a:cubicBezTo>
                    <a:cubicBezTo>
                      <a:pt x="61" y="90"/>
                      <a:pt x="83" y="102"/>
                      <a:pt x="97" y="102"/>
                    </a:cubicBezTo>
                    <a:cubicBezTo>
                      <a:pt x="101" y="102"/>
                      <a:pt x="104" y="101"/>
                      <a:pt x="106" y="99"/>
                    </a:cubicBezTo>
                    <a:cubicBezTo>
                      <a:pt x="116" y="89"/>
                      <a:pt x="104" y="61"/>
                      <a:pt x="79" y="35"/>
                    </a:cubicBezTo>
                    <a:cubicBezTo>
                      <a:pt x="75" y="39"/>
                      <a:pt x="75" y="39"/>
                      <a:pt x="75" y="39"/>
                    </a:cubicBezTo>
                    <a:cubicBezTo>
                      <a:pt x="95" y="59"/>
                      <a:pt x="104" y="82"/>
                      <a:pt x="97" y="89"/>
                    </a:cubicBezTo>
                    <a:cubicBezTo>
                      <a:pt x="95" y="91"/>
                      <a:pt x="92" y="92"/>
                      <a:pt x="89" y="92"/>
                    </a:cubicBezTo>
                    <a:cubicBezTo>
                      <a:pt x="78" y="92"/>
                      <a:pt x="60" y="82"/>
                      <a:pt x="44" y="66"/>
                    </a:cubicBezTo>
                    <a:cubicBezTo>
                      <a:pt x="23" y="44"/>
                      <a:pt x="12" y="21"/>
                      <a:pt x="20" y="13"/>
                    </a:cubicBezTo>
                    <a:cubicBezTo>
                      <a:pt x="22" y="11"/>
                      <a:pt x="24" y="10"/>
                      <a:pt x="28" y="10"/>
                    </a:cubicBezTo>
                    <a:cubicBezTo>
                      <a:pt x="38" y="10"/>
                      <a:pt x="55" y="19"/>
                      <a:pt x="70" y="34"/>
                    </a:cubicBezTo>
                    <a:cubicBezTo>
                      <a:pt x="74" y="30"/>
                      <a:pt x="74" y="30"/>
                      <a:pt x="74" y="30"/>
                    </a:cubicBezTo>
                    <a:cubicBezTo>
                      <a:pt x="54" y="11"/>
                      <a:pt x="33" y="0"/>
                      <a:pt x="2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endParaRPr>
              </a:p>
            </p:txBody>
          </p:sp>
          <p:sp>
            <p:nvSpPr>
              <p:cNvPr id="18" name="Freeform 18"/>
              <p:cNvSpPr/>
              <p:nvPr/>
            </p:nvSpPr>
            <p:spPr bwMode="auto">
              <a:xfrm>
                <a:off x="5260975" y="1028700"/>
                <a:ext cx="52388" cy="71438"/>
              </a:xfrm>
              <a:custGeom>
                <a:gdLst>
                  <a:gd name="T0" fmla="*/ 31 w 33"/>
                  <a:gd name="T1" fmla="*/ 0 h 45"/>
                  <a:gd name="T2" fmla="*/ 0 w 33"/>
                  <a:gd name="T3" fmla="*/ 29 h 45"/>
                  <a:gd name="T4" fmla="*/ 2 w 33"/>
                  <a:gd name="T5" fmla="*/ 45 h 45"/>
                  <a:gd name="T6" fmla="*/ 33 w 33"/>
                  <a:gd name="T7" fmla="*/ 14 h 45"/>
                  <a:gd name="T8" fmla="*/ 31 w 33"/>
                  <a:gd name="T9" fmla="*/ 0 h 4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45">
                    <a:moveTo>
                      <a:pt x="31" y="0"/>
                    </a:moveTo>
                    <a:lnTo>
                      <a:pt x="0" y="29"/>
                    </a:lnTo>
                    <a:lnTo>
                      <a:pt x="2" y="45"/>
                    </a:lnTo>
                    <a:lnTo>
                      <a:pt x="33" y="14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endParaRPr>
              </a:p>
            </p:txBody>
          </p:sp>
          <p:sp>
            <p:nvSpPr>
              <p:cNvPr id="19" name="Freeform 19"/>
              <p:cNvSpPr/>
              <p:nvPr/>
            </p:nvSpPr>
            <p:spPr bwMode="auto">
              <a:xfrm>
                <a:off x="5260975" y="1028700"/>
                <a:ext cx="52388" cy="71438"/>
              </a:xfrm>
              <a:custGeom>
                <a:gdLst>
                  <a:gd name="T0" fmla="*/ 31 w 33"/>
                  <a:gd name="T1" fmla="*/ 0 h 45"/>
                  <a:gd name="T2" fmla="*/ 0 w 33"/>
                  <a:gd name="T3" fmla="*/ 29 h 45"/>
                  <a:gd name="T4" fmla="*/ 2 w 33"/>
                  <a:gd name="T5" fmla="*/ 45 h 45"/>
                  <a:gd name="T6" fmla="*/ 33 w 33"/>
                  <a:gd name="T7" fmla="*/ 14 h 45"/>
                  <a:gd name="T8" fmla="*/ 31 w 33"/>
                  <a:gd name="T9" fmla="*/ 0 h 4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45">
                    <a:moveTo>
                      <a:pt x="31" y="0"/>
                    </a:moveTo>
                    <a:lnTo>
                      <a:pt x="0" y="29"/>
                    </a:lnTo>
                    <a:lnTo>
                      <a:pt x="2" y="45"/>
                    </a:lnTo>
                    <a:lnTo>
                      <a:pt x="33" y="14"/>
                    </a:lnTo>
                    <a:lnTo>
                      <a:pt x="31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endParaRPr>
              </a:p>
            </p:txBody>
          </p:sp>
          <p:sp>
            <p:nvSpPr>
              <p:cNvPr id="20" name="Freeform 20"/>
              <p:cNvSpPr/>
              <p:nvPr/>
            </p:nvSpPr>
            <p:spPr bwMode="auto">
              <a:xfrm>
                <a:off x="5283200" y="1066800"/>
                <a:ext cx="71438" cy="52388"/>
              </a:xfrm>
              <a:custGeom>
                <a:gdLst>
                  <a:gd name="T0" fmla="*/ 31 w 45"/>
                  <a:gd name="T1" fmla="*/ 0 h 33"/>
                  <a:gd name="T2" fmla="*/ 0 w 45"/>
                  <a:gd name="T3" fmla="*/ 31 h 33"/>
                  <a:gd name="T4" fmla="*/ 14 w 45"/>
                  <a:gd name="T5" fmla="*/ 33 h 33"/>
                  <a:gd name="T6" fmla="*/ 45 w 45"/>
                  <a:gd name="T7" fmla="*/ 2 h 33"/>
                  <a:gd name="T8" fmla="*/ 31 w 45"/>
                  <a:gd name="T9" fmla="*/ 0 h 3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33">
                    <a:moveTo>
                      <a:pt x="31" y="0"/>
                    </a:moveTo>
                    <a:lnTo>
                      <a:pt x="0" y="31"/>
                    </a:lnTo>
                    <a:lnTo>
                      <a:pt x="14" y="33"/>
                    </a:lnTo>
                    <a:lnTo>
                      <a:pt x="45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endParaRPr>
              </a:p>
            </p:txBody>
          </p:sp>
          <p:sp>
            <p:nvSpPr>
              <p:cNvPr id="21" name="Freeform 21"/>
              <p:cNvSpPr/>
              <p:nvPr/>
            </p:nvSpPr>
            <p:spPr bwMode="auto">
              <a:xfrm>
                <a:off x="5283200" y="1066800"/>
                <a:ext cx="71438" cy="52388"/>
              </a:xfrm>
              <a:custGeom>
                <a:gdLst>
                  <a:gd name="T0" fmla="*/ 31 w 45"/>
                  <a:gd name="T1" fmla="*/ 0 h 33"/>
                  <a:gd name="T2" fmla="*/ 0 w 45"/>
                  <a:gd name="T3" fmla="*/ 31 h 33"/>
                  <a:gd name="T4" fmla="*/ 14 w 45"/>
                  <a:gd name="T5" fmla="*/ 33 h 33"/>
                  <a:gd name="T6" fmla="*/ 45 w 45"/>
                  <a:gd name="T7" fmla="*/ 2 h 33"/>
                  <a:gd name="T8" fmla="*/ 31 w 45"/>
                  <a:gd name="T9" fmla="*/ 0 h 3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33">
                    <a:moveTo>
                      <a:pt x="31" y="0"/>
                    </a:moveTo>
                    <a:lnTo>
                      <a:pt x="0" y="31"/>
                    </a:lnTo>
                    <a:lnTo>
                      <a:pt x="14" y="33"/>
                    </a:lnTo>
                    <a:lnTo>
                      <a:pt x="45" y="2"/>
                    </a:lnTo>
                    <a:lnTo>
                      <a:pt x="31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endParaRPr>
              </a:p>
            </p:txBody>
          </p:sp>
          <p:sp>
            <p:nvSpPr>
              <p:cNvPr id="22" name="Freeform 22"/>
              <p:cNvSpPr/>
              <p:nvPr/>
            </p:nvSpPr>
            <p:spPr bwMode="auto">
              <a:xfrm>
                <a:off x="4987925" y="1235075"/>
                <a:ext cx="166688" cy="147638"/>
              </a:xfrm>
              <a:custGeom>
                <a:gdLst>
                  <a:gd name="T0" fmla="*/ 8 w 44"/>
                  <a:gd name="T1" fmla="*/ 0 h 39"/>
                  <a:gd name="T2" fmla="*/ 4 w 44"/>
                  <a:gd name="T3" fmla="*/ 1 h 39"/>
                  <a:gd name="T4" fmla="*/ 15 w 44"/>
                  <a:gd name="T5" fmla="*/ 26 h 39"/>
                  <a:gd name="T6" fmla="*/ 37 w 44"/>
                  <a:gd name="T7" fmla="*/ 39 h 39"/>
                  <a:gd name="T8" fmla="*/ 41 w 44"/>
                  <a:gd name="T9" fmla="*/ 37 h 39"/>
                  <a:gd name="T10" fmla="*/ 35 w 44"/>
                  <a:gd name="T11" fmla="*/ 19 h 39"/>
                  <a:gd name="T12" fmla="*/ 25 w 44"/>
                  <a:gd name="T13" fmla="*/ 22 h 39"/>
                  <a:gd name="T14" fmla="*/ 20 w 44"/>
                  <a:gd name="T15" fmla="*/ 17 h 39"/>
                  <a:gd name="T16" fmla="*/ 23 w 44"/>
                  <a:gd name="T17" fmla="*/ 7 h 39"/>
                  <a:gd name="T18" fmla="*/ 8 w 44"/>
                  <a:gd name="T19" fmla="*/ 0 h 3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4" h="39">
                    <a:moveTo>
                      <a:pt x="8" y="0"/>
                    </a:moveTo>
                    <a:cubicBezTo>
                      <a:pt x="6" y="0"/>
                      <a:pt x="5" y="0"/>
                      <a:pt x="4" y="1"/>
                    </a:cubicBezTo>
                    <a:cubicBezTo>
                      <a:pt x="0" y="5"/>
                      <a:pt x="5" y="16"/>
                      <a:pt x="15" y="26"/>
                    </a:cubicBezTo>
                    <a:cubicBezTo>
                      <a:pt x="23" y="34"/>
                      <a:pt x="32" y="39"/>
                      <a:pt x="37" y="39"/>
                    </a:cubicBezTo>
                    <a:cubicBezTo>
                      <a:pt x="38" y="39"/>
                      <a:pt x="40" y="38"/>
                      <a:pt x="41" y="37"/>
                    </a:cubicBezTo>
                    <a:cubicBezTo>
                      <a:pt x="44" y="34"/>
                      <a:pt x="41" y="27"/>
                      <a:pt x="35" y="19"/>
                    </a:cubicBezTo>
                    <a:cubicBezTo>
                      <a:pt x="25" y="22"/>
                      <a:pt x="25" y="22"/>
                      <a:pt x="25" y="22"/>
                    </a:cubicBezTo>
                    <a:cubicBezTo>
                      <a:pt x="20" y="17"/>
                      <a:pt x="20" y="17"/>
                      <a:pt x="20" y="17"/>
                    </a:cubicBezTo>
                    <a:cubicBezTo>
                      <a:pt x="23" y="7"/>
                      <a:pt x="23" y="7"/>
                      <a:pt x="23" y="7"/>
                    </a:cubicBezTo>
                    <a:cubicBezTo>
                      <a:pt x="17" y="2"/>
                      <a:pt x="11" y="0"/>
                      <a:pt x="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endParaRPr>
              </a:p>
            </p:txBody>
          </p:sp>
          <p:sp>
            <p:nvSpPr>
              <p:cNvPr id="23" name="Freeform 23"/>
              <p:cNvSpPr/>
              <p:nvPr/>
            </p:nvSpPr>
            <p:spPr bwMode="auto">
              <a:xfrm>
                <a:off x="5067300" y="1055688"/>
                <a:ext cx="261938" cy="255588"/>
              </a:xfrm>
              <a:custGeom>
                <a:gdLst>
                  <a:gd name="T0" fmla="*/ 158 w 165"/>
                  <a:gd name="T1" fmla="*/ 0 h 161"/>
                  <a:gd name="T2" fmla="*/ 14 w 165"/>
                  <a:gd name="T3" fmla="*/ 140 h 161"/>
                  <a:gd name="T4" fmla="*/ 7 w 165"/>
                  <a:gd name="T5" fmla="*/ 128 h 161"/>
                  <a:gd name="T6" fmla="*/ 0 w 165"/>
                  <a:gd name="T7" fmla="*/ 151 h 161"/>
                  <a:gd name="T8" fmla="*/ 10 w 165"/>
                  <a:gd name="T9" fmla="*/ 161 h 161"/>
                  <a:gd name="T10" fmla="*/ 34 w 165"/>
                  <a:gd name="T11" fmla="*/ 154 h 161"/>
                  <a:gd name="T12" fmla="*/ 22 w 165"/>
                  <a:gd name="T13" fmla="*/ 147 h 161"/>
                  <a:gd name="T14" fmla="*/ 165 w 165"/>
                  <a:gd name="T15" fmla="*/ 7 h 161"/>
                  <a:gd name="T16" fmla="*/ 158 w 165"/>
                  <a:gd name="T17" fmla="*/ 0 h 16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5" h="161">
                    <a:moveTo>
                      <a:pt x="158" y="0"/>
                    </a:moveTo>
                    <a:lnTo>
                      <a:pt x="14" y="140"/>
                    </a:lnTo>
                    <a:lnTo>
                      <a:pt x="7" y="128"/>
                    </a:lnTo>
                    <a:lnTo>
                      <a:pt x="0" y="151"/>
                    </a:lnTo>
                    <a:lnTo>
                      <a:pt x="10" y="161"/>
                    </a:lnTo>
                    <a:lnTo>
                      <a:pt x="34" y="154"/>
                    </a:lnTo>
                    <a:lnTo>
                      <a:pt x="22" y="147"/>
                    </a:lnTo>
                    <a:lnTo>
                      <a:pt x="165" y="7"/>
                    </a:lnTo>
                    <a:lnTo>
                      <a:pt x="15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endParaRPr>
              </a:p>
            </p:txBody>
          </p:sp>
          <p:sp>
            <p:nvSpPr>
              <p:cNvPr id="24" name="Freeform 24"/>
              <p:cNvSpPr/>
              <p:nvPr/>
            </p:nvSpPr>
            <p:spPr bwMode="auto">
              <a:xfrm>
                <a:off x="5067300" y="1055688"/>
                <a:ext cx="261938" cy="255588"/>
              </a:xfrm>
              <a:custGeom>
                <a:gdLst>
                  <a:gd name="T0" fmla="*/ 158 w 165"/>
                  <a:gd name="T1" fmla="*/ 0 h 161"/>
                  <a:gd name="T2" fmla="*/ 14 w 165"/>
                  <a:gd name="T3" fmla="*/ 140 h 161"/>
                  <a:gd name="T4" fmla="*/ 7 w 165"/>
                  <a:gd name="T5" fmla="*/ 128 h 161"/>
                  <a:gd name="T6" fmla="*/ 0 w 165"/>
                  <a:gd name="T7" fmla="*/ 151 h 161"/>
                  <a:gd name="T8" fmla="*/ 10 w 165"/>
                  <a:gd name="T9" fmla="*/ 161 h 161"/>
                  <a:gd name="T10" fmla="*/ 34 w 165"/>
                  <a:gd name="T11" fmla="*/ 154 h 161"/>
                  <a:gd name="T12" fmla="*/ 22 w 165"/>
                  <a:gd name="T13" fmla="*/ 147 h 161"/>
                  <a:gd name="T14" fmla="*/ 165 w 165"/>
                  <a:gd name="T15" fmla="*/ 7 h 161"/>
                  <a:gd name="T16" fmla="*/ 158 w 165"/>
                  <a:gd name="T17" fmla="*/ 0 h 16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5" h="161">
                    <a:moveTo>
                      <a:pt x="158" y="0"/>
                    </a:moveTo>
                    <a:lnTo>
                      <a:pt x="14" y="140"/>
                    </a:lnTo>
                    <a:lnTo>
                      <a:pt x="7" y="128"/>
                    </a:lnTo>
                    <a:lnTo>
                      <a:pt x="0" y="151"/>
                    </a:lnTo>
                    <a:lnTo>
                      <a:pt x="10" y="161"/>
                    </a:lnTo>
                    <a:lnTo>
                      <a:pt x="34" y="154"/>
                    </a:lnTo>
                    <a:lnTo>
                      <a:pt x="22" y="147"/>
                    </a:lnTo>
                    <a:lnTo>
                      <a:pt x="165" y="7"/>
                    </a:lnTo>
                    <a:lnTo>
                      <a:pt x="158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1163033" y="4852795"/>
            <a:ext cx="700527" cy="533399"/>
            <a:chOff x="4976824" y="3271830"/>
            <a:chExt cx="525464" cy="400049"/>
          </a:xfrm>
          <a:solidFill>
            <a:schemeClr val="bg1"/>
          </a:solidFill>
          <a:effectLst/>
        </p:grpSpPr>
        <p:sp>
          <p:nvSpPr>
            <p:cNvPr id="26" name="Freeform 879"/>
            <p:cNvSpPr/>
            <p:nvPr/>
          </p:nvSpPr>
          <p:spPr bwMode="auto">
            <a:xfrm>
              <a:off x="4976824" y="3271830"/>
              <a:ext cx="525464" cy="328612"/>
            </a:xfrm>
            <a:custGeom>
              <a:gdLst>
                <a:gd name="T0" fmla="*/ 250 w 331"/>
                <a:gd name="T1" fmla="*/ 0 h 207"/>
                <a:gd name="T2" fmla="*/ 250 w 331"/>
                <a:gd name="T3" fmla="*/ 26 h 207"/>
                <a:gd name="T4" fmla="*/ 286 w 331"/>
                <a:gd name="T5" fmla="*/ 26 h 207"/>
                <a:gd name="T6" fmla="*/ 182 w 331"/>
                <a:gd name="T7" fmla="*/ 130 h 207"/>
                <a:gd name="T8" fmla="*/ 120 w 331"/>
                <a:gd name="T9" fmla="*/ 66 h 207"/>
                <a:gd name="T10" fmla="*/ 113 w 331"/>
                <a:gd name="T11" fmla="*/ 75 h 207"/>
                <a:gd name="T12" fmla="*/ 0 w 331"/>
                <a:gd name="T13" fmla="*/ 189 h 207"/>
                <a:gd name="T14" fmla="*/ 19 w 331"/>
                <a:gd name="T15" fmla="*/ 207 h 207"/>
                <a:gd name="T16" fmla="*/ 120 w 331"/>
                <a:gd name="T17" fmla="*/ 104 h 207"/>
                <a:gd name="T18" fmla="*/ 182 w 331"/>
                <a:gd name="T19" fmla="*/ 165 h 207"/>
                <a:gd name="T20" fmla="*/ 305 w 331"/>
                <a:gd name="T21" fmla="*/ 42 h 207"/>
                <a:gd name="T22" fmla="*/ 305 w 331"/>
                <a:gd name="T23" fmla="*/ 80 h 207"/>
                <a:gd name="T24" fmla="*/ 331 w 331"/>
                <a:gd name="T25" fmla="*/ 80 h 207"/>
                <a:gd name="T26" fmla="*/ 331 w 331"/>
                <a:gd name="T27" fmla="*/ 0 h 207"/>
                <a:gd name="T28" fmla="*/ 250 w 331"/>
                <a:gd name="T29" fmla="*/ 0 h 20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1" h="206">
                  <a:moveTo>
                    <a:pt x="250" y="0"/>
                  </a:moveTo>
                  <a:lnTo>
                    <a:pt x="250" y="26"/>
                  </a:lnTo>
                  <a:lnTo>
                    <a:pt x="286" y="26"/>
                  </a:lnTo>
                  <a:lnTo>
                    <a:pt x="182" y="130"/>
                  </a:lnTo>
                  <a:lnTo>
                    <a:pt x="120" y="66"/>
                  </a:lnTo>
                  <a:lnTo>
                    <a:pt x="113" y="75"/>
                  </a:lnTo>
                  <a:lnTo>
                    <a:pt x="0" y="189"/>
                  </a:lnTo>
                  <a:lnTo>
                    <a:pt x="19" y="207"/>
                  </a:lnTo>
                  <a:lnTo>
                    <a:pt x="120" y="104"/>
                  </a:lnTo>
                  <a:lnTo>
                    <a:pt x="182" y="165"/>
                  </a:lnTo>
                  <a:lnTo>
                    <a:pt x="305" y="42"/>
                  </a:lnTo>
                  <a:lnTo>
                    <a:pt x="305" y="80"/>
                  </a:lnTo>
                  <a:lnTo>
                    <a:pt x="331" y="80"/>
                  </a:lnTo>
                  <a:lnTo>
                    <a:pt x="331" y="0"/>
                  </a:lnTo>
                  <a:lnTo>
                    <a:pt x="25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7" name="Freeform 880"/>
            <p:cNvSpPr/>
            <p:nvPr/>
          </p:nvSpPr>
          <p:spPr bwMode="auto">
            <a:xfrm>
              <a:off x="5021274" y="3533767"/>
              <a:ext cx="82550" cy="138112"/>
            </a:xfrm>
            <a:custGeom>
              <a:gdLst>
                <a:gd name="T0" fmla="*/ 0 w 52"/>
                <a:gd name="T1" fmla="*/ 87 h 87"/>
                <a:gd name="T2" fmla="*/ 52 w 52"/>
                <a:gd name="T3" fmla="*/ 87 h 87"/>
                <a:gd name="T4" fmla="*/ 52 w 52"/>
                <a:gd name="T5" fmla="*/ 0 h 87"/>
                <a:gd name="T6" fmla="*/ 0 w 52"/>
                <a:gd name="T7" fmla="*/ 54 h 87"/>
                <a:gd name="T8" fmla="*/ 0 w 52"/>
                <a:gd name="T9" fmla="*/ 87 h 8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87">
                  <a:moveTo>
                    <a:pt x="0" y="87"/>
                  </a:moveTo>
                  <a:lnTo>
                    <a:pt x="52" y="87"/>
                  </a:lnTo>
                  <a:lnTo>
                    <a:pt x="52" y="0"/>
                  </a:lnTo>
                  <a:lnTo>
                    <a:pt x="0" y="54"/>
                  </a:lnTo>
                  <a:lnTo>
                    <a:pt x="0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8" name="Freeform 881"/>
            <p:cNvSpPr/>
            <p:nvPr/>
          </p:nvSpPr>
          <p:spPr bwMode="auto">
            <a:xfrm>
              <a:off x="5130812" y="3470267"/>
              <a:ext cx="82550" cy="201612"/>
            </a:xfrm>
            <a:custGeom>
              <a:gdLst>
                <a:gd name="T0" fmla="*/ 0 w 52"/>
                <a:gd name="T1" fmla="*/ 26 h 127"/>
                <a:gd name="T2" fmla="*/ 0 w 52"/>
                <a:gd name="T3" fmla="*/ 127 h 127"/>
                <a:gd name="T4" fmla="*/ 52 w 52"/>
                <a:gd name="T5" fmla="*/ 127 h 127"/>
                <a:gd name="T6" fmla="*/ 52 w 52"/>
                <a:gd name="T7" fmla="*/ 28 h 127"/>
                <a:gd name="T8" fmla="*/ 23 w 52"/>
                <a:gd name="T9" fmla="*/ 0 h 127"/>
                <a:gd name="T10" fmla="*/ 0 w 52"/>
                <a:gd name="T11" fmla="*/ 26 h 12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" h="127">
                  <a:moveTo>
                    <a:pt x="0" y="26"/>
                  </a:moveTo>
                  <a:lnTo>
                    <a:pt x="0" y="127"/>
                  </a:lnTo>
                  <a:lnTo>
                    <a:pt x="52" y="127"/>
                  </a:lnTo>
                  <a:lnTo>
                    <a:pt x="52" y="28"/>
                  </a:lnTo>
                  <a:lnTo>
                    <a:pt x="23" y="0"/>
                  </a:ln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9" name="Freeform 882"/>
            <p:cNvSpPr/>
            <p:nvPr/>
          </p:nvSpPr>
          <p:spPr bwMode="auto">
            <a:xfrm>
              <a:off x="5235587" y="3514717"/>
              <a:ext cx="85725" cy="157162"/>
            </a:xfrm>
            <a:custGeom>
              <a:gdLst>
                <a:gd name="T0" fmla="*/ 0 w 54"/>
                <a:gd name="T1" fmla="*/ 14 h 99"/>
                <a:gd name="T2" fmla="*/ 0 w 54"/>
                <a:gd name="T3" fmla="*/ 99 h 99"/>
                <a:gd name="T4" fmla="*/ 54 w 54"/>
                <a:gd name="T5" fmla="*/ 99 h 99"/>
                <a:gd name="T6" fmla="*/ 54 w 54"/>
                <a:gd name="T7" fmla="*/ 0 h 99"/>
                <a:gd name="T8" fmla="*/ 19 w 54"/>
                <a:gd name="T9" fmla="*/ 33 h 99"/>
                <a:gd name="T10" fmla="*/ 0 w 54"/>
                <a:gd name="T11" fmla="*/ 14 h 9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99">
                  <a:moveTo>
                    <a:pt x="0" y="14"/>
                  </a:moveTo>
                  <a:lnTo>
                    <a:pt x="0" y="99"/>
                  </a:lnTo>
                  <a:lnTo>
                    <a:pt x="54" y="99"/>
                  </a:lnTo>
                  <a:lnTo>
                    <a:pt x="54" y="0"/>
                  </a:lnTo>
                  <a:lnTo>
                    <a:pt x="19" y="33"/>
                  </a:lnTo>
                  <a:lnTo>
                    <a:pt x="0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0" name="Freeform 883"/>
            <p:cNvSpPr/>
            <p:nvPr/>
          </p:nvSpPr>
          <p:spPr bwMode="auto">
            <a:xfrm>
              <a:off x="5354650" y="3395655"/>
              <a:ext cx="82550" cy="276224"/>
            </a:xfrm>
            <a:custGeom>
              <a:gdLst>
                <a:gd name="T0" fmla="*/ 0 w 52"/>
                <a:gd name="T1" fmla="*/ 174 h 174"/>
                <a:gd name="T2" fmla="*/ 52 w 52"/>
                <a:gd name="T3" fmla="*/ 174 h 174"/>
                <a:gd name="T4" fmla="*/ 52 w 52"/>
                <a:gd name="T5" fmla="*/ 0 h 174"/>
                <a:gd name="T6" fmla="*/ 0 w 52"/>
                <a:gd name="T7" fmla="*/ 54 h 174"/>
                <a:gd name="T8" fmla="*/ 0 w 52"/>
                <a:gd name="T9" fmla="*/ 174 h 17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174">
                  <a:moveTo>
                    <a:pt x="0" y="174"/>
                  </a:moveTo>
                  <a:lnTo>
                    <a:pt x="52" y="174"/>
                  </a:lnTo>
                  <a:lnTo>
                    <a:pt x="52" y="0"/>
                  </a:lnTo>
                  <a:lnTo>
                    <a:pt x="0" y="54"/>
                  </a:lnTo>
                  <a:lnTo>
                    <a:pt x="0" y="1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0771750" y="2964556"/>
            <a:ext cx="323855" cy="2917921"/>
            <a:chOff x="8510369" y="2196545"/>
            <a:chExt cx="242923" cy="2188441"/>
          </a:xfrm>
        </p:grpSpPr>
        <p:sp>
          <p:nvSpPr>
            <p:cNvPr id="37" name="矩形 36"/>
            <p:cNvSpPr/>
            <p:nvPr/>
          </p:nvSpPr>
          <p:spPr>
            <a:xfrm>
              <a:off x="8510369" y="3291950"/>
              <a:ext cx="242923" cy="1093036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8510369" y="2196545"/>
              <a:ext cx="242923" cy="109516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/>
              <a:t>单击此处添加标题</a:t>
            </a:r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0803" y="2985095"/>
            <a:ext cx="4290946" cy="285750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2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3251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3252"/>
                            </p:stCondLst>
                            <p:childTnLst>
                              <p:par>
                                <p:cTn id="3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850" name="Shape 1850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fld id="{86CB4B4D-7CA3-9044-876B-883B54F8677D}" type="slidenum">
              <a:rPr kumimoji="0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微软雅黑" panose="020b0503020204020204" charset="-122"/>
              </a:rPr>
              <a:t>5</a:t>
            </a:fld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  <a:sym typeface="微软雅黑" panose="020b0503020204020204" charset="-122"/>
            </a:endParaRPr>
          </a:p>
        </p:txBody>
      </p:sp>
      <p:grpSp>
        <p:nvGrpSpPr>
          <p:cNvPr id="1882" name="Group 1882"/>
          <p:cNvGrpSpPr/>
          <p:nvPr/>
        </p:nvGrpSpPr>
        <p:grpSpPr>
          <a:xfrm>
            <a:off x="838884" y="5112913"/>
            <a:ext cx="9943416" cy="914401"/>
            <a:chOff x="-1" y="0"/>
            <a:chExt cx="10515601" cy="914400"/>
          </a:xfrm>
        </p:grpSpPr>
        <p:sp>
          <p:nvSpPr>
            <p:cNvPr id="1878" name="Shape 1878"/>
            <p:cNvSpPr/>
            <p:nvPr/>
          </p:nvSpPr>
          <p:spPr>
            <a:xfrm>
              <a:off x="-1" y="0"/>
              <a:ext cx="1840608" cy="914400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solidFill>
                    <a:srgbClr val="000000"/>
                  </a:solidFill>
                </a:defRPr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微软雅黑" panose="020b0503020204020204" charset="-122"/>
              </a:endParaRPr>
            </a:p>
          </p:txBody>
        </p:sp>
        <p:sp>
          <p:nvSpPr>
            <p:cNvPr id="1879" name="Shape 1879"/>
            <p:cNvSpPr/>
            <p:nvPr/>
          </p:nvSpPr>
          <p:spPr>
            <a:xfrm>
              <a:off x="1892965" y="0"/>
              <a:ext cx="8622635" cy="9144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solidFill>
                    <a:srgbClr val="000000"/>
                  </a:solidFill>
                </a:defRPr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微软雅黑" panose="020b0503020204020204" charset="-122"/>
              </a:endParaRPr>
            </a:p>
          </p:txBody>
        </p:sp>
        <p:sp>
          <p:nvSpPr>
            <p:cNvPr id="1880" name="Shape 1880"/>
            <p:cNvSpPr/>
            <p:nvPr/>
          </p:nvSpPr>
          <p:spPr>
            <a:xfrm>
              <a:off x="1892965" y="87867"/>
              <a:ext cx="8563492" cy="52321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solidFill>
                    <a:srgbClr val="000000"/>
                  </a:solidFill>
                </a:defRPr>
              </a:pPr>
              <a:r>
                <a: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rPr>
                <a:t>您的内容打在这里，或复制文本在此框中粘贴</a:t>
              </a:r>
              <a:r>
                <a:rPr kumimoji="0" lang="en-US" altLang="zh-CN" sz="14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rPr>
                <a:t>.</a:t>
              </a:r>
              <a:endParaRPr kumimoji="0" sz="1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微软雅黑" panose="020b0503020204020204" charset="-122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solidFill>
                    <a:srgbClr val="000000"/>
                  </a:solidFill>
                </a:defRPr>
              </a:pPr>
              <a:r>
                <a: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rPr>
                <a:t>您的内容打在这里，或通过复制您的文本后在此框中选择粘贴并选择只保留文字</a:t>
              </a:r>
              <a:endParaRPr kumimoji="0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微软雅黑" panose="020b0503020204020204" charset="-122"/>
              </a:endParaRPr>
            </a:p>
          </p:txBody>
        </p:sp>
        <p:sp>
          <p:nvSpPr>
            <p:cNvPr id="1881" name="Shape 1881"/>
            <p:cNvSpPr/>
            <p:nvPr/>
          </p:nvSpPr>
          <p:spPr>
            <a:xfrm>
              <a:off x="391901" y="241755"/>
              <a:ext cx="1118253" cy="40010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solidFill>
                    <a:srgbClr val="000000"/>
                  </a:solidFill>
                </a:defRPr>
              </a:pPr>
              <a:r>
                <a:rPr kumimoji="0" lang="zh-CN" altLang="en-US" sz="20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cs"/>
                  <a:sym typeface="微软雅黑" panose="020b0503020204020204" charset="-122"/>
                </a:rPr>
                <a:t>添加标题</a:t>
              </a:r>
              <a:endParaRPr kumimoji="0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  <a:sym typeface="微软雅黑" panose="020b0503020204020204" charset="-122"/>
              </a:endParaRPr>
            </a:p>
          </p:txBody>
        </p:sp>
      </p:grpSp>
      <p:pic>
        <p:nvPicPr>
          <p:cNvPr id="3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98713" y="1754347"/>
            <a:ext cx="3954303" cy="2823373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62343" y="1728417"/>
            <a:ext cx="2053718" cy="1143071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349593" y="3458311"/>
            <a:ext cx="1945885" cy="1255096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31041" y="3514323"/>
            <a:ext cx="1716322" cy="1143071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18291" y="1695389"/>
            <a:ext cx="1716322" cy="1143071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indefinite" fill="hold"/>
                                        <p:tgtEl>
                                          <p:spTgt spid="1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82" grpId="0" animBg="1" advAuto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8" name="Oval 9"/>
          <p:cNvSpPr>
            <a:spLocks noChangeArrowheads="1"/>
          </p:cNvSpPr>
          <p:nvPr/>
        </p:nvSpPr>
        <p:spPr bwMode="auto">
          <a:xfrm>
            <a:off x="5421054" y="1722181"/>
            <a:ext cx="723900" cy="7239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29" name="Oval 10"/>
          <p:cNvSpPr>
            <a:spLocks noChangeArrowheads="1"/>
          </p:cNvSpPr>
          <p:nvPr/>
        </p:nvSpPr>
        <p:spPr bwMode="auto">
          <a:xfrm>
            <a:off x="5421054" y="2804635"/>
            <a:ext cx="719138" cy="7239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30" name="Oval 11"/>
          <p:cNvSpPr>
            <a:spLocks noChangeArrowheads="1"/>
          </p:cNvSpPr>
          <p:nvPr/>
        </p:nvSpPr>
        <p:spPr bwMode="auto">
          <a:xfrm>
            <a:off x="5421054" y="3868033"/>
            <a:ext cx="723900" cy="7239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31" name="Oval 12"/>
          <p:cNvSpPr>
            <a:spLocks noChangeArrowheads="1"/>
          </p:cNvSpPr>
          <p:nvPr/>
        </p:nvSpPr>
        <p:spPr bwMode="auto">
          <a:xfrm>
            <a:off x="5421054" y="4944560"/>
            <a:ext cx="719138" cy="72390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32" name="TextBox 131"/>
          <p:cNvSpPr txBox="1"/>
          <p:nvPr/>
        </p:nvSpPr>
        <p:spPr>
          <a:xfrm>
            <a:off x="6265546" y="1722182"/>
            <a:ext cx="2961066" cy="323165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华文黑体" pitchFamily="2" charset="-122"/>
              </a:rPr>
              <a:t>点击添加标题</a:t>
            </a: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华文黑体" pitchFamily="2" charset="-122"/>
            </a:endParaRPr>
          </a:p>
        </p:txBody>
      </p:sp>
      <p:sp>
        <p:nvSpPr>
          <p:cNvPr id="133" name="TextBox 132"/>
          <p:cNvSpPr txBox="1"/>
          <p:nvPr/>
        </p:nvSpPr>
        <p:spPr>
          <a:xfrm>
            <a:off x="6265546" y="2017613"/>
            <a:ext cx="3743482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您的内容打在这里，或者通过复制您的文本后，在此框中选择粘贴，并选择只保留文字。您的内容打在这里，或者通过通过复制您的文本。</a:t>
            </a: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134" name="TextBox 133"/>
          <p:cNvSpPr txBox="1"/>
          <p:nvPr/>
        </p:nvSpPr>
        <p:spPr>
          <a:xfrm>
            <a:off x="6265546" y="3861049"/>
            <a:ext cx="2961066" cy="323165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华文黑体" pitchFamily="2" charset="-122"/>
              </a:rPr>
              <a:t>点击添加标题</a:t>
            </a: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华文黑体" pitchFamily="2" charset="-122"/>
            </a:endParaRPr>
          </a:p>
        </p:txBody>
      </p:sp>
      <p:sp>
        <p:nvSpPr>
          <p:cNvPr id="135" name="TextBox 134"/>
          <p:cNvSpPr txBox="1"/>
          <p:nvPr/>
        </p:nvSpPr>
        <p:spPr>
          <a:xfrm>
            <a:off x="6265546" y="4156480"/>
            <a:ext cx="374348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您的内容打在这里，或者通过复制您的文本后，在此框中选择粘贴，并选择只保留文字。</a:t>
            </a: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136" name="TextBox 135"/>
          <p:cNvSpPr txBox="1"/>
          <p:nvPr/>
        </p:nvSpPr>
        <p:spPr>
          <a:xfrm>
            <a:off x="6287640" y="2804636"/>
            <a:ext cx="2961066" cy="323165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华文黑体" pitchFamily="2" charset="-122"/>
              </a:rPr>
              <a:t>点击添加标题</a:t>
            </a: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华文黑体" pitchFamily="2" charset="-122"/>
            </a:endParaRPr>
          </a:p>
        </p:txBody>
      </p:sp>
      <p:sp>
        <p:nvSpPr>
          <p:cNvPr id="137" name="TextBox 136"/>
          <p:cNvSpPr txBox="1"/>
          <p:nvPr/>
        </p:nvSpPr>
        <p:spPr>
          <a:xfrm>
            <a:off x="6287640" y="3100067"/>
            <a:ext cx="374348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您的内容打在这里，或者通过复制您的文本后，在此框中选择粘贴，并选择只保留文字。您的内容打在这里。</a:t>
            </a: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138" name="TextBox 137"/>
          <p:cNvSpPr txBox="1"/>
          <p:nvPr/>
        </p:nvSpPr>
        <p:spPr>
          <a:xfrm>
            <a:off x="6287640" y="4937576"/>
            <a:ext cx="2961066" cy="323165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华文黑体" pitchFamily="2" charset="-122"/>
              </a:rPr>
              <a:t>点击添加标题</a:t>
            </a: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华文黑体" pitchFamily="2" charset="-122"/>
            </a:endParaRPr>
          </a:p>
        </p:txBody>
      </p:sp>
      <p:sp>
        <p:nvSpPr>
          <p:cNvPr id="139" name="TextBox 138"/>
          <p:cNvSpPr txBox="1"/>
          <p:nvPr/>
        </p:nvSpPr>
        <p:spPr>
          <a:xfrm>
            <a:off x="6287640" y="5233007"/>
            <a:ext cx="374348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您的内容打在这里，或者通过复制您的文本后，在此框中选择粘贴，并选择只保留文字。通过通过复制您的文本。</a:t>
            </a: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140" name="Freeform 7"/>
          <p:cNvSpPr>
            <a:spLocks noEditPoints="1"/>
          </p:cNvSpPr>
          <p:nvPr/>
        </p:nvSpPr>
        <p:spPr bwMode="auto">
          <a:xfrm>
            <a:off x="5557824" y="4037456"/>
            <a:ext cx="450363" cy="385054"/>
          </a:xfrm>
          <a:custGeom>
            <a:gdLst>
              <a:gd name="T0" fmla="*/ 0 w 140"/>
              <a:gd name="T1" fmla="*/ 113 h 120"/>
              <a:gd name="T2" fmla="*/ 15 w 140"/>
              <a:gd name="T3" fmla="*/ 99 h 120"/>
              <a:gd name="T4" fmla="*/ 27 w 140"/>
              <a:gd name="T5" fmla="*/ 0 h 120"/>
              <a:gd name="T6" fmla="*/ 42 w 140"/>
              <a:gd name="T7" fmla="*/ 0 h 120"/>
              <a:gd name="T8" fmla="*/ 42 w 140"/>
              <a:gd name="T9" fmla="*/ 0 h 120"/>
              <a:gd name="T10" fmla="*/ 67 w 140"/>
              <a:gd name="T11" fmla="*/ 99 h 120"/>
              <a:gd name="T12" fmla="*/ 73 w 140"/>
              <a:gd name="T13" fmla="*/ 99 h 120"/>
              <a:gd name="T14" fmla="*/ 97 w 140"/>
              <a:gd name="T15" fmla="*/ 99 h 120"/>
              <a:gd name="T16" fmla="*/ 107 w 140"/>
              <a:gd name="T17" fmla="*/ 0 h 120"/>
              <a:gd name="T18" fmla="*/ 107 w 140"/>
              <a:gd name="T19" fmla="*/ 0 h 120"/>
              <a:gd name="T20" fmla="*/ 119 w 140"/>
              <a:gd name="T21" fmla="*/ 99 h 120"/>
              <a:gd name="T22" fmla="*/ 128 w 140"/>
              <a:gd name="T23" fmla="*/ 0 h 120"/>
              <a:gd name="T24" fmla="*/ 135 w 140"/>
              <a:gd name="T25" fmla="*/ 113 h 120"/>
              <a:gd name="T26" fmla="*/ 51 w 140"/>
              <a:gd name="T27" fmla="*/ 0 h 120"/>
              <a:gd name="T28" fmla="*/ 51 w 140"/>
              <a:gd name="T29" fmla="*/ 0 h 120"/>
              <a:gd name="T30" fmla="*/ 28 w 140"/>
              <a:gd name="T31" fmla="*/ 118 h 120"/>
              <a:gd name="T32" fmla="*/ 14 w 140"/>
              <a:gd name="T33" fmla="*/ 120 h 120"/>
              <a:gd name="T34" fmla="*/ 27 w 140"/>
              <a:gd name="T35" fmla="*/ 105 h 120"/>
              <a:gd name="T36" fmla="*/ 28 w 140"/>
              <a:gd name="T37" fmla="*/ 113 h 120"/>
              <a:gd name="T38" fmla="*/ 23 w 140"/>
              <a:gd name="T39" fmla="*/ 109 h 120"/>
              <a:gd name="T40" fmla="*/ 19 w 140"/>
              <a:gd name="T41" fmla="*/ 110 h 120"/>
              <a:gd name="T42" fmla="*/ 19 w 140"/>
              <a:gd name="T43" fmla="*/ 113 h 120"/>
              <a:gd name="T44" fmla="*/ 24 w 140"/>
              <a:gd name="T45" fmla="*/ 115 h 120"/>
              <a:gd name="T46" fmla="*/ 40 w 140"/>
              <a:gd name="T47" fmla="*/ 118 h 120"/>
              <a:gd name="T48" fmla="*/ 34 w 140"/>
              <a:gd name="T49" fmla="*/ 120 h 120"/>
              <a:gd name="T50" fmla="*/ 40 w 140"/>
              <a:gd name="T51" fmla="*/ 104 h 120"/>
              <a:gd name="T52" fmla="*/ 36 w 140"/>
              <a:gd name="T53" fmla="*/ 114 h 120"/>
              <a:gd name="T54" fmla="*/ 57 w 140"/>
              <a:gd name="T55" fmla="*/ 120 h 120"/>
              <a:gd name="T56" fmla="*/ 53 w 140"/>
              <a:gd name="T57" fmla="*/ 113 h 120"/>
              <a:gd name="T58" fmla="*/ 47 w 140"/>
              <a:gd name="T59" fmla="*/ 120 h 120"/>
              <a:gd name="T60" fmla="*/ 59 w 140"/>
              <a:gd name="T61" fmla="*/ 105 h 120"/>
              <a:gd name="T62" fmla="*/ 59 w 140"/>
              <a:gd name="T63" fmla="*/ 112 h 120"/>
              <a:gd name="T64" fmla="*/ 60 w 140"/>
              <a:gd name="T65" fmla="*/ 115 h 120"/>
              <a:gd name="T66" fmla="*/ 54 w 140"/>
              <a:gd name="T67" fmla="*/ 107 h 120"/>
              <a:gd name="T68" fmla="*/ 55 w 140"/>
              <a:gd name="T69" fmla="*/ 110 h 120"/>
              <a:gd name="T70" fmla="*/ 71 w 140"/>
              <a:gd name="T71" fmla="*/ 116 h 120"/>
              <a:gd name="T72" fmla="*/ 71 w 140"/>
              <a:gd name="T73" fmla="*/ 108 h 120"/>
              <a:gd name="T74" fmla="*/ 78 w 140"/>
              <a:gd name="T75" fmla="*/ 109 h 120"/>
              <a:gd name="T76" fmla="*/ 63 w 140"/>
              <a:gd name="T77" fmla="*/ 112 h 120"/>
              <a:gd name="T78" fmla="*/ 71 w 140"/>
              <a:gd name="T79" fmla="*/ 120 h 120"/>
              <a:gd name="T80" fmla="*/ 78 w 140"/>
              <a:gd name="T81" fmla="*/ 115 h 120"/>
              <a:gd name="T82" fmla="*/ 96 w 140"/>
              <a:gd name="T83" fmla="*/ 112 h 120"/>
              <a:gd name="T84" fmla="*/ 88 w 140"/>
              <a:gd name="T85" fmla="*/ 120 h 120"/>
              <a:gd name="T86" fmla="*/ 80 w 140"/>
              <a:gd name="T87" fmla="*/ 112 h 120"/>
              <a:gd name="T88" fmla="*/ 91 w 140"/>
              <a:gd name="T89" fmla="*/ 112 h 120"/>
              <a:gd name="T90" fmla="*/ 84 w 140"/>
              <a:gd name="T91" fmla="*/ 112 h 120"/>
              <a:gd name="T92" fmla="*/ 91 w 140"/>
              <a:gd name="T93" fmla="*/ 112 h 120"/>
              <a:gd name="T94" fmla="*/ 110 w 140"/>
              <a:gd name="T95" fmla="*/ 118 h 120"/>
              <a:gd name="T96" fmla="*/ 98 w 140"/>
              <a:gd name="T97" fmla="*/ 120 h 120"/>
              <a:gd name="T98" fmla="*/ 109 w 140"/>
              <a:gd name="T99" fmla="*/ 105 h 120"/>
              <a:gd name="T100" fmla="*/ 107 w 140"/>
              <a:gd name="T101" fmla="*/ 109 h 120"/>
              <a:gd name="T102" fmla="*/ 104 w 140"/>
              <a:gd name="T103" fmla="*/ 116 h 120"/>
              <a:gd name="T104" fmla="*/ 120 w 140"/>
              <a:gd name="T105" fmla="*/ 113 h 120"/>
              <a:gd name="T106" fmla="*/ 120 w 140"/>
              <a:gd name="T107" fmla="*/ 108 h 120"/>
              <a:gd name="T108" fmla="*/ 115 w 140"/>
              <a:gd name="T109" fmla="*/ 118 h 120"/>
              <a:gd name="T110" fmla="*/ 128 w 140"/>
              <a:gd name="T111" fmla="*/ 116 h 12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40" h="120">
                <a:moveTo>
                  <a:pt x="0" y="0"/>
                </a:moveTo>
                <a:cubicBezTo>
                  <a:pt x="7" y="0"/>
                  <a:pt x="7" y="0"/>
                  <a:pt x="7" y="0"/>
                </a:cubicBezTo>
                <a:cubicBezTo>
                  <a:pt x="7" y="113"/>
                  <a:pt x="7" y="113"/>
                  <a:pt x="7" y="113"/>
                </a:cubicBezTo>
                <a:cubicBezTo>
                  <a:pt x="0" y="113"/>
                  <a:pt x="0" y="113"/>
                  <a:pt x="0" y="113"/>
                </a:cubicBezTo>
                <a:lnTo>
                  <a:pt x="0" y="0"/>
                </a:lnTo>
                <a:close/>
                <a:moveTo>
                  <a:pt x="21" y="0"/>
                </a:moveTo>
                <a:cubicBezTo>
                  <a:pt x="15" y="0"/>
                  <a:pt x="15" y="0"/>
                  <a:pt x="15" y="0"/>
                </a:cubicBezTo>
                <a:cubicBezTo>
                  <a:pt x="15" y="99"/>
                  <a:pt x="15" y="99"/>
                  <a:pt x="15" y="99"/>
                </a:cubicBezTo>
                <a:cubicBezTo>
                  <a:pt x="21" y="99"/>
                  <a:pt x="21" y="99"/>
                  <a:pt x="21" y="99"/>
                </a:cubicBezTo>
                <a:lnTo>
                  <a:pt x="21" y="0"/>
                </a:lnTo>
                <a:close/>
                <a:moveTo>
                  <a:pt x="31" y="0"/>
                </a:moveTo>
                <a:cubicBezTo>
                  <a:pt x="27" y="0"/>
                  <a:pt x="27" y="0"/>
                  <a:pt x="27" y="0"/>
                </a:cubicBezTo>
                <a:cubicBezTo>
                  <a:pt x="27" y="99"/>
                  <a:pt x="27" y="99"/>
                  <a:pt x="27" y="99"/>
                </a:cubicBezTo>
                <a:cubicBezTo>
                  <a:pt x="31" y="99"/>
                  <a:pt x="31" y="99"/>
                  <a:pt x="31" y="99"/>
                </a:cubicBezTo>
                <a:lnTo>
                  <a:pt x="31" y="0"/>
                </a:lnTo>
                <a:close/>
                <a:moveTo>
                  <a:pt x="42" y="0"/>
                </a:moveTo>
                <a:cubicBezTo>
                  <a:pt x="37" y="0"/>
                  <a:pt x="37" y="0"/>
                  <a:pt x="37" y="0"/>
                </a:cubicBezTo>
                <a:cubicBezTo>
                  <a:pt x="37" y="99"/>
                  <a:pt x="37" y="99"/>
                  <a:pt x="37" y="99"/>
                </a:cubicBezTo>
                <a:cubicBezTo>
                  <a:pt x="42" y="99"/>
                  <a:pt x="42" y="99"/>
                  <a:pt x="42" y="99"/>
                </a:cubicBezTo>
                <a:lnTo>
                  <a:pt x="42" y="0"/>
                </a:lnTo>
                <a:close/>
                <a:moveTo>
                  <a:pt x="67" y="0"/>
                </a:moveTo>
                <a:cubicBezTo>
                  <a:pt x="61" y="0"/>
                  <a:pt x="61" y="0"/>
                  <a:pt x="61" y="0"/>
                </a:cubicBezTo>
                <a:cubicBezTo>
                  <a:pt x="61" y="99"/>
                  <a:pt x="61" y="99"/>
                  <a:pt x="61" y="99"/>
                </a:cubicBezTo>
                <a:cubicBezTo>
                  <a:pt x="67" y="99"/>
                  <a:pt x="67" y="99"/>
                  <a:pt x="67" y="99"/>
                </a:cubicBezTo>
                <a:lnTo>
                  <a:pt x="67" y="0"/>
                </a:lnTo>
                <a:close/>
                <a:moveTo>
                  <a:pt x="77" y="0"/>
                </a:moveTo>
                <a:cubicBezTo>
                  <a:pt x="73" y="0"/>
                  <a:pt x="73" y="0"/>
                  <a:pt x="73" y="0"/>
                </a:cubicBezTo>
                <a:cubicBezTo>
                  <a:pt x="73" y="99"/>
                  <a:pt x="73" y="99"/>
                  <a:pt x="73" y="99"/>
                </a:cubicBezTo>
                <a:cubicBezTo>
                  <a:pt x="77" y="99"/>
                  <a:pt x="77" y="99"/>
                  <a:pt x="77" y="99"/>
                </a:cubicBezTo>
                <a:lnTo>
                  <a:pt x="77" y="0"/>
                </a:lnTo>
                <a:close/>
                <a:moveTo>
                  <a:pt x="88" y="99"/>
                </a:moveTo>
                <a:cubicBezTo>
                  <a:pt x="97" y="99"/>
                  <a:pt x="97" y="99"/>
                  <a:pt x="97" y="99"/>
                </a:cubicBezTo>
                <a:cubicBezTo>
                  <a:pt x="97" y="0"/>
                  <a:pt x="97" y="0"/>
                  <a:pt x="97" y="0"/>
                </a:cubicBezTo>
                <a:cubicBezTo>
                  <a:pt x="88" y="0"/>
                  <a:pt x="88" y="0"/>
                  <a:pt x="88" y="0"/>
                </a:cubicBezTo>
                <a:lnTo>
                  <a:pt x="88" y="99"/>
                </a:lnTo>
                <a:close/>
                <a:moveTo>
                  <a:pt x="107" y="0"/>
                </a:moveTo>
                <a:cubicBezTo>
                  <a:pt x="105" y="0"/>
                  <a:pt x="105" y="0"/>
                  <a:pt x="105" y="0"/>
                </a:cubicBezTo>
                <a:cubicBezTo>
                  <a:pt x="105" y="99"/>
                  <a:pt x="105" y="99"/>
                  <a:pt x="105" y="99"/>
                </a:cubicBezTo>
                <a:cubicBezTo>
                  <a:pt x="107" y="99"/>
                  <a:pt x="107" y="99"/>
                  <a:pt x="107" y="99"/>
                </a:cubicBezTo>
                <a:lnTo>
                  <a:pt x="107" y="0"/>
                </a:lnTo>
                <a:close/>
                <a:moveTo>
                  <a:pt x="119" y="0"/>
                </a:moveTo>
                <a:cubicBezTo>
                  <a:pt x="112" y="0"/>
                  <a:pt x="112" y="0"/>
                  <a:pt x="112" y="0"/>
                </a:cubicBezTo>
                <a:cubicBezTo>
                  <a:pt x="112" y="99"/>
                  <a:pt x="112" y="99"/>
                  <a:pt x="112" y="99"/>
                </a:cubicBezTo>
                <a:cubicBezTo>
                  <a:pt x="119" y="99"/>
                  <a:pt x="119" y="99"/>
                  <a:pt x="119" y="99"/>
                </a:cubicBezTo>
                <a:lnTo>
                  <a:pt x="119" y="0"/>
                </a:lnTo>
                <a:close/>
                <a:moveTo>
                  <a:pt x="124" y="99"/>
                </a:moveTo>
                <a:cubicBezTo>
                  <a:pt x="128" y="99"/>
                  <a:pt x="128" y="99"/>
                  <a:pt x="128" y="99"/>
                </a:cubicBezTo>
                <a:cubicBezTo>
                  <a:pt x="128" y="0"/>
                  <a:pt x="128" y="0"/>
                  <a:pt x="128" y="0"/>
                </a:cubicBezTo>
                <a:cubicBezTo>
                  <a:pt x="124" y="0"/>
                  <a:pt x="124" y="0"/>
                  <a:pt x="124" y="0"/>
                </a:cubicBezTo>
                <a:lnTo>
                  <a:pt x="124" y="99"/>
                </a:lnTo>
                <a:close/>
                <a:moveTo>
                  <a:pt x="135" y="0"/>
                </a:moveTo>
                <a:cubicBezTo>
                  <a:pt x="135" y="113"/>
                  <a:pt x="135" y="113"/>
                  <a:pt x="135" y="113"/>
                </a:cubicBezTo>
                <a:cubicBezTo>
                  <a:pt x="140" y="113"/>
                  <a:pt x="140" y="113"/>
                  <a:pt x="140" y="113"/>
                </a:cubicBezTo>
                <a:cubicBezTo>
                  <a:pt x="140" y="0"/>
                  <a:pt x="140" y="0"/>
                  <a:pt x="140" y="0"/>
                </a:cubicBezTo>
                <a:lnTo>
                  <a:pt x="135" y="0"/>
                </a:lnTo>
                <a:close/>
                <a:moveTo>
                  <a:pt x="51" y="0"/>
                </a:moveTo>
                <a:cubicBezTo>
                  <a:pt x="49" y="0"/>
                  <a:pt x="49" y="0"/>
                  <a:pt x="49" y="0"/>
                </a:cubicBezTo>
                <a:cubicBezTo>
                  <a:pt x="49" y="99"/>
                  <a:pt x="49" y="99"/>
                  <a:pt x="49" y="99"/>
                </a:cubicBezTo>
                <a:cubicBezTo>
                  <a:pt x="51" y="99"/>
                  <a:pt x="51" y="99"/>
                  <a:pt x="51" y="99"/>
                </a:cubicBezTo>
                <a:lnTo>
                  <a:pt x="51" y="0"/>
                </a:lnTo>
                <a:close/>
                <a:moveTo>
                  <a:pt x="28" y="113"/>
                </a:moveTo>
                <a:cubicBezTo>
                  <a:pt x="28" y="113"/>
                  <a:pt x="28" y="114"/>
                  <a:pt x="28" y="115"/>
                </a:cubicBezTo>
                <a:cubicBezTo>
                  <a:pt x="28" y="116"/>
                  <a:pt x="28" y="117"/>
                  <a:pt x="28" y="117"/>
                </a:cubicBezTo>
                <a:cubicBezTo>
                  <a:pt x="28" y="118"/>
                  <a:pt x="28" y="118"/>
                  <a:pt x="28" y="118"/>
                </a:cubicBezTo>
                <a:cubicBezTo>
                  <a:pt x="27" y="118"/>
                  <a:pt x="27" y="119"/>
                  <a:pt x="26" y="119"/>
                </a:cubicBezTo>
                <a:cubicBezTo>
                  <a:pt x="26" y="119"/>
                  <a:pt x="25" y="119"/>
                  <a:pt x="25" y="119"/>
                </a:cubicBezTo>
                <a:cubicBezTo>
                  <a:pt x="24" y="120"/>
                  <a:pt x="23" y="120"/>
                  <a:pt x="22" y="120"/>
                </a:cubicBezTo>
                <a:cubicBezTo>
                  <a:pt x="14" y="120"/>
                  <a:pt x="14" y="120"/>
                  <a:pt x="14" y="120"/>
                </a:cubicBezTo>
                <a:cubicBezTo>
                  <a:pt x="14" y="118"/>
                  <a:pt x="14" y="118"/>
                  <a:pt x="14" y="118"/>
                </a:cubicBezTo>
                <a:cubicBezTo>
                  <a:pt x="14" y="104"/>
                  <a:pt x="14" y="104"/>
                  <a:pt x="14" y="104"/>
                </a:cubicBezTo>
                <a:cubicBezTo>
                  <a:pt x="23" y="104"/>
                  <a:pt x="23" y="104"/>
                  <a:pt x="23" y="104"/>
                </a:cubicBezTo>
                <a:cubicBezTo>
                  <a:pt x="25" y="104"/>
                  <a:pt x="26" y="105"/>
                  <a:pt x="27" y="105"/>
                </a:cubicBezTo>
                <a:cubicBezTo>
                  <a:pt x="27" y="106"/>
                  <a:pt x="28" y="107"/>
                  <a:pt x="28" y="108"/>
                </a:cubicBezTo>
                <a:cubicBezTo>
                  <a:pt x="28" y="109"/>
                  <a:pt x="27" y="110"/>
                  <a:pt x="27" y="110"/>
                </a:cubicBezTo>
                <a:cubicBezTo>
                  <a:pt x="27" y="111"/>
                  <a:pt x="26" y="111"/>
                  <a:pt x="25" y="111"/>
                </a:cubicBezTo>
                <a:cubicBezTo>
                  <a:pt x="26" y="112"/>
                  <a:pt x="27" y="112"/>
                  <a:pt x="28" y="113"/>
                </a:cubicBezTo>
                <a:close/>
                <a:moveTo>
                  <a:pt x="19" y="110"/>
                </a:moveTo>
                <a:cubicBezTo>
                  <a:pt x="21" y="110"/>
                  <a:pt x="21" y="110"/>
                  <a:pt x="21" y="110"/>
                </a:cubicBezTo>
                <a:cubicBezTo>
                  <a:pt x="22" y="110"/>
                  <a:pt x="22" y="110"/>
                  <a:pt x="23" y="110"/>
                </a:cubicBezTo>
                <a:cubicBezTo>
                  <a:pt x="23" y="110"/>
                  <a:pt x="23" y="109"/>
                  <a:pt x="23" y="109"/>
                </a:cubicBezTo>
                <a:cubicBezTo>
                  <a:pt x="23" y="108"/>
                  <a:pt x="23" y="108"/>
                  <a:pt x="23" y="108"/>
                </a:cubicBezTo>
                <a:cubicBezTo>
                  <a:pt x="22" y="107"/>
                  <a:pt x="22" y="107"/>
                  <a:pt x="21" y="107"/>
                </a:cubicBezTo>
                <a:cubicBezTo>
                  <a:pt x="19" y="107"/>
                  <a:pt x="19" y="107"/>
                  <a:pt x="19" y="107"/>
                </a:cubicBezTo>
                <a:lnTo>
                  <a:pt x="19" y="110"/>
                </a:lnTo>
                <a:close/>
                <a:moveTo>
                  <a:pt x="24" y="115"/>
                </a:moveTo>
                <a:cubicBezTo>
                  <a:pt x="24" y="114"/>
                  <a:pt x="24" y="114"/>
                  <a:pt x="23" y="114"/>
                </a:cubicBezTo>
                <a:cubicBezTo>
                  <a:pt x="23" y="113"/>
                  <a:pt x="22" y="113"/>
                  <a:pt x="21" y="113"/>
                </a:cubicBezTo>
                <a:cubicBezTo>
                  <a:pt x="19" y="113"/>
                  <a:pt x="19" y="113"/>
                  <a:pt x="19" y="113"/>
                </a:cubicBezTo>
                <a:cubicBezTo>
                  <a:pt x="19" y="116"/>
                  <a:pt x="19" y="116"/>
                  <a:pt x="19" y="116"/>
                </a:cubicBezTo>
                <a:cubicBezTo>
                  <a:pt x="21" y="116"/>
                  <a:pt x="21" y="116"/>
                  <a:pt x="21" y="116"/>
                </a:cubicBezTo>
                <a:cubicBezTo>
                  <a:pt x="22" y="116"/>
                  <a:pt x="23" y="116"/>
                  <a:pt x="23" y="116"/>
                </a:cubicBezTo>
                <a:cubicBezTo>
                  <a:pt x="24" y="116"/>
                  <a:pt x="24" y="115"/>
                  <a:pt x="24" y="115"/>
                </a:cubicBezTo>
                <a:close/>
                <a:moveTo>
                  <a:pt x="45" y="118"/>
                </a:moveTo>
                <a:cubicBezTo>
                  <a:pt x="46" y="120"/>
                  <a:pt x="46" y="120"/>
                  <a:pt x="46" y="120"/>
                </a:cubicBezTo>
                <a:cubicBezTo>
                  <a:pt x="41" y="120"/>
                  <a:pt x="41" y="120"/>
                  <a:pt x="41" y="120"/>
                </a:cubicBezTo>
                <a:cubicBezTo>
                  <a:pt x="40" y="118"/>
                  <a:pt x="40" y="118"/>
                  <a:pt x="40" y="118"/>
                </a:cubicBezTo>
                <a:cubicBezTo>
                  <a:pt x="40" y="117"/>
                  <a:pt x="40" y="117"/>
                  <a:pt x="40" y="117"/>
                </a:cubicBezTo>
                <a:cubicBezTo>
                  <a:pt x="35" y="117"/>
                  <a:pt x="35" y="117"/>
                  <a:pt x="35" y="117"/>
                </a:cubicBezTo>
                <a:cubicBezTo>
                  <a:pt x="34" y="118"/>
                  <a:pt x="34" y="118"/>
                  <a:pt x="34" y="118"/>
                </a:cubicBezTo>
                <a:cubicBezTo>
                  <a:pt x="34" y="120"/>
                  <a:pt x="34" y="120"/>
                  <a:pt x="34" y="120"/>
                </a:cubicBezTo>
                <a:cubicBezTo>
                  <a:pt x="29" y="120"/>
                  <a:pt x="29" y="120"/>
                  <a:pt x="29" y="120"/>
                </a:cubicBezTo>
                <a:cubicBezTo>
                  <a:pt x="30" y="118"/>
                  <a:pt x="30" y="118"/>
                  <a:pt x="30" y="118"/>
                </a:cubicBezTo>
                <a:cubicBezTo>
                  <a:pt x="35" y="104"/>
                  <a:pt x="35" y="104"/>
                  <a:pt x="35" y="104"/>
                </a:cubicBezTo>
                <a:cubicBezTo>
                  <a:pt x="40" y="104"/>
                  <a:pt x="40" y="104"/>
                  <a:pt x="40" y="104"/>
                </a:cubicBezTo>
                <a:lnTo>
                  <a:pt x="45" y="118"/>
                </a:lnTo>
                <a:close/>
                <a:moveTo>
                  <a:pt x="39" y="114"/>
                </a:moveTo>
                <a:cubicBezTo>
                  <a:pt x="37" y="108"/>
                  <a:pt x="37" y="108"/>
                  <a:pt x="37" y="108"/>
                </a:cubicBezTo>
                <a:cubicBezTo>
                  <a:pt x="36" y="114"/>
                  <a:pt x="36" y="114"/>
                  <a:pt x="36" y="114"/>
                </a:cubicBezTo>
                <a:lnTo>
                  <a:pt x="39" y="114"/>
                </a:lnTo>
                <a:close/>
                <a:moveTo>
                  <a:pt x="62" y="118"/>
                </a:moveTo>
                <a:cubicBezTo>
                  <a:pt x="62" y="120"/>
                  <a:pt x="62" y="120"/>
                  <a:pt x="62" y="120"/>
                </a:cubicBezTo>
                <a:cubicBezTo>
                  <a:pt x="57" y="120"/>
                  <a:pt x="57" y="120"/>
                  <a:pt x="57" y="120"/>
                </a:cubicBezTo>
                <a:cubicBezTo>
                  <a:pt x="56" y="118"/>
                  <a:pt x="56" y="118"/>
                  <a:pt x="56" y="118"/>
                </a:cubicBezTo>
                <a:cubicBezTo>
                  <a:pt x="55" y="115"/>
                  <a:pt x="55" y="115"/>
                  <a:pt x="55" y="115"/>
                </a:cubicBezTo>
                <a:cubicBezTo>
                  <a:pt x="54" y="114"/>
                  <a:pt x="54" y="114"/>
                  <a:pt x="54" y="114"/>
                </a:cubicBezTo>
                <a:cubicBezTo>
                  <a:pt x="53" y="114"/>
                  <a:pt x="53" y="113"/>
                  <a:pt x="53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52" y="118"/>
                  <a:pt x="52" y="118"/>
                  <a:pt x="52" y="118"/>
                </a:cubicBezTo>
                <a:cubicBezTo>
                  <a:pt x="52" y="120"/>
                  <a:pt x="52" y="120"/>
                  <a:pt x="52" y="120"/>
                </a:cubicBezTo>
                <a:cubicBezTo>
                  <a:pt x="47" y="120"/>
                  <a:pt x="47" y="120"/>
                  <a:pt x="47" y="120"/>
                </a:cubicBezTo>
                <a:cubicBezTo>
                  <a:pt x="47" y="118"/>
                  <a:pt x="47" y="118"/>
                  <a:pt x="47" y="118"/>
                </a:cubicBezTo>
                <a:cubicBezTo>
                  <a:pt x="47" y="104"/>
                  <a:pt x="47" y="104"/>
                  <a:pt x="47" y="104"/>
                </a:cubicBezTo>
                <a:cubicBezTo>
                  <a:pt x="55" y="104"/>
                  <a:pt x="55" y="104"/>
                  <a:pt x="55" y="104"/>
                </a:cubicBezTo>
                <a:cubicBezTo>
                  <a:pt x="57" y="104"/>
                  <a:pt x="58" y="104"/>
                  <a:pt x="59" y="105"/>
                </a:cubicBezTo>
                <a:cubicBezTo>
                  <a:pt x="59" y="105"/>
                  <a:pt x="60" y="105"/>
                  <a:pt x="61" y="106"/>
                </a:cubicBezTo>
                <a:cubicBezTo>
                  <a:pt x="61" y="107"/>
                  <a:pt x="61" y="108"/>
                  <a:pt x="61" y="109"/>
                </a:cubicBezTo>
                <a:cubicBezTo>
                  <a:pt x="61" y="109"/>
                  <a:pt x="61" y="110"/>
                  <a:pt x="61" y="111"/>
                </a:cubicBezTo>
                <a:cubicBezTo>
                  <a:pt x="60" y="111"/>
                  <a:pt x="60" y="112"/>
                  <a:pt x="59" y="112"/>
                </a:cubicBezTo>
                <a:cubicBezTo>
                  <a:pt x="59" y="112"/>
                  <a:pt x="58" y="113"/>
                  <a:pt x="57" y="113"/>
                </a:cubicBezTo>
                <a:cubicBezTo>
                  <a:pt x="58" y="113"/>
                  <a:pt x="58" y="113"/>
                  <a:pt x="59" y="113"/>
                </a:cubicBezTo>
                <a:cubicBezTo>
                  <a:pt x="59" y="114"/>
                  <a:pt x="59" y="114"/>
                  <a:pt x="59" y="114"/>
                </a:cubicBezTo>
                <a:cubicBezTo>
                  <a:pt x="60" y="115"/>
                  <a:pt x="60" y="115"/>
                  <a:pt x="60" y="115"/>
                </a:cubicBezTo>
                <a:lnTo>
                  <a:pt x="62" y="118"/>
                </a:lnTo>
                <a:close/>
                <a:moveTo>
                  <a:pt x="56" y="109"/>
                </a:moveTo>
                <a:cubicBezTo>
                  <a:pt x="56" y="108"/>
                  <a:pt x="56" y="108"/>
                  <a:pt x="56" y="108"/>
                </a:cubicBezTo>
                <a:cubicBezTo>
                  <a:pt x="56" y="108"/>
                  <a:pt x="55" y="107"/>
                  <a:pt x="54" y="107"/>
                </a:cubicBezTo>
                <a:cubicBezTo>
                  <a:pt x="52" y="107"/>
                  <a:pt x="52" y="107"/>
                  <a:pt x="52" y="107"/>
                </a:cubicBezTo>
                <a:cubicBezTo>
                  <a:pt x="52" y="110"/>
                  <a:pt x="52" y="110"/>
                  <a:pt x="52" y="110"/>
                </a:cubicBezTo>
                <a:cubicBezTo>
                  <a:pt x="54" y="110"/>
                  <a:pt x="54" y="110"/>
                  <a:pt x="54" y="110"/>
                </a:cubicBezTo>
                <a:cubicBezTo>
                  <a:pt x="54" y="110"/>
                  <a:pt x="55" y="110"/>
                  <a:pt x="55" y="110"/>
                </a:cubicBezTo>
                <a:cubicBezTo>
                  <a:pt x="56" y="110"/>
                  <a:pt x="56" y="110"/>
                  <a:pt x="56" y="110"/>
                </a:cubicBezTo>
                <a:cubicBezTo>
                  <a:pt x="56" y="110"/>
                  <a:pt x="56" y="109"/>
                  <a:pt x="56" y="109"/>
                </a:cubicBezTo>
                <a:close/>
                <a:moveTo>
                  <a:pt x="73" y="116"/>
                </a:moveTo>
                <a:cubicBezTo>
                  <a:pt x="72" y="116"/>
                  <a:pt x="72" y="116"/>
                  <a:pt x="71" y="116"/>
                </a:cubicBezTo>
                <a:cubicBezTo>
                  <a:pt x="70" y="116"/>
                  <a:pt x="69" y="116"/>
                  <a:pt x="69" y="115"/>
                </a:cubicBezTo>
                <a:cubicBezTo>
                  <a:pt x="68" y="115"/>
                  <a:pt x="68" y="114"/>
                  <a:pt x="68" y="112"/>
                </a:cubicBezTo>
                <a:cubicBezTo>
                  <a:pt x="68" y="111"/>
                  <a:pt x="68" y="109"/>
                  <a:pt x="68" y="109"/>
                </a:cubicBezTo>
                <a:cubicBezTo>
                  <a:pt x="69" y="108"/>
                  <a:pt x="70" y="108"/>
                  <a:pt x="71" y="108"/>
                </a:cubicBezTo>
                <a:cubicBezTo>
                  <a:pt x="71" y="108"/>
                  <a:pt x="72" y="108"/>
                  <a:pt x="72" y="108"/>
                </a:cubicBezTo>
                <a:cubicBezTo>
                  <a:pt x="73" y="108"/>
                  <a:pt x="73" y="108"/>
                  <a:pt x="73" y="109"/>
                </a:cubicBezTo>
                <a:cubicBezTo>
                  <a:pt x="73" y="109"/>
                  <a:pt x="74" y="109"/>
                  <a:pt x="74" y="110"/>
                </a:cubicBezTo>
                <a:cubicBezTo>
                  <a:pt x="78" y="109"/>
                  <a:pt x="78" y="109"/>
                  <a:pt x="78" y="109"/>
                </a:cubicBezTo>
                <a:cubicBezTo>
                  <a:pt x="77" y="107"/>
                  <a:pt x="77" y="106"/>
                  <a:pt x="75" y="105"/>
                </a:cubicBezTo>
                <a:cubicBezTo>
                  <a:pt x="74" y="104"/>
                  <a:pt x="73" y="104"/>
                  <a:pt x="71" y="104"/>
                </a:cubicBezTo>
                <a:cubicBezTo>
                  <a:pt x="68" y="104"/>
                  <a:pt x="66" y="105"/>
                  <a:pt x="65" y="106"/>
                </a:cubicBezTo>
                <a:cubicBezTo>
                  <a:pt x="64" y="107"/>
                  <a:pt x="63" y="109"/>
                  <a:pt x="63" y="112"/>
                </a:cubicBezTo>
                <a:cubicBezTo>
                  <a:pt x="63" y="114"/>
                  <a:pt x="63" y="115"/>
                  <a:pt x="64" y="117"/>
                </a:cubicBezTo>
                <a:cubicBezTo>
                  <a:pt x="64" y="117"/>
                  <a:pt x="65" y="117"/>
                  <a:pt x="65" y="118"/>
                </a:cubicBezTo>
                <a:cubicBezTo>
                  <a:pt x="66" y="118"/>
                  <a:pt x="66" y="119"/>
                  <a:pt x="67" y="119"/>
                </a:cubicBezTo>
                <a:cubicBezTo>
                  <a:pt x="68" y="120"/>
                  <a:pt x="69" y="120"/>
                  <a:pt x="71" y="120"/>
                </a:cubicBezTo>
                <a:cubicBezTo>
                  <a:pt x="72" y="120"/>
                  <a:pt x="74" y="120"/>
                  <a:pt x="74" y="119"/>
                </a:cubicBezTo>
                <a:cubicBezTo>
                  <a:pt x="75" y="119"/>
                  <a:pt x="76" y="118"/>
                  <a:pt x="76" y="118"/>
                </a:cubicBezTo>
                <a:cubicBezTo>
                  <a:pt x="77" y="118"/>
                  <a:pt x="77" y="118"/>
                  <a:pt x="77" y="118"/>
                </a:cubicBezTo>
                <a:cubicBezTo>
                  <a:pt x="77" y="117"/>
                  <a:pt x="78" y="116"/>
                  <a:pt x="78" y="115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74" y="114"/>
                  <a:pt x="73" y="115"/>
                  <a:pt x="73" y="116"/>
                </a:cubicBezTo>
                <a:close/>
                <a:moveTo>
                  <a:pt x="94" y="106"/>
                </a:moveTo>
                <a:cubicBezTo>
                  <a:pt x="95" y="107"/>
                  <a:pt x="96" y="109"/>
                  <a:pt x="96" y="112"/>
                </a:cubicBezTo>
                <a:cubicBezTo>
                  <a:pt x="96" y="114"/>
                  <a:pt x="95" y="115"/>
                  <a:pt x="95" y="116"/>
                </a:cubicBezTo>
                <a:cubicBezTo>
                  <a:pt x="94" y="117"/>
                  <a:pt x="94" y="117"/>
                  <a:pt x="94" y="118"/>
                </a:cubicBezTo>
                <a:cubicBezTo>
                  <a:pt x="93" y="118"/>
                  <a:pt x="93" y="119"/>
                  <a:pt x="92" y="119"/>
                </a:cubicBezTo>
                <a:cubicBezTo>
                  <a:pt x="91" y="120"/>
                  <a:pt x="90" y="120"/>
                  <a:pt x="88" y="120"/>
                </a:cubicBezTo>
                <a:cubicBezTo>
                  <a:pt x="86" y="120"/>
                  <a:pt x="85" y="120"/>
                  <a:pt x="84" y="119"/>
                </a:cubicBezTo>
                <a:cubicBezTo>
                  <a:pt x="83" y="119"/>
                  <a:pt x="82" y="118"/>
                  <a:pt x="82" y="118"/>
                </a:cubicBezTo>
                <a:cubicBezTo>
                  <a:pt x="81" y="117"/>
                  <a:pt x="81" y="117"/>
                  <a:pt x="81" y="116"/>
                </a:cubicBezTo>
                <a:cubicBezTo>
                  <a:pt x="80" y="115"/>
                  <a:pt x="80" y="114"/>
                  <a:pt x="80" y="112"/>
                </a:cubicBezTo>
                <a:cubicBezTo>
                  <a:pt x="80" y="109"/>
                  <a:pt x="80" y="107"/>
                  <a:pt x="82" y="106"/>
                </a:cubicBezTo>
                <a:cubicBezTo>
                  <a:pt x="83" y="105"/>
                  <a:pt x="85" y="104"/>
                  <a:pt x="88" y="104"/>
                </a:cubicBezTo>
                <a:cubicBezTo>
                  <a:pt x="90" y="104"/>
                  <a:pt x="92" y="105"/>
                  <a:pt x="94" y="106"/>
                </a:cubicBezTo>
                <a:close/>
                <a:moveTo>
                  <a:pt x="91" y="112"/>
                </a:moveTo>
                <a:cubicBezTo>
                  <a:pt x="91" y="110"/>
                  <a:pt x="91" y="109"/>
                  <a:pt x="90" y="109"/>
                </a:cubicBezTo>
                <a:cubicBezTo>
                  <a:pt x="89" y="108"/>
                  <a:pt x="89" y="108"/>
                  <a:pt x="88" y="108"/>
                </a:cubicBezTo>
                <a:cubicBezTo>
                  <a:pt x="87" y="108"/>
                  <a:pt x="86" y="108"/>
                  <a:pt x="85" y="109"/>
                </a:cubicBezTo>
                <a:cubicBezTo>
                  <a:pt x="85" y="109"/>
                  <a:pt x="84" y="110"/>
                  <a:pt x="84" y="112"/>
                </a:cubicBezTo>
                <a:cubicBezTo>
                  <a:pt x="84" y="114"/>
                  <a:pt x="85" y="115"/>
                  <a:pt x="85" y="115"/>
                </a:cubicBezTo>
                <a:cubicBezTo>
                  <a:pt x="86" y="116"/>
                  <a:pt x="87" y="116"/>
                  <a:pt x="88" y="116"/>
                </a:cubicBezTo>
                <a:cubicBezTo>
                  <a:pt x="89" y="116"/>
                  <a:pt x="89" y="116"/>
                  <a:pt x="90" y="115"/>
                </a:cubicBezTo>
                <a:cubicBezTo>
                  <a:pt x="91" y="115"/>
                  <a:pt x="91" y="113"/>
                  <a:pt x="91" y="112"/>
                </a:cubicBezTo>
                <a:close/>
                <a:moveTo>
                  <a:pt x="112" y="109"/>
                </a:moveTo>
                <a:cubicBezTo>
                  <a:pt x="112" y="110"/>
                  <a:pt x="112" y="111"/>
                  <a:pt x="112" y="112"/>
                </a:cubicBezTo>
                <a:cubicBezTo>
                  <a:pt x="112" y="114"/>
                  <a:pt x="112" y="115"/>
                  <a:pt x="112" y="116"/>
                </a:cubicBezTo>
                <a:cubicBezTo>
                  <a:pt x="112" y="117"/>
                  <a:pt x="111" y="117"/>
                  <a:pt x="110" y="118"/>
                </a:cubicBezTo>
                <a:cubicBezTo>
                  <a:pt x="110" y="118"/>
                  <a:pt x="110" y="118"/>
                  <a:pt x="110" y="118"/>
                </a:cubicBezTo>
                <a:cubicBezTo>
                  <a:pt x="110" y="119"/>
                  <a:pt x="109" y="119"/>
                  <a:pt x="108" y="119"/>
                </a:cubicBezTo>
                <a:cubicBezTo>
                  <a:pt x="107" y="119"/>
                  <a:pt x="106" y="120"/>
                  <a:pt x="105" y="120"/>
                </a:cubicBezTo>
                <a:cubicBezTo>
                  <a:pt x="98" y="120"/>
                  <a:pt x="98" y="120"/>
                  <a:pt x="98" y="120"/>
                </a:cubicBezTo>
                <a:cubicBezTo>
                  <a:pt x="98" y="118"/>
                  <a:pt x="98" y="118"/>
                  <a:pt x="98" y="118"/>
                </a:cubicBezTo>
                <a:cubicBezTo>
                  <a:pt x="98" y="104"/>
                  <a:pt x="98" y="104"/>
                  <a:pt x="98" y="104"/>
                </a:cubicBezTo>
                <a:cubicBezTo>
                  <a:pt x="105" y="104"/>
                  <a:pt x="105" y="104"/>
                  <a:pt x="105" y="104"/>
                </a:cubicBezTo>
                <a:cubicBezTo>
                  <a:pt x="107" y="104"/>
                  <a:pt x="108" y="104"/>
                  <a:pt x="109" y="105"/>
                </a:cubicBezTo>
                <a:cubicBezTo>
                  <a:pt x="110" y="105"/>
                  <a:pt x="110" y="106"/>
                  <a:pt x="111" y="106"/>
                </a:cubicBezTo>
                <a:cubicBezTo>
                  <a:pt x="111" y="107"/>
                  <a:pt x="112" y="108"/>
                  <a:pt x="112" y="109"/>
                </a:cubicBezTo>
                <a:close/>
                <a:moveTo>
                  <a:pt x="108" y="112"/>
                </a:moveTo>
                <a:cubicBezTo>
                  <a:pt x="108" y="110"/>
                  <a:pt x="107" y="109"/>
                  <a:pt x="107" y="109"/>
                </a:cubicBezTo>
                <a:cubicBezTo>
                  <a:pt x="106" y="108"/>
                  <a:pt x="105" y="108"/>
                  <a:pt x="104" y="108"/>
                </a:cubicBezTo>
                <a:cubicBezTo>
                  <a:pt x="103" y="108"/>
                  <a:pt x="103" y="108"/>
                  <a:pt x="103" y="108"/>
                </a:cubicBezTo>
                <a:cubicBezTo>
                  <a:pt x="103" y="116"/>
                  <a:pt x="103" y="116"/>
                  <a:pt x="103" y="116"/>
                </a:cubicBezTo>
                <a:cubicBezTo>
                  <a:pt x="104" y="116"/>
                  <a:pt x="104" y="116"/>
                  <a:pt x="104" y="116"/>
                </a:cubicBezTo>
                <a:cubicBezTo>
                  <a:pt x="105" y="116"/>
                  <a:pt x="106" y="116"/>
                  <a:pt x="106" y="116"/>
                </a:cubicBezTo>
                <a:cubicBezTo>
                  <a:pt x="107" y="116"/>
                  <a:pt x="107" y="115"/>
                  <a:pt x="107" y="115"/>
                </a:cubicBezTo>
                <a:cubicBezTo>
                  <a:pt x="108" y="114"/>
                  <a:pt x="108" y="113"/>
                  <a:pt x="108" y="112"/>
                </a:cubicBezTo>
                <a:close/>
                <a:moveTo>
                  <a:pt x="120" y="113"/>
                </a:moveTo>
                <a:cubicBezTo>
                  <a:pt x="127" y="113"/>
                  <a:pt x="127" y="113"/>
                  <a:pt x="127" y="113"/>
                </a:cubicBezTo>
                <a:cubicBezTo>
                  <a:pt x="127" y="110"/>
                  <a:pt x="127" y="110"/>
                  <a:pt x="127" y="110"/>
                </a:cubicBezTo>
                <a:cubicBezTo>
                  <a:pt x="120" y="110"/>
                  <a:pt x="120" y="110"/>
                  <a:pt x="120" y="110"/>
                </a:cubicBezTo>
                <a:cubicBezTo>
                  <a:pt x="120" y="108"/>
                  <a:pt x="120" y="108"/>
                  <a:pt x="120" y="108"/>
                </a:cubicBezTo>
                <a:cubicBezTo>
                  <a:pt x="128" y="108"/>
                  <a:pt x="128" y="108"/>
                  <a:pt x="128" y="108"/>
                </a:cubicBezTo>
                <a:cubicBezTo>
                  <a:pt x="128" y="104"/>
                  <a:pt x="128" y="104"/>
                  <a:pt x="128" y="104"/>
                </a:cubicBezTo>
                <a:cubicBezTo>
                  <a:pt x="115" y="104"/>
                  <a:pt x="115" y="104"/>
                  <a:pt x="115" y="104"/>
                </a:cubicBezTo>
                <a:cubicBezTo>
                  <a:pt x="115" y="118"/>
                  <a:pt x="115" y="118"/>
                  <a:pt x="115" y="118"/>
                </a:cubicBezTo>
                <a:cubicBezTo>
                  <a:pt x="115" y="120"/>
                  <a:pt x="115" y="120"/>
                  <a:pt x="115" y="120"/>
                </a:cubicBezTo>
                <a:cubicBezTo>
                  <a:pt x="128" y="120"/>
                  <a:pt x="128" y="120"/>
                  <a:pt x="128" y="120"/>
                </a:cubicBezTo>
                <a:cubicBezTo>
                  <a:pt x="128" y="118"/>
                  <a:pt x="128" y="118"/>
                  <a:pt x="128" y="118"/>
                </a:cubicBezTo>
                <a:cubicBezTo>
                  <a:pt x="128" y="116"/>
                  <a:pt x="128" y="116"/>
                  <a:pt x="128" y="116"/>
                </a:cubicBezTo>
                <a:cubicBezTo>
                  <a:pt x="120" y="116"/>
                  <a:pt x="120" y="116"/>
                  <a:pt x="120" y="116"/>
                </a:cubicBezTo>
                <a:lnTo>
                  <a:pt x="120" y="1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41" name="Freeform 9"/>
          <p:cNvSpPr>
            <a:spLocks noEditPoints="1"/>
          </p:cNvSpPr>
          <p:nvPr/>
        </p:nvSpPr>
        <p:spPr bwMode="auto">
          <a:xfrm>
            <a:off x="5564966" y="2941405"/>
            <a:ext cx="431314" cy="450363"/>
          </a:xfrm>
          <a:custGeom>
            <a:gdLst>
              <a:gd name="T0" fmla="*/ 86 w 134"/>
              <a:gd name="T1" fmla="*/ 115 h 140"/>
              <a:gd name="T2" fmla="*/ 82 w 134"/>
              <a:gd name="T3" fmla="*/ 118 h 140"/>
              <a:gd name="T4" fmla="*/ 10 w 134"/>
              <a:gd name="T5" fmla="*/ 115 h 140"/>
              <a:gd name="T6" fmla="*/ 14 w 134"/>
              <a:gd name="T7" fmla="*/ 11 h 140"/>
              <a:gd name="T8" fmla="*/ 86 w 134"/>
              <a:gd name="T9" fmla="*/ 15 h 140"/>
              <a:gd name="T10" fmla="*/ 96 w 134"/>
              <a:gd name="T11" fmla="*/ 16 h 140"/>
              <a:gd name="T12" fmla="*/ 82 w 134"/>
              <a:gd name="T13" fmla="*/ 0 h 140"/>
              <a:gd name="T14" fmla="*/ 0 w 134"/>
              <a:gd name="T15" fmla="*/ 14 h 140"/>
              <a:gd name="T16" fmla="*/ 14 w 134"/>
              <a:gd name="T17" fmla="*/ 140 h 140"/>
              <a:gd name="T18" fmla="*/ 96 w 134"/>
              <a:gd name="T19" fmla="*/ 126 h 140"/>
              <a:gd name="T20" fmla="*/ 96 w 134"/>
              <a:gd name="T21" fmla="*/ 125 h 140"/>
              <a:gd name="T22" fmla="*/ 86 w 134"/>
              <a:gd name="T23" fmla="*/ 87 h 140"/>
              <a:gd name="T24" fmla="*/ 55 w 134"/>
              <a:gd name="T25" fmla="*/ 4 h 140"/>
              <a:gd name="T26" fmla="*/ 55 w 134"/>
              <a:gd name="T27" fmla="*/ 7 h 140"/>
              <a:gd name="T28" fmla="*/ 40 w 134"/>
              <a:gd name="T29" fmla="*/ 5 h 140"/>
              <a:gd name="T30" fmla="*/ 48 w 134"/>
              <a:gd name="T31" fmla="*/ 135 h 140"/>
              <a:gd name="T32" fmla="*/ 48 w 134"/>
              <a:gd name="T33" fmla="*/ 123 h 140"/>
              <a:gd name="T34" fmla="*/ 48 w 134"/>
              <a:gd name="T35" fmla="*/ 135 h 140"/>
              <a:gd name="T36" fmla="*/ 96 w 134"/>
              <a:gd name="T37" fmla="*/ 22 h 140"/>
              <a:gd name="T38" fmla="*/ 62 w 134"/>
              <a:gd name="T39" fmla="*/ 22 h 140"/>
              <a:gd name="T40" fmla="*/ 51 w 134"/>
              <a:gd name="T41" fmla="*/ 70 h 140"/>
              <a:gd name="T42" fmla="*/ 66 w 134"/>
              <a:gd name="T43" fmla="*/ 81 h 140"/>
              <a:gd name="T44" fmla="*/ 83 w 134"/>
              <a:gd name="T45" fmla="*/ 81 h 140"/>
              <a:gd name="T46" fmla="*/ 96 w 134"/>
              <a:gd name="T47" fmla="*/ 81 h 140"/>
              <a:gd name="T48" fmla="*/ 134 w 134"/>
              <a:gd name="T49" fmla="*/ 70 h 140"/>
              <a:gd name="T50" fmla="*/ 124 w 134"/>
              <a:gd name="T51" fmla="*/ 22 h 140"/>
              <a:gd name="T52" fmla="*/ 124 w 134"/>
              <a:gd name="T53" fmla="*/ 74 h 140"/>
              <a:gd name="T54" fmla="*/ 86 w 134"/>
              <a:gd name="T55" fmla="*/ 74 h 140"/>
              <a:gd name="T56" fmla="*/ 58 w 134"/>
              <a:gd name="T57" fmla="*/ 70 h 140"/>
              <a:gd name="T58" fmla="*/ 62 w 134"/>
              <a:gd name="T59" fmla="*/ 29 h 140"/>
              <a:gd name="T60" fmla="*/ 96 w 134"/>
              <a:gd name="T61" fmla="*/ 29 h 140"/>
              <a:gd name="T62" fmla="*/ 127 w 134"/>
              <a:gd name="T63" fmla="*/ 33 h 140"/>
              <a:gd name="T64" fmla="*/ 82 w 134"/>
              <a:gd name="T65" fmla="*/ 37 h 140"/>
              <a:gd name="T66" fmla="*/ 109 w 134"/>
              <a:gd name="T67" fmla="*/ 56 h 140"/>
              <a:gd name="T68" fmla="*/ 88 w 134"/>
              <a:gd name="T69" fmla="*/ 62 h 140"/>
              <a:gd name="T70" fmla="*/ 101 w 134"/>
              <a:gd name="T71" fmla="*/ 64 h 140"/>
              <a:gd name="T72" fmla="*/ 109 w 134"/>
              <a:gd name="T73" fmla="*/ 65 h 140"/>
              <a:gd name="T74" fmla="*/ 102 w 134"/>
              <a:gd name="T75" fmla="*/ 66 h 140"/>
              <a:gd name="T76" fmla="*/ 86 w 134"/>
              <a:gd name="T77" fmla="*/ 69 h 140"/>
              <a:gd name="T78" fmla="*/ 86 w 134"/>
              <a:gd name="T79" fmla="*/ 61 h 140"/>
              <a:gd name="T80" fmla="*/ 87 w 134"/>
              <a:gd name="T81" fmla="*/ 57 h 140"/>
              <a:gd name="T82" fmla="*/ 81 w 134"/>
              <a:gd name="T83" fmla="*/ 39 h 140"/>
              <a:gd name="T84" fmla="*/ 78 w 134"/>
              <a:gd name="T85" fmla="*/ 37 h 140"/>
              <a:gd name="T86" fmla="*/ 78 w 134"/>
              <a:gd name="T87" fmla="*/ 33 h 140"/>
              <a:gd name="T88" fmla="*/ 80 w 134"/>
              <a:gd name="T89" fmla="*/ 35 h 14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34" h="140">
                <a:moveTo>
                  <a:pt x="86" y="87"/>
                </a:moveTo>
                <a:cubicBezTo>
                  <a:pt x="86" y="115"/>
                  <a:pt x="86" y="115"/>
                  <a:pt x="86" y="115"/>
                </a:cubicBezTo>
                <a:cubicBezTo>
                  <a:pt x="86" y="115"/>
                  <a:pt x="86" y="115"/>
                  <a:pt x="86" y="115"/>
                </a:cubicBezTo>
                <a:cubicBezTo>
                  <a:pt x="86" y="117"/>
                  <a:pt x="84" y="118"/>
                  <a:pt x="82" y="118"/>
                </a:cubicBezTo>
                <a:cubicBezTo>
                  <a:pt x="14" y="118"/>
                  <a:pt x="14" y="118"/>
                  <a:pt x="14" y="118"/>
                </a:cubicBezTo>
                <a:cubicBezTo>
                  <a:pt x="12" y="118"/>
                  <a:pt x="10" y="117"/>
                  <a:pt x="10" y="115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3"/>
                  <a:pt x="12" y="11"/>
                  <a:pt x="14" y="11"/>
                </a:cubicBezTo>
                <a:cubicBezTo>
                  <a:pt x="82" y="11"/>
                  <a:pt x="82" y="11"/>
                  <a:pt x="82" y="11"/>
                </a:cubicBezTo>
                <a:cubicBezTo>
                  <a:pt x="84" y="11"/>
                  <a:pt x="86" y="13"/>
                  <a:pt x="86" y="15"/>
                </a:cubicBezTo>
                <a:cubicBezTo>
                  <a:pt x="86" y="16"/>
                  <a:pt x="86" y="16"/>
                  <a:pt x="86" y="16"/>
                </a:cubicBezTo>
                <a:cubicBezTo>
                  <a:pt x="96" y="16"/>
                  <a:pt x="96" y="16"/>
                  <a:pt x="96" y="16"/>
                </a:cubicBezTo>
                <a:cubicBezTo>
                  <a:pt x="96" y="14"/>
                  <a:pt x="96" y="14"/>
                  <a:pt x="96" y="14"/>
                </a:cubicBezTo>
                <a:cubicBezTo>
                  <a:pt x="96" y="6"/>
                  <a:pt x="90" y="0"/>
                  <a:pt x="82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6" y="0"/>
                  <a:pt x="0" y="6"/>
                  <a:pt x="0" y="14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134"/>
                  <a:pt x="6" y="140"/>
                  <a:pt x="14" y="140"/>
                </a:cubicBezTo>
                <a:cubicBezTo>
                  <a:pt x="82" y="140"/>
                  <a:pt x="82" y="140"/>
                  <a:pt x="82" y="140"/>
                </a:cubicBezTo>
                <a:cubicBezTo>
                  <a:pt x="90" y="140"/>
                  <a:pt x="96" y="134"/>
                  <a:pt x="96" y="126"/>
                </a:cubicBezTo>
                <a:cubicBezTo>
                  <a:pt x="96" y="126"/>
                  <a:pt x="96" y="126"/>
                  <a:pt x="96" y="126"/>
                </a:cubicBezTo>
                <a:cubicBezTo>
                  <a:pt x="96" y="125"/>
                  <a:pt x="96" y="125"/>
                  <a:pt x="96" y="125"/>
                </a:cubicBezTo>
                <a:cubicBezTo>
                  <a:pt x="96" y="87"/>
                  <a:pt x="96" y="87"/>
                  <a:pt x="96" y="87"/>
                </a:cubicBezTo>
                <a:cubicBezTo>
                  <a:pt x="86" y="87"/>
                  <a:pt x="86" y="87"/>
                  <a:pt x="86" y="87"/>
                </a:cubicBezTo>
                <a:close/>
                <a:moveTo>
                  <a:pt x="42" y="4"/>
                </a:moveTo>
                <a:cubicBezTo>
                  <a:pt x="55" y="4"/>
                  <a:pt x="55" y="4"/>
                  <a:pt x="55" y="4"/>
                </a:cubicBezTo>
                <a:cubicBezTo>
                  <a:pt x="55" y="4"/>
                  <a:pt x="56" y="4"/>
                  <a:pt x="56" y="5"/>
                </a:cubicBezTo>
                <a:cubicBezTo>
                  <a:pt x="56" y="6"/>
                  <a:pt x="55" y="7"/>
                  <a:pt x="55" y="7"/>
                </a:cubicBezTo>
                <a:cubicBezTo>
                  <a:pt x="42" y="7"/>
                  <a:pt x="42" y="7"/>
                  <a:pt x="42" y="7"/>
                </a:cubicBezTo>
                <a:cubicBezTo>
                  <a:pt x="41" y="7"/>
                  <a:pt x="40" y="6"/>
                  <a:pt x="40" y="5"/>
                </a:cubicBezTo>
                <a:cubicBezTo>
                  <a:pt x="40" y="4"/>
                  <a:pt x="41" y="4"/>
                  <a:pt x="42" y="4"/>
                </a:cubicBezTo>
                <a:close/>
                <a:moveTo>
                  <a:pt x="48" y="135"/>
                </a:moveTo>
                <a:cubicBezTo>
                  <a:pt x="45" y="135"/>
                  <a:pt x="42" y="133"/>
                  <a:pt x="42" y="129"/>
                </a:cubicBezTo>
                <a:cubicBezTo>
                  <a:pt x="42" y="125"/>
                  <a:pt x="45" y="123"/>
                  <a:pt x="48" y="123"/>
                </a:cubicBezTo>
                <a:cubicBezTo>
                  <a:pt x="52" y="123"/>
                  <a:pt x="54" y="125"/>
                  <a:pt x="54" y="129"/>
                </a:cubicBezTo>
                <a:cubicBezTo>
                  <a:pt x="54" y="133"/>
                  <a:pt x="52" y="135"/>
                  <a:pt x="48" y="135"/>
                </a:cubicBezTo>
                <a:close/>
                <a:moveTo>
                  <a:pt x="124" y="22"/>
                </a:moveTo>
                <a:cubicBezTo>
                  <a:pt x="96" y="22"/>
                  <a:pt x="96" y="22"/>
                  <a:pt x="96" y="22"/>
                </a:cubicBezTo>
                <a:cubicBezTo>
                  <a:pt x="86" y="22"/>
                  <a:pt x="86" y="22"/>
                  <a:pt x="86" y="22"/>
                </a:cubicBezTo>
                <a:cubicBezTo>
                  <a:pt x="62" y="22"/>
                  <a:pt x="62" y="22"/>
                  <a:pt x="62" y="22"/>
                </a:cubicBezTo>
                <a:cubicBezTo>
                  <a:pt x="56" y="22"/>
                  <a:pt x="51" y="27"/>
                  <a:pt x="51" y="33"/>
                </a:cubicBezTo>
                <a:cubicBezTo>
                  <a:pt x="51" y="70"/>
                  <a:pt x="51" y="70"/>
                  <a:pt x="51" y="70"/>
                </a:cubicBezTo>
                <a:cubicBezTo>
                  <a:pt x="51" y="76"/>
                  <a:pt x="56" y="81"/>
                  <a:pt x="62" y="81"/>
                </a:cubicBezTo>
                <a:cubicBezTo>
                  <a:pt x="66" y="81"/>
                  <a:pt x="66" y="81"/>
                  <a:pt x="66" y="81"/>
                </a:cubicBezTo>
                <a:cubicBezTo>
                  <a:pt x="66" y="102"/>
                  <a:pt x="66" y="102"/>
                  <a:pt x="66" y="102"/>
                </a:cubicBezTo>
                <a:cubicBezTo>
                  <a:pt x="83" y="81"/>
                  <a:pt x="83" y="81"/>
                  <a:pt x="83" y="81"/>
                </a:cubicBezTo>
                <a:cubicBezTo>
                  <a:pt x="86" y="81"/>
                  <a:pt x="86" y="81"/>
                  <a:pt x="86" y="81"/>
                </a:cubicBezTo>
                <a:cubicBezTo>
                  <a:pt x="96" y="81"/>
                  <a:pt x="96" y="81"/>
                  <a:pt x="96" y="81"/>
                </a:cubicBezTo>
                <a:cubicBezTo>
                  <a:pt x="124" y="81"/>
                  <a:pt x="124" y="81"/>
                  <a:pt x="124" y="81"/>
                </a:cubicBezTo>
                <a:cubicBezTo>
                  <a:pt x="129" y="81"/>
                  <a:pt x="134" y="76"/>
                  <a:pt x="134" y="70"/>
                </a:cubicBezTo>
                <a:cubicBezTo>
                  <a:pt x="134" y="33"/>
                  <a:pt x="134" y="33"/>
                  <a:pt x="134" y="33"/>
                </a:cubicBezTo>
                <a:cubicBezTo>
                  <a:pt x="134" y="27"/>
                  <a:pt x="129" y="22"/>
                  <a:pt x="124" y="22"/>
                </a:cubicBezTo>
                <a:close/>
                <a:moveTo>
                  <a:pt x="127" y="70"/>
                </a:moveTo>
                <a:cubicBezTo>
                  <a:pt x="127" y="72"/>
                  <a:pt x="126" y="74"/>
                  <a:pt x="124" y="74"/>
                </a:cubicBezTo>
                <a:cubicBezTo>
                  <a:pt x="96" y="74"/>
                  <a:pt x="96" y="74"/>
                  <a:pt x="96" y="74"/>
                </a:cubicBezTo>
                <a:cubicBezTo>
                  <a:pt x="86" y="74"/>
                  <a:pt x="86" y="74"/>
                  <a:pt x="86" y="74"/>
                </a:cubicBezTo>
                <a:cubicBezTo>
                  <a:pt x="62" y="74"/>
                  <a:pt x="62" y="74"/>
                  <a:pt x="62" y="74"/>
                </a:cubicBezTo>
                <a:cubicBezTo>
                  <a:pt x="60" y="74"/>
                  <a:pt x="58" y="72"/>
                  <a:pt x="58" y="70"/>
                </a:cubicBezTo>
                <a:cubicBezTo>
                  <a:pt x="58" y="33"/>
                  <a:pt x="58" y="33"/>
                  <a:pt x="58" y="33"/>
                </a:cubicBezTo>
                <a:cubicBezTo>
                  <a:pt x="58" y="30"/>
                  <a:pt x="60" y="29"/>
                  <a:pt x="62" y="29"/>
                </a:cubicBezTo>
                <a:cubicBezTo>
                  <a:pt x="86" y="29"/>
                  <a:pt x="86" y="29"/>
                  <a:pt x="86" y="29"/>
                </a:cubicBezTo>
                <a:cubicBezTo>
                  <a:pt x="96" y="29"/>
                  <a:pt x="96" y="29"/>
                  <a:pt x="96" y="29"/>
                </a:cubicBezTo>
                <a:cubicBezTo>
                  <a:pt x="124" y="29"/>
                  <a:pt x="124" y="29"/>
                  <a:pt x="124" y="29"/>
                </a:cubicBezTo>
                <a:cubicBezTo>
                  <a:pt x="126" y="29"/>
                  <a:pt x="127" y="30"/>
                  <a:pt x="127" y="33"/>
                </a:cubicBezTo>
                <a:lnTo>
                  <a:pt x="127" y="70"/>
                </a:lnTo>
                <a:close/>
                <a:moveTo>
                  <a:pt x="82" y="37"/>
                </a:moveTo>
                <a:cubicBezTo>
                  <a:pt x="112" y="41"/>
                  <a:pt x="112" y="41"/>
                  <a:pt x="112" y="41"/>
                </a:cubicBezTo>
                <a:cubicBezTo>
                  <a:pt x="109" y="56"/>
                  <a:pt x="109" y="56"/>
                  <a:pt x="109" y="56"/>
                </a:cubicBezTo>
                <a:cubicBezTo>
                  <a:pt x="90" y="57"/>
                  <a:pt x="90" y="57"/>
                  <a:pt x="90" y="57"/>
                </a:cubicBezTo>
                <a:cubicBezTo>
                  <a:pt x="88" y="62"/>
                  <a:pt x="88" y="62"/>
                  <a:pt x="88" y="62"/>
                </a:cubicBezTo>
                <a:cubicBezTo>
                  <a:pt x="89" y="62"/>
                  <a:pt x="89" y="63"/>
                  <a:pt x="90" y="64"/>
                </a:cubicBezTo>
                <a:cubicBezTo>
                  <a:pt x="101" y="64"/>
                  <a:pt x="101" y="64"/>
                  <a:pt x="101" y="64"/>
                </a:cubicBezTo>
                <a:cubicBezTo>
                  <a:pt x="102" y="62"/>
                  <a:pt x="103" y="61"/>
                  <a:pt x="105" y="61"/>
                </a:cubicBezTo>
                <a:cubicBezTo>
                  <a:pt x="107" y="61"/>
                  <a:pt x="109" y="63"/>
                  <a:pt x="109" y="65"/>
                </a:cubicBezTo>
                <a:cubicBezTo>
                  <a:pt x="109" y="67"/>
                  <a:pt x="107" y="69"/>
                  <a:pt x="105" y="69"/>
                </a:cubicBezTo>
                <a:cubicBezTo>
                  <a:pt x="103" y="69"/>
                  <a:pt x="102" y="68"/>
                  <a:pt x="102" y="66"/>
                </a:cubicBezTo>
                <a:cubicBezTo>
                  <a:pt x="89" y="66"/>
                  <a:pt x="89" y="66"/>
                  <a:pt x="89" y="66"/>
                </a:cubicBezTo>
                <a:cubicBezTo>
                  <a:pt x="89" y="68"/>
                  <a:pt x="87" y="69"/>
                  <a:pt x="86" y="69"/>
                </a:cubicBezTo>
                <a:cubicBezTo>
                  <a:pt x="84" y="69"/>
                  <a:pt x="82" y="67"/>
                  <a:pt x="82" y="65"/>
                </a:cubicBezTo>
                <a:cubicBezTo>
                  <a:pt x="82" y="63"/>
                  <a:pt x="84" y="61"/>
                  <a:pt x="86" y="61"/>
                </a:cubicBezTo>
                <a:cubicBezTo>
                  <a:pt x="86" y="61"/>
                  <a:pt x="86" y="61"/>
                  <a:pt x="86" y="61"/>
                </a:cubicBezTo>
                <a:cubicBezTo>
                  <a:pt x="87" y="57"/>
                  <a:pt x="87" y="57"/>
                  <a:pt x="87" y="57"/>
                </a:cubicBezTo>
                <a:cubicBezTo>
                  <a:pt x="86" y="57"/>
                  <a:pt x="86" y="57"/>
                  <a:pt x="86" y="57"/>
                </a:cubicBezTo>
                <a:cubicBezTo>
                  <a:pt x="81" y="39"/>
                  <a:pt x="81" y="39"/>
                  <a:pt x="81" y="39"/>
                </a:cubicBezTo>
                <a:cubicBezTo>
                  <a:pt x="78" y="37"/>
                  <a:pt x="78" y="37"/>
                  <a:pt x="78" y="37"/>
                </a:cubicBezTo>
                <a:cubicBezTo>
                  <a:pt x="78" y="37"/>
                  <a:pt x="78" y="37"/>
                  <a:pt x="78" y="37"/>
                </a:cubicBezTo>
                <a:cubicBezTo>
                  <a:pt x="77" y="37"/>
                  <a:pt x="76" y="36"/>
                  <a:pt x="76" y="35"/>
                </a:cubicBezTo>
                <a:cubicBezTo>
                  <a:pt x="76" y="34"/>
                  <a:pt x="77" y="33"/>
                  <a:pt x="78" y="33"/>
                </a:cubicBezTo>
                <a:cubicBezTo>
                  <a:pt x="79" y="33"/>
                  <a:pt x="80" y="34"/>
                  <a:pt x="80" y="35"/>
                </a:cubicBezTo>
                <a:cubicBezTo>
                  <a:pt x="80" y="35"/>
                  <a:pt x="80" y="35"/>
                  <a:pt x="80" y="35"/>
                </a:cubicBezTo>
                <a:lnTo>
                  <a:pt x="82" y="3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42" name="Freeform 11"/>
          <p:cNvSpPr>
            <a:spLocks noEditPoints="1"/>
          </p:cNvSpPr>
          <p:nvPr/>
        </p:nvSpPr>
        <p:spPr bwMode="auto">
          <a:xfrm>
            <a:off x="5600003" y="1844665"/>
            <a:ext cx="366005" cy="478935"/>
          </a:xfrm>
          <a:custGeom>
            <a:gdLst>
              <a:gd name="T0" fmla="*/ 95 w 114"/>
              <a:gd name="T1" fmla="*/ 99 h 149"/>
              <a:gd name="T2" fmla="*/ 93 w 114"/>
              <a:gd name="T3" fmla="*/ 98 h 149"/>
              <a:gd name="T4" fmla="*/ 89 w 114"/>
              <a:gd name="T5" fmla="*/ 96 h 149"/>
              <a:gd name="T6" fmla="*/ 74 w 114"/>
              <a:gd name="T7" fmla="*/ 85 h 149"/>
              <a:gd name="T8" fmla="*/ 90 w 114"/>
              <a:gd name="T9" fmla="*/ 58 h 149"/>
              <a:gd name="T10" fmla="*/ 57 w 114"/>
              <a:gd name="T11" fmla="*/ 1 h 149"/>
              <a:gd name="T12" fmla="*/ 19 w 114"/>
              <a:gd name="T13" fmla="*/ 41 h 149"/>
              <a:gd name="T14" fmla="*/ 42 w 114"/>
              <a:gd name="T15" fmla="*/ 87 h 149"/>
              <a:gd name="T16" fmla="*/ 25 w 114"/>
              <a:gd name="T17" fmla="*/ 96 h 149"/>
              <a:gd name="T18" fmla="*/ 21 w 114"/>
              <a:gd name="T19" fmla="*/ 98 h 149"/>
              <a:gd name="T20" fmla="*/ 19 w 114"/>
              <a:gd name="T21" fmla="*/ 99 h 149"/>
              <a:gd name="T22" fmla="*/ 0 w 114"/>
              <a:gd name="T23" fmla="*/ 123 h 149"/>
              <a:gd name="T24" fmla="*/ 1 w 114"/>
              <a:gd name="T25" fmla="*/ 149 h 149"/>
              <a:gd name="T26" fmla="*/ 113 w 114"/>
              <a:gd name="T27" fmla="*/ 149 h 149"/>
              <a:gd name="T28" fmla="*/ 114 w 114"/>
              <a:gd name="T29" fmla="*/ 147 h 149"/>
              <a:gd name="T30" fmla="*/ 95 w 114"/>
              <a:gd name="T31" fmla="*/ 99 h 149"/>
              <a:gd name="T32" fmla="*/ 82 w 114"/>
              <a:gd name="T33" fmla="*/ 28 h 149"/>
              <a:gd name="T34" fmla="*/ 30 w 114"/>
              <a:gd name="T35" fmla="*/ 26 h 149"/>
              <a:gd name="T36" fmla="*/ 40 w 114"/>
              <a:gd name="T37" fmla="*/ 74 h 149"/>
              <a:gd name="T38" fmla="*/ 33 w 114"/>
              <a:gd name="T39" fmla="*/ 61 h 149"/>
              <a:gd name="T40" fmla="*/ 43 w 114"/>
              <a:gd name="T41" fmla="*/ 25 h 149"/>
              <a:gd name="T42" fmla="*/ 62 w 114"/>
              <a:gd name="T43" fmla="*/ 42 h 149"/>
              <a:gd name="T44" fmla="*/ 50 w 114"/>
              <a:gd name="T45" fmla="*/ 29 h 149"/>
              <a:gd name="T46" fmla="*/ 77 w 114"/>
              <a:gd name="T47" fmla="*/ 43 h 149"/>
              <a:gd name="T48" fmla="*/ 80 w 114"/>
              <a:gd name="T49" fmla="*/ 47 h 149"/>
              <a:gd name="T50" fmla="*/ 67 w 114"/>
              <a:gd name="T51" fmla="*/ 68 h 149"/>
              <a:gd name="T52" fmla="*/ 56 w 114"/>
              <a:gd name="T53" fmla="*/ 70 h 149"/>
              <a:gd name="T54" fmla="*/ 67 w 114"/>
              <a:gd name="T55" fmla="*/ 70 h 149"/>
              <a:gd name="T56" fmla="*/ 81 w 114"/>
              <a:gd name="T57" fmla="*/ 50 h 149"/>
              <a:gd name="T58" fmla="*/ 82 w 114"/>
              <a:gd name="T59" fmla="*/ 57 h 149"/>
              <a:gd name="T60" fmla="*/ 73 w 114"/>
              <a:gd name="T61" fmla="*/ 74 h 149"/>
              <a:gd name="T62" fmla="*/ 73 w 114"/>
              <a:gd name="T63" fmla="*/ 74 h 149"/>
              <a:gd name="T64" fmla="*/ 57 w 114"/>
              <a:gd name="T65" fmla="*/ 85 h 149"/>
              <a:gd name="T66" fmla="*/ 42 w 114"/>
              <a:gd name="T67" fmla="*/ 76 h 149"/>
              <a:gd name="T68" fmla="*/ 79 w 114"/>
              <a:gd name="T69" fmla="*/ 99 h 149"/>
              <a:gd name="T70" fmla="*/ 57 w 114"/>
              <a:gd name="T71" fmla="*/ 113 h 149"/>
              <a:gd name="T72" fmla="*/ 36 w 114"/>
              <a:gd name="T73" fmla="*/ 100 h 149"/>
              <a:gd name="T74" fmla="*/ 41 w 114"/>
              <a:gd name="T75" fmla="*/ 93 h 149"/>
              <a:gd name="T76" fmla="*/ 42 w 114"/>
              <a:gd name="T77" fmla="*/ 92 h 149"/>
              <a:gd name="T78" fmla="*/ 42 w 114"/>
              <a:gd name="T79" fmla="*/ 91 h 149"/>
              <a:gd name="T80" fmla="*/ 43 w 114"/>
              <a:gd name="T81" fmla="*/ 86 h 149"/>
              <a:gd name="T82" fmla="*/ 53 w 114"/>
              <a:gd name="T83" fmla="*/ 86 h 149"/>
              <a:gd name="T84" fmla="*/ 57 w 114"/>
              <a:gd name="T85" fmla="*/ 87 h 149"/>
              <a:gd name="T86" fmla="*/ 73 w 114"/>
              <a:gd name="T87" fmla="*/ 76 h 149"/>
              <a:gd name="T88" fmla="*/ 74 w 114"/>
              <a:gd name="T89" fmla="*/ 92 h 149"/>
              <a:gd name="T90" fmla="*/ 74 w 114"/>
              <a:gd name="T91" fmla="*/ 92 h 149"/>
              <a:gd name="T92" fmla="*/ 75 w 114"/>
              <a:gd name="T93" fmla="*/ 93 h 149"/>
              <a:gd name="T94" fmla="*/ 82 w 114"/>
              <a:gd name="T95" fmla="*/ 95 h 149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4" h="149">
                <a:moveTo>
                  <a:pt x="95" y="99"/>
                </a:moveTo>
                <a:cubicBezTo>
                  <a:pt x="95" y="99"/>
                  <a:pt x="95" y="99"/>
                  <a:pt x="95" y="99"/>
                </a:cubicBezTo>
                <a:cubicBezTo>
                  <a:pt x="95" y="99"/>
                  <a:pt x="94" y="98"/>
                  <a:pt x="94" y="98"/>
                </a:cubicBezTo>
                <a:cubicBezTo>
                  <a:pt x="93" y="98"/>
                  <a:pt x="93" y="98"/>
                  <a:pt x="93" y="98"/>
                </a:cubicBezTo>
                <a:cubicBezTo>
                  <a:pt x="92" y="97"/>
                  <a:pt x="90" y="97"/>
                  <a:pt x="89" y="96"/>
                </a:cubicBezTo>
                <a:cubicBezTo>
                  <a:pt x="89" y="96"/>
                  <a:pt x="89" y="96"/>
                  <a:pt x="89" y="96"/>
                </a:cubicBezTo>
                <a:cubicBezTo>
                  <a:pt x="84" y="94"/>
                  <a:pt x="80" y="93"/>
                  <a:pt x="75" y="92"/>
                </a:cubicBezTo>
                <a:cubicBezTo>
                  <a:pt x="75" y="90"/>
                  <a:pt x="74" y="88"/>
                  <a:pt x="74" y="85"/>
                </a:cubicBezTo>
                <a:cubicBezTo>
                  <a:pt x="79" y="85"/>
                  <a:pt x="93" y="81"/>
                  <a:pt x="92" y="79"/>
                </a:cubicBezTo>
                <a:cubicBezTo>
                  <a:pt x="87" y="74"/>
                  <a:pt x="89" y="64"/>
                  <a:pt x="90" y="58"/>
                </a:cubicBezTo>
                <a:cubicBezTo>
                  <a:pt x="92" y="44"/>
                  <a:pt x="94" y="38"/>
                  <a:pt x="89" y="22"/>
                </a:cubicBezTo>
                <a:cubicBezTo>
                  <a:pt x="85" y="11"/>
                  <a:pt x="72" y="0"/>
                  <a:pt x="57" y="1"/>
                </a:cubicBezTo>
                <a:cubicBezTo>
                  <a:pt x="51" y="1"/>
                  <a:pt x="46" y="3"/>
                  <a:pt x="40" y="7"/>
                </a:cubicBezTo>
                <a:cubicBezTo>
                  <a:pt x="27" y="9"/>
                  <a:pt x="18" y="20"/>
                  <a:pt x="19" y="41"/>
                </a:cubicBezTo>
                <a:cubicBezTo>
                  <a:pt x="20" y="52"/>
                  <a:pt x="29" y="65"/>
                  <a:pt x="21" y="79"/>
                </a:cubicBezTo>
                <a:cubicBezTo>
                  <a:pt x="19" y="81"/>
                  <a:pt x="34" y="88"/>
                  <a:pt x="42" y="87"/>
                </a:cubicBezTo>
                <a:cubicBezTo>
                  <a:pt x="42" y="89"/>
                  <a:pt x="41" y="90"/>
                  <a:pt x="41" y="91"/>
                </a:cubicBezTo>
                <a:cubicBezTo>
                  <a:pt x="35" y="92"/>
                  <a:pt x="30" y="94"/>
                  <a:pt x="25" y="96"/>
                </a:cubicBezTo>
                <a:cubicBezTo>
                  <a:pt x="25" y="96"/>
                  <a:pt x="25" y="96"/>
                  <a:pt x="25" y="96"/>
                </a:cubicBezTo>
                <a:cubicBezTo>
                  <a:pt x="24" y="97"/>
                  <a:pt x="22" y="97"/>
                  <a:pt x="21" y="98"/>
                </a:cubicBezTo>
                <a:cubicBezTo>
                  <a:pt x="21" y="98"/>
                  <a:pt x="21" y="98"/>
                  <a:pt x="20" y="98"/>
                </a:cubicBezTo>
                <a:cubicBezTo>
                  <a:pt x="20" y="98"/>
                  <a:pt x="19" y="99"/>
                  <a:pt x="19" y="99"/>
                </a:cubicBezTo>
                <a:cubicBezTo>
                  <a:pt x="19" y="99"/>
                  <a:pt x="19" y="99"/>
                  <a:pt x="19" y="99"/>
                </a:cubicBezTo>
                <a:cubicBezTo>
                  <a:pt x="7" y="105"/>
                  <a:pt x="0" y="114"/>
                  <a:pt x="0" y="123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1" y="149"/>
                  <a:pt x="1" y="149"/>
                </a:cubicBezTo>
                <a:cubicBezTo>
                  <a:pt x="1" y="149"/>
                  <a:pt x="1" y="149"/>
                  <a:pt x="1" y="149"/>
                </a:cubicBezTo>
                <a:cubicBezTo>
                  <a:pt x="113" y="149"/>
                  <a:pt x="113" y="149"/>
                  <a:pt x="113" y="149"/>
                </a:cubicBezTo>
                <a:cubicBezTo>
                  <a:pt x="113" y="149"/>
                  <a:pt x="113" y="148"/>
                  <a:pt x="113" y="148"/>
                </a:cubicBezTo>
                <a:cubicBezTo>
                  <a:pt x="113" y="147"/>
                  <a:pt x="114" y="147"/>
                  <a:pt x="114" y="147"/>
                </a:cubicBezTo>
                <a:cubicBezTo>
                  <a:pt x="114" y="123"/>
                  <a:pt x="114" y="123"/>
                  <a:pt x="114" y="123"/>
                </a:cubicBezTo>
                <a:cubicBezTo>
                  <a:pt x="114" y="114"/>
                  <a:pt x="107" y="105"/>
                  <a:pt x="95" y="99"/>
                </a:cubicBezTo>
                <a:close/>
                <a:moveTo>
                  <a:pt x="59" y="7"/>
                </a:moveTo>
                <a:cubicBezTo>
                  <a:pt x="70" y="8"/>
                  <a:pt x="78" y="17"/>
                  <a:pt x="82" y="28"/>
                </a:cubicBezTo>
                <a:cubicBezTo>
                  <a:pt x="77" y="20"/>
                  <a:pt x="69" y="14"/>
                  <a:pt x="59" y="12"/>
                </a:cubicBezTo>
                <a:cubicBezTo>
                  <a:pt x="47" y="11"/>
                  <a:pt x="36" y="17"/>
                  <a:pt x="30" y="26"/>
                </a:cubicBezTo>
                <a:cubicBezTo>
                  <a:pt x="34" y="13"/>
                  <a:pt x="46" y="5"/>
                  <a:pt x="59" y="7"/>
                </a:cubicBezTo>
                <a:close/>
                <a:moveTo>
                  <a:pt x="40" y="74"/>
                </a:moveTo>
                <a:cubicBezTo>
                  <a:pt x="40" y="73"/>
                  <a:pt x="40" y="73"/>
                  <a:pt x="40" y="73"/>
                </a:cubicBezTo>
                <a:cubicBezTo>
                  <a:pt x="37" y="69"/>
                  <a:pt x="34" y="65"/>
                  <a:pt x="33" y="61"/>
                </a:cubicBezTo>
                <a:cubicBezTo>
                  <a:pt x="32" y="56"/>
                  <a:pt x="32" y="52"/>
                  <a:pt x="33" y="47"/>
                </a:cubicBezTo>
                <a:cubicBezTo>
                  <a:pt x="34" y="39"/>
                  <a:pt x="37" y="32"/>
                  <a:pt x="43" y="25"/>
                </a:cubicBezTo>
                <a:cubicBezTo>
                  <a:pt x="44" y="28"/>
                  <a:pt x="46" y="30"/>
                  <a:pt x="48" y="33"/>
                </a:cubicBezTo>
                <a:cubicBezTo>
                  <a:pt x="51" y="37"/>
                  <a:pt x="56" y="41"/>
                  <a:pt x="62" y="42"/>
                </a:cubicBezTo>
                <a:cubicBezTo>
                  <a:pt x="59" y="40"/>
                  <a:pt x="55" y="37"/>
                  <a:pt x="52" y="32"/>
                </a:cubicBezTo>
                <a:cubicBezTo>
                  <a:pt x="52" y="31"/>
                  <a:pt x="51" y="30"/>
                  <a:pt x="50" y="29"/>
                </a:cubicBezTo>
                <a:cubicBezTo>
                  <a:pt x="51" y="30"/>
                  <a:pt x="52" y="31"/>
                  <a:pt x="53" y="32"/>
                </a:cubicBezTo>
                <a:cubicBezTo>
                  <a:pt x="62" y="39"/>
                  <a:pt x="73" y="42"/>
                  <a:pt x="77" y="43"/>
                </a:cubicBezTo>
                <a:cubicBezTo>
                  <a:pt x="72" y="40"/>
                  <a:pt x="68" y="37"/>
                  <a:pt x="64" y="33"/>
                </a:cubicBezTo>
                <a:cubicBezTo>
                  <a:pt x="70" y="36"/>
                  <a:pt x="75" y="39"/>
                  <a:pt x="80" y="47"/>
                </a:cubicBezTo>
                <a:cubicBezTo>
                  <a:pt x="80" y="47"/>
                  <a:pt x="80" y="47"/>
                  <a:pt x="80" y="47"/>
                </a:cubicBezTo>
                <a:cubicBezTo>
                  <a:pt x="80" y="56"/>
                  <a:pt x="74" y="64"/>
                  <a:pt x="67" y="68"/>
                </a:cubicBezTo>
                <a:cubicBezTo>
                  <a:pt x="66" y="66"/>
                  <a:pt x="64" y="65"/>
                  <a:pt x="62" y="65"/>
                </a:cubicBezTo>
                <a:cubicBezTo>
                  <a:pt x="59" y="65"/>
                  <a:pt x="56" y="67"/>
                  <a:pt x="56" y="70"/>
                </a:cubicBezTo>
                <a:cubicBezTo>
                  <a:pt x="56" y="72"/>
                  <a:pt x="59" y="74"/>
                  <a:pt x="62" y="74"/>
                </a:cubicBezTo>
                <a:cubicBezTo>
                  <a:pt x="65" y="74"/>
                  <a:pt x="67" y="72"/>
                  <a:pt x="67" y="70"/>
                </a:cubicBezTo>
                <a:cubicBezTo>
                  <a:pt x="67" y="69"/>
                  <a:pt x="67" y="69"/>
                  <a:pt x="67" y="69"/>
                </a:cubicBezTo>
                <a:cubicBezTo>
                  <a:pt x="75" y="65"/>
                  <a:pt x="80" y="58"/>
                  <a:pt x="81" y="50"/>
                </a:cubicBezTo>
                <a:cubicBezTo>
                  <a:pt x="81" y="50"/>
                  <a:pt x="81" y="50"/>
                  <a:pt x="81" y="50"/>
                </a:cubicBezTo>
                <a:cubicBezTo>
                  <a:pt x="82" y="52"/>
                  <a:pt x="82" y="54"/>
                  <a:pt x="82" y="57"/>
                </a:cubicBezTo>
                <a:cubicBezTo>
                  <a:pt x="81" y="62"/>
                  <a:pt x="78" y="68"/>
                  <a:pt x="74" y="73"/>
                </a:cubicBezTo>
                <a:cubicBezTo>
                  <a:pt x="74" y="73"/>
                  <a:pt x="74" y="73"/>
                  <a:pt x="73" y="74"/>
                </a:cubicBezTo>
                <a:cubicBezTo>
                  <a:pt x="73" y="74"/>
                  <a:pt x="73" y="74"/>
                  <a:pt x="73" y="74"/>
                </a:cubicBezTo>
                <a:cubicBezTo>
                  <a:pt x="73" y="74"/>
                  <a:pt x="73" y="74"/>
                  <a:pt x="73" y="74"/>
                </a:cubicBezTo>
                <a:cubicBezTo>
                  <a:pt x="68" y="80"/>
                  <a:pt x="63" y="84"/>
                  <a:pt x="59" y="85"/>
                </a:cubicBezTo>
                <a:cubicBezTo>
                  <a:pt x="58" y="85"/>
                  <a:pt x="58" y="86"/>
                  <a:pt x="57" y="85"/>
                </a:cubicBezTo>
                <a:cubicBezTo>
                  <a:pt x="57" y="85"/>
                  <a:pt x="56" y="85"/>
                  <a:pt x="56" y="85"/>
                </a:cubicBezTo>
                <a:cubicBezTo>
                  <a:pt x="52" y="85"/>
                  <a:pt x="47" y="81"/>
                  <a:pt x="42" y="76"/>
                </a:cubicBezTo>
                <a:cubicBezTo>
                  <a:pt x="42" y="75"/>
                  <a:pt x="41" y="74"/>
                  <a:pt x="40" y="74"/>
                </a:cubicBezTo>
                <a:close/>
                <a:moveTo>
                  <a:pt x="79" y="99"/>
                </a:moveTo>
                <a:cubicBezTo>
                  <a:pt x="78" y="99"/>
                  <a:pt x="78" y="99"/>
                  <a:pt x="78" y="100"/>
                </a:cubicBezTo>
                <a:cubicBezTo>
                  <a:pt x="72" y="106"/>
                  <a:pt x="65" y="113"/>
                  <a:pt x="57" y="113"/>
                </a:cubicBezTo>
                <a:cubicBezTo>
                  <a:pt x="50" y="113"/>
                  <a:pt x="43" y="107"/>
                  <a:pt x="37" y="101"/>
                </a:cubicBezTo>
                <a:cubicBezTo>
                  <a:pt x="37" y="100"/>
                  <a:pt x="37" y="100"/>
                  <a:pt x="36" y="100"/>
                </a:cubicBezTo>
                <a:cubicBezTo>
                  <a:pt x="35" y="98"/>
                  <a:pt x="33" y="97"/>
                  <a:pt x="32" y="95"/>
                </a:cubicBezTo>
                <a:cubicBezTo>
                  <a:pt x="35" y="94"/>
                  <a:pt x="38" y="94"/>
                  <a:pt x="41" y="93"/>
                </a:cubicBezTo>
                <a:cubicBezTo>
                  <a:pt x="41" y="93"/>
                  <a:pt x="42" y="93"/>
                  <a:pt x="42" y="93"/>
                </a:cubicBezTo>
                <a:cubicBezTo>
                  <a:pt x="42" y="93"/>
                  <a:pt x="42" y="93"/>
                  <a:pt x="42" y="92"/>
                </a:cubicBezTo>
                <a:cubicBezTo>
                  <a:pt x="42" y="92"/>
                  <a:pt x="42" y="92"/>
                  <a:pt x="42" y="92"/>
                </a:cubicBezTo>
                <a:cubicBezTo>
                  <a:pt x="42" y="92"/>
                  <a:pt x="42" y="92"/>
                  <a:pt x="42" y="91"/>
                </a:cubicBezTo>
                <a:cubicBezTo>
                  <a:pt x="42" y="91"/>
                  <a:pt x="42" y="91"/>
                  <a:pt x="42" y="91"/>
                </a:cubicBezTo>
                <a:cubicBezTo>
                  <a:pt x="43" y="90"/>
                  <a:pt x="43" y="88"/>
                  <a:pt x="43" y="86"/>
                </a:cubicBezTo>
                <a:cubicBezTo>
                  <a:pt x="43" y="83"/>
                  <a:pt x="43" y="80"/>
                  <a:pt x="42" y="78"/>
                </a:cubicBezTo>
                <a:cubicBezTo>
                  <a:pt x="46" y="81"/>
                  <a:pt x="50" y="84"/>
                  <a:pt x="53" y="86"/>
                </a:cubicBezTo>
                <a:cubicBezTo>
                  <a:pt x="55" y="86"/>
                  <a:pt x="56" y="87"/>
                  <a:pt x="57" y="87"/>
                </a:cubicBezTo>
                <a:cubicBezTo>
                  <a:pt x="57" y="87"/>
                  <a:pt x="57" y="87"/>
                  <a:pt x="57" y="87"/>
                </a:cubicBezTo>
                <a:cubicBezTo>
                  <a:pt x="59" y="87"/>
                  <a:pt x="61" y="86"/>
                  <a:pt x="62" y="85"/>
                </a:cubicBezTo>
                <a:cubicBezTo>
                  <a:pt x="66" y="83"/>
                  <a:pt x="69" y="80"/>
                  <a:pt x="73" y="76"/>
                </a:cubicBezTo>
                <a:cubicBezTo>
                  <a:pt x="73" y="79"/>
                  <a:pt x="73" y="85"/>
                  <a:pt x="73" y="85"/>
                </a:cubicBezTo>
                <a:cubicBezTo>
                  <a:pt x="73" y="85"/>
                  <a:pt x="73" y="90"/>
                  <a:pt x="74" y="92"/>
                </a:cubicBezTo>
                <a:cubicBezTo>
                  <a:pt x="74" y="92"/>
                  <a:pt x="74" y="92"/>
                  <a:pt x="74" y="92"/>
                </a:cubicBezTo>
                <a:cubicBezTo>
                  <a:pt x="74" y="92"/>
                  <a:pt x="74" y="92"/>
                  <a:pt x="74" y="92"/>
                </a:cubicBezTo>
                <a:cubicBezTo>
                  <a:pt x="74" y="93"/>
                  <a:pt x="74" y="93"/>
                  <a:pt x="74" y="93"/>
                </a:cubicBezTo>
                <a:cubicBezTo>
                  <a:pt x="74" y="93"/>
                  <a:pt x="75" y="93"/>
                  <a:pt x="75" y="93"/>
                </a:cubicBezTo>
                <a:cubicBezTo>
                  <a:pt x="75" y="93"/>
                  <a:pt x="75" y="94"/>
                  <a:pt x="76" y="94"/>
                </a:cubicBezTo>
                <a:cubicBezTo>
                  <a:pt x="78" y="94"/>
                  <a:pt x="80" y="94"/>
                  <a:pt x="82" y="95"/>
                </a:cubicBezTo>
                <a:cubicBezTo>
                  <a:pt x="81" y="96"/>
                  <a:pt x="80" y="98"/>
                  <a:pt x="79" y="9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43" name="Freeform 19"/>
          <p:cNvSpPr>
            <a:spLocks noEditPoints="1"/>
          </p:cNvSpPr>
          <p:nvPr/>
        </p:nvSpPr>
        <p:spPr bwMode="auto">
          <a:xfrm>
            <a:off x="5555443" y="5111944"/>
            <a:ext cx="450363" cy="389135"/>
          </a:xfrm>
          <a:custGeom>
            <a:gdLst>
              <a:gd name="T0" fmla="*/ 33 w 140"/>
              <a:gd name="T1" fmla="*/ 121 h 121"/>
              <a:gd name="T2" fmla="*/ 33 w 140"/>
              <a:gd name="T3" fmla="*/ 97 h 121"/>
              <a:gd name="T4" fmla="*/ 115 w 140"/>
              <a:gd name="T5" fmla="*/ 97 h 121"/>
              <a:gd name="T6" fmla="*/ 115 w 140"/>
              <a:gd name="T7" fmla="*/ 121 h 121"/>
              <a:gd name="T8" fmla="*/ 115 w 140"/>
              <a:gd name="T9" fmla="*/ 97 h 121"/>
              <a:gd name="T10" fmla="*/ 133 w 140"/>
              <a:gd name="T11" fmla="*/ 103 h 121"/>
              <a:gd name="T12" fmla="*/ 115 w 140"/>
              <a:gd name="T13" fmla="*/ 95 h 121"/>
              <a:gd name="T14" fmla="*/ 45 w 140"/>
              <a:gd name="T15" fmla="*/ 103 h 121"/>
              <a:gd name="T16" fmla="*/ 20 w 140"/>
              <a:gd name="T17" fmla="*/ 103 h 121"/>
              <a:gd name="T18" fmla="*/ 6 w 140"/>
              <a:gd name="T19" fmla="*/ 103 h 121"/>
              <a:gd name="T20" fmla="*/ 0 w 140"/>
              <a:gd name="T21" fmla="*/ 72 h 121"/>
              <a:gd name="T22" fmla="*/ 17 w 140"/>
              <a:gd name="T23" fmla="*/ 44 h 121"/>
              <a:gd name="T24" fmla="*/ 44 w 140"/>
              <a:gd name="T25" fmla="*/ 40 h 121"/>
              <a:gd name="T26" fmla="*/ 49 w 140"/>
              <a:gd name="T27" fmla="*/ 88 h 121"/>
              <a:gd name="T28" fmla="*/ 140 w 140"/>
              <a:gd name="T29" fmla="*/ 96 h 121"/>
              <a:gd name="T30" fmla="*/ 39 w 140"/>
              <a:gd name="T31" fmla="*/ 47 h 121"/>
              <a:gd name="T32" fmla="*/ 23 w 140"/>
              <a:gd name="T33" fmla="*/ 48 h 121"/>
              <a:gd name="T34" fmla="*/ 9 w 140"/>
              <a:gd name="T35" fmla="*/ 69 h 121"/>
              <a:gd name="T36" fmla="*/ 12 w 140"/>
              <a:gd name="T37" fmla="*/ 73 h 121"/>
              <a:gd name="T38" fmla="*/ 41 w 140"/>
              <a:gd name="T39" fmla="*/ 71 h 121"/>
              <a:gd name="T40" fmla="*/ 139 w 140"/>
              <a:gd name="T41" fmla="*/ 73 h 121"/>
              <a:gd name="T42" fmla="*/ 99 w 140"/>
              <a:gd name="T43" fmla="*/ 56 h 121"/>
              <a:gd name="T44" fmla="*/ 129 w 140"/>
              <a:gd name="T45" fmla="*/ 84 h 121"/>
              <a:gd name="T46" fmla="*/ 139 w 140"/>
              <a:gd name="T47" fmla="*/ 34 h 121"/>
              <a:gd name="T48" fmla="*/ 99 w 140"/>
              <a:gd name="T49" fmla="*/ 23 h 121"/>
              <a:gd name="T50" fmla="*/ 139 w 140"/>
              <a:gd name="T51" fmla="*/ 51 h 121"/>
              <a:gd name="T52" fmla="*/ 64 w 140"/>
              <a:gd name="T53" fmla="*/ 84 h 121"/>
              <a:gd name="T54" fmla="*/ 94 w 140"/>
              <a:gd name="T55" fmla="*/ 56 h 121"/>
              <a:gd name="T56" fmla="*/ 53 w 140"/>
              <a:gd name="T57" fmla="*/ 73 h 121"/>
              <a:gd name="T58" fmla="*/ 94 w 140"/>
              <a:gd name="T59" fmla="*/ 23 h 121"/>
              <a:gd name="T60" fmla="*/ 53 w 140"/>
              <a:gd name="T61" fmla="*/ 34 h 121"/>
              <a:gd name="T62" fmla="*/ 94 w 140"/>
              <a:gd name="T63" fmla="*/ 51 h 121"/>
              <a:gd name="T64" fmla="*/ 69 w 140"/>
              <a:gd name="T65" fmla="*/ 11 h 121"/>
              <a:gd name="T66" fmla="*/ 69 w 140"/>
              <a:gd name="T67" fmla="*/ 11 h 121"/>
              <a:gd name="T68" fmla="*/ 78 w 140"/>
              <a:gd name="T69" fmla="*/ 10 h 121"/>
              <a:gd name="T70" fmla="*/ 99 w 140"/>
              <a:gd name="T71" fmla="*/ 21 h 121"/>
              <a:gd name="T72" fmla="*/ 99 w 140"/>
              <a:gd name="T73" fmla="*/ 21 h 121"/>
              <a:gd name="T74" fmla="*/ 114 w 140"/>
              <a:gd name="T75" fmla="*/ 10 h 121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40" h="120">
                <a:moveTo>
                  <a:pt x="45" y="109"/>
                </a:moveTo>
                <a:cubicBezTo>
                  <a:pt x="45" y="116"/>
                  <a:pt x="39" y="121"/>
                  <a:pt x="33" y="121"/>
                </a:cubicBezTo>
                <a:cubicBezTo>
                  <a:pt x="26" y="121"/>
                  <a:pt x="21" y="116"/>
                  <a:pt x="21" y="109"/>
                </a:cubicBezTo>
                <a:cubicBezTo>
                  <a:pt x="21" y="103"/>
                  <a:pt x="26" y="97"/>
                  <a:pt x="33" y="97"/>
                </a:cubicBezTo>
                <a:cubicBezTo>
                  <a:pt x="39" y="97"/>
                  <a:pt x="45" y="103"/>
                  <a:pt x="45" y="109"/>
                </a:cubicBezTo>
                <a:close/>
                <a:moveTo>
                  <a:pt x="115" y="97"/>
                </a:moveTo>
                <a:cubicBezTo>
                  <a:pt x="108" y="97"/>
                  <a:pt x="103" y="103"/>
                  <a:pt x="103" y="109"/>
                </a:cubicBezTo>
                <a:cubicBezTo>
                  <a:pt x="103" y="116"/>
                  <a:pt x="108" y="121"/>
                  <a:pt x="115" y="121"/>
                </a:cubicBezTo>
                <a:cubicBezTo>
                  <a:pt x="121" y="121"/>
                  <a:pt x="126" y="116"/>
                  <a:pt x="126" y="109"/>
                </a:cubicBezTo>
                <a:cubicBezTo>
                  <a:pt x="126" y="103"/>
                  <a:pt x="121" y="97"/>
                  <a:pt x="115" y="97"/>
                </a:cubicBezTo>
                <a:close/>
                <a:moveTo>
                  <a:pt x="140" y="96"/>
                </a:moveTo>
                <a:cubicBezTo>
                  <a:pt x="140" y="100"/>
                  <a:pt x="137" y="103"/>
                  <a:pt x="133" y="103"/>
                </a:cubicBezTo>
                <a:cubicBezTo>
                  <a:pt x="127" y="103"/>
                  <a:pt x="127" y="103"/>
                  <a:pt x="127" y="103"/>
                </a:cubicBezTo>
                <a:cubicBezTo>
                  <a:pt x="125" y="98"/>
                  <a:pt x="120" y="95"/>
                  <a:pt x="115" y="95"/>
                </a:cubicBezTo>
                <a:cubicBezTo>
                  <a:pt x="109" y="95"/>
                  <a:pt x="104" y="98"/>
                  <a:pt x="102" y="103"/>
                </a:cubicBezTo>
                <a:cubicBezTo>
                  <a:pt x="45" y="103"/>
                  <a:pt x="45" y="103"/>
                  <a:pt x="45" y="103"/>
                </a:cubicBezTo>
                <a:cubicBezTo>
                  <a:pt x="43" y="98"/>
                  <a:pt x="38" y="95"/>
                  <a:pt x="33" y="95"/>
                </a:cubicBezTo>
                <a:cubicBezTo>
                  <a:pt x="27" y="95"/>
                  <a:pt x="22" y="98"/>
                  <a:pt x="20" y="103"/>
                </a:cubicBezTo>
                <a:cubicBezTo>
                  <a:pt x="13" y="103"/>
                  <a:pt x="13" y="103"/>
                  <a:pt x="13" y="103"/>
                </a:cubicBezTo>
                <a:cubicBezTo>
                  <a:pt x="6" y="103"/>
                  <a:pt x="6" y="103"/>
                  <a:pt x="6" y="103"/>
                </a:cubicBezTo>
                <a:cubicBezTo>
                  <a:pt x="3" y="103"/>
                  <a:pt x="0" y="101"/>
                  <a:pt x="0" y="98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69"/>
                  <a:pt x="2" y="65"/>
                  <a:pt x="3" y="63"/>
                </a:cubicBezTo>
                <a:cubicBezTo>
                  <a:pt x="17" y="44"/>
                  <a:pt x="17" y="44"/>
                  <a:pt x="17" y="44"/>
                </a:cubicBezTo>
                <a:cubicBezTo>
                  <a:pt x="19" y="42"/>
                  <a:pt x="23" y="40"/>
                  <a:pt x="25" y="40"/>
                </a:cubicBezTo>
                <a:cubicBezTo>
                  <a:pt x="44" y="40"/>
                  <a:pt x="44" y="40"/>
                  <a:pt x="44" y="40"/>
                </a:cubicBezTo>
                <a:cubicBezTo>
                  <a:pt x="47" y="40"/>
                  <a:pt x="49" y="42"/>
                  <a:pt x="49" y="45"/>
                </a:cubicBezTo>
                <a:cubicBezTo>
                  <a:pt x="49" y="88"/>
                  <a:pt x="49" y="88"/>
                  <a:pt x="49" y="88"/>
                </a:cubicBezTo>
                <a:cubicBezTo>
                  <a:pt x="133" y="88"/>
                  <a:pt x="133" y="88"/>
                  <a:pt x="133" y="88"/>
                </a:cubicBezTo>
                <a:cubicBezTo>
                  <a:pt x="137" y="88"/>
                  <a:pt x="140" y="91"/>
                  <a:pt x="140" y="96"/>
                </a:cubicBezTo>
                <a:close/>
                <a:moveTo>
                  <a:pt x="41" y="49"/>
                </a:moveTo>
                <a:cubicBezTo>
                  <a:pt x="41" y="48"/>
                  <a:pt x="40" y="47"/>
                  <a:pt x="39" y="47"/>
                </a:cubicBezTo>
                <a:cubicBezTo>
                  <a:pt x="26" y="47"/>
                  <a:pt x="26" y="47"/>
                  <a:pt x="26" y="47"/>
                </a:cubicBezTo>
                <a:cubicBezTo>
                  <a:pt x="25" y="47"/>
                  <a:pt x="24" y="47"/>
                  <a:pt x="23" y="48"/>
                </a:cubicBezTo>
                <a:cubicBezTo>
                  <a:pt x="11" y="65"/>
                  <a:pt x="11" y="65"/>
                  <a:pt x="11" y="65"/>
                </a:cubicBezTo>
                <a:cubicBezTo>
                  <a:pt x="10" y="66"/>
                  <a:pt x="9" y="68"/>
                  <a:pt x="9" y="69"/>
                </a:cubicBezTo>
                <a:cubicBezTo>
                  <a:pt x="9" y="71"/>
                  <a:pt x="9" y="71"/>
                  <a:pt x="9" y="71"/>
                </a:cubicBezTo>
                <a:cubicBezTo>
                  <a:pt x="9" y="72"/>
                  <a:pt x="10" y="73"/>
                  <a:pt x="12" y="73"/>
                </a:cubicBezTo>
                <a:cubicBezTo>
                  <a:pt x="39" y="73"/>
                  <a:pt x="39" y="73"/>
                  <a:pt x="39" y="73"/>
                </a:cubicBezTo>
                <a:cubicBezTo>
                  <a:pt x="40" y="73"/>
                  <a:pt x="41" y="72"/>
                  <a:pt x="41" y="71"/>
                </a:cubicBezTo>
                <a:lnTo>
                  <a:pt x="41" y="49"/>
                </a:lnTo>
                <a:close/>
                <a:moveTo>
                  <a:pt x="139" y="73"/>
                </a:moveTo>
                <a:cubicBezTo>
                  <a:pt x="139" y="56"/>
                  <a:pt x="139" y="56"/>
                  <a:pt x="139" y="56"/>
                </a:cubicBezTo>
                <a:cubicBezTo>
                  <a:pt x="99" y="56"/>
                  <a:pt x="99" y="56"/>
                  <a:pt x="99" y="56"/>
                </a:cubicBezTo>
                <a:cubicBezTo>
                  <a:pt x="99" y="84"/>
                  <a:pt x="99" y="84"/>
                  <a:pt x="99" y="84"/>
                </a:cubicBezTo>
                <a:cubicBezTo>
                  <a:pt x="129" y="84"/>
                  <a:pt x="129" y="84"/>
                  <a:pt x="129" y="84"/>
                </a:cubicBezTo>
                <a:cubicBezTo>
                  <a:pt x="135" y="84"/>
                  <a:pt x="139" y="79"/>
                  <a:pt x="139" y="73"/>
                </a:cubicBezTo>
                <a:close/>
                <a:moveTo>
                  <a:pt x="139" y="34"/>
                </a:moveTo>
                <a:cubicBezTo>
                  <a:pt x="139" y="28"/>
                  <a:pt x="135" y="23"/>
                  <a:pt x="129" y="23"/>
                </a:cubicBezTo>
                <a:cubicBezTo>
                  <a:pt x="99" y="23"/>
                  <a:pt x="99" y="23"/>
                  <a:pt x="99" y="23"/>
                </a:cubicBezTo>
                <a:cubicBezTo>
                  <a:pt x="99" y="51"/>
                  <a:pt x="99" y="51"/>
                  <a:pt x="99" y="51"/>
                </a:cubicBezTo>
                <a:cubicBezTo>
                  <a:pt x="139" y="51"/>
                  <a:pt x="139" y="51"/>
                  <a:pt x="139" y="51"/>
                </a:cubicBezTo>
                <a:lnTo>
                  <a:pt x="139" y="34"/>
                </a:lnTo>
                <a:close/>
                <a:moveTo>
                  <a:pt x="64" y="84"/>
                </a:moveTo>
                <a:cubicBezTo>
                  <a:pt x="94" y="84"/>
                  <a:pt x="94" y="84"/>
                  <a:pt x="94" y="84"/>
                </a:cubicBezTo>
                <a:cubicBezTo>
                  <a:pt x="94" y="56"/>
                  <a:pt x="94" y="56"/>
                  <a:pt x="94" y="56"/>
                </a:cubicBezTo>
                <a:cubicBezTo>
                  <a:pt x="53" y="56"/>
                  <a:pt x="53" y="56"/>
                  <a:pt x="53" y="56"/>
                </a:cubicBezTo>
                <a:cubicBezTo>
                  <a:pt x="53" y="73"/>
                  <a:pt x="53" y="73"/>
                  <a:pt x="53" y="73"/>
                </a:cubicBezTo>
                <a:cubicBezTo>
                  <a:pt x="53" y="79"/>
                  <a:pt x="58" y="84"/>
                  <a:pt x="64" y="84"/>
                </a:cubicBezTo>
                <a:close/>
                <a:moveTo>
                  <a:pt x="94" y="23"/>
                </a:moveTo>
                <a:cubicBezTo>
                  <a:pt x="64" y="23"/>
                  <a:pt x="64" y="23"/>
                  <a:pt x="64" y="23"/>
                </a:cubicBezTo>
                <a:cubicBezTo>
                  <a:pt x="58" y="23"/>
                  <a:pt x="53" y="28"/>
                  <a:pt x="53" y="34"/>
                </a:cubicBezTo>
                <a:cubicBezTo>
                  <a:pt x="53" y="51"/>
                  <a:pt x="53" y="51"/>
                  <a:pt x="53" y="51"/>
                </a:cubicBezTo>
                <a:cubicBezTo>
                  <a:pt x="94" y="51"/>
                  <a:pt x="94" y="51"/>
                  <a:pt x="94" y="51"/>
                </a:cubicBezTo>
                <a:lnTo>
                  <a:pt x="94" y="23"/>
                </a:lnTo>
                <a:close/>
                <a:moveTo>
                  <a:pt x="69" y="11"/>
                </a:moveTo>
                <a:cubicBezTo>
                  <a:pt x="72" y="0"/>
                  <a:pt x="90" y="5"/>
                  <a:pt x="94" y="21"/>
                </a:cubicBezTo>
                <a:cubicBezTo>
                  <a:pt x="94" y="21"/>
                  <a:pt x="65" y="24"/>
                  <a:pt x="69" y="11"/>
                </a:cubicBezTo>
                <a:close/>
                <a:moveTo>
                  <a:pt x="91" y="19"/>
                </a:moveTo>
                <a:cubicBezTo>
                  <a:pt x="91" y="19"/>
                  <a:pt x="84" y="10"/>
                  <a:pt x="78" y="10"/>
                </a:cubicBezTo>
                <a:cubicBezTo>
                  <a:pt x="72" y="10"/>
                  <a:pt x="75" y="18"/>
                  <a:pt x="91" y="19"/>
                </a:cubicBezTo>
                <a:close/>
                <a:moveTo>
                  <a:pt x="99" y="21"/>
                </a:moveTo>
                <a:cubicBezTo>
                  <a:pt x="102" y="5"/>
                  <a:pt x="121" y="0"/>
                  <a:pt x="124" y="11"/>
                </a:cubicBezTo>
                <a:cubicBezTo>
                  <a:pt x="127" y="24"/>
                  <a:pt x="99" y="21"/>
                  <a:pt x="99" y="21"/>
                </a:cubicBezTo>
                <a:close/>
                <a:moveTo>
                  <a:pt x="102" y="19"/>
                </a:moveTo>
                <a:cubicBezTo>
                  <a:pt x="117" y="18"/>
                  <a:pt x="120" y="10"/>
                  <a:pt x="114" y="10"/>
                </a:cubicBezTo>
                <a:cubicBezTo>
                  <a:pt x="108" y="10"/>
                  <a:pt x="102" y="19"/>
                  <a:pt x="102" y="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/>
              <a:t>单击此处添加标题</a:t>
            </a:r>
            <a:endParaRPr lang="zh-CN" altLang="en-US"/>
          </a:p>
        </p:txBody>
      </p:sp>
      <p:pic>
        <p:nvPicPr>
          <p:cNvPr id="144" name="图片 14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6700" y="1601115"/>
            <a:ext cx="2756226" cy="4124335"/>
          </a:xfrm>
          <a:prstGeom prst="rect">
            <a:avLst/>
          </a:prstGeom>
        </p:spPr>
      </p:pic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" grpId="0" animBg="1"/>
      <p:bldP spid="129" grpId="0" animBg="1"/>
      <p:bldP spid="130" grpId="0" animBg="1"/>
      <p:bldP spid="131" grpId="0" animBg="1"/>
      <p:bldP spid="132" grpId="0"/>
      <p:bldP spid="133" grpId="0"/>
      <p:bldP spid="134" grpId="0"/>
      <p:bldP spid="135" grpId="0"/>
      <p:bldP spid="136" grpId="0"/>
      <p:bldP spid="137" grpId="0"/>
      <p:bldP spid="138" grpId="0"/>
      <p:bldP spid="139" grpId="0"/>
      <p:bldP spid="140" grpId="0" animBg="1"/>
      <p:bldP spid="141" grpId="0" animBg="1"/>
      <p:bldP spid="142" grpId="0" animBg="1"/>
      <p:bldP spid="14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33" name="组合 1032"/>
          <p:cNvGrpSpPr/>
          <p:nvPr/>
        </p:nvGrpSpPr>
        <p:grpSpPr>
          <a:xfrm>
            <a:off x="6127030" y="5609292"/>
            <a:ext cx="213870" cy="281659"/>
            <a:chOff x="6126236" y="5605239"/>
            <a:chExt cx="213870" cy="281659"/>
          </a:xfrm>
          <a:solidFill>
            <a:schemeClr val="accent3"/>
          </a:solidFill>
        </p:grpSpPr>
        <p:sp>
          <p:nvSpPr>
            <p:cNvPr id="14" name="Freeform 16"/>
            <p:cNvSpPr/>
            <p:nvPr/>
          </p:nvSpPr>
          <p:spPr bwMode="auto">
            <a:xfrm>
              <a:off x="6292367" y="5855390"/>
              <a:ext cx="41056" cy="31507"/>
            </a:xfrm>
            <a:custGeom>
              <a:gdLst>
                <a:gd name="T0" fmla="*/ 7 w 18"/>
                <a:gd name="T1" fmla="*/ 0 h 14"/>
                <a:gd name="T2" fmla="*/ 10 w 18"/>
                <a:gd name="T3" fmla="*/ 0 h 14"/>
                <a:gd name="T4" fmla="*/ 18 w 18"/>
                <a:gd name="T5" fmla="*/ 5 h 14"/>
                <a:gd name="T6" fmla="*/ 18 w 18"/>
                <a:gd name="T7" fmla="*/ 7 h 14"/>
                <a:gd name="T8" fmla="*/ 10 w 18"/>
                <a:gd name="T9" fmla="*/ 14 h 14"/>
                <a:gd name="T10" fmla="*/ 7 w 18"/>
                <a:gd name="T11" fmla="*/ 14 h 14"/>
                <a:gd name="T12" fmla="*/ 0 w 18"/>
                <a:gd name="T13" fmla="*/ 7 h 14"/>
                <a:gd name="T14" fmla="*/ 0 w 18"/>
                <a:gd name="T15" fmla="*/ 5 h 14"/>
                <a:gd name="T16" fmla="*/ 7 w 18"/>
                <a:gd name="T17" fmla="*/ 0 h 1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4">
                  <a:moveTo>
                    <a:pt x="7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4" y="0"/>
                    <a:pt x="18" y="1"/>
                    <a:pt x="18" y="5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11"/>
                    <a:pt x="14" y="14"/>
                    <a:pt x="10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4" y="14"/>
                    <a:pt x="0" y="11"/>
                    <a:pt x="0" y="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1"/>
                    <a:pt x="4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5" name="Freeform 17"/>
            <p:cNvSpPr/>
            <p:nvPr/>
          </p:nvSpPr>
          <p:spPr bwMode="auto">
            <a:xfrm>
              <a:off x="6252267" y="5817199"/>
              <a:ext cx="36281" cy="69698"/>
            </a:xfrm>
            <a:custGeom>
              <a:gdLst>
                <a:gd name="T0" fmla="*/ 8 w 16"/>
                <a:gd name="T1" fmla="*/ 0 h 31"/>
                <a:gd name="T2" fmla="*/ 10 w 16"/>
                <a:gd name="T3" fmla="*/ 0 h 31"/>
                <a:gd name="T4" fmla="*/ 16 w 16"/>
                <a:gd name="T5" fmla="*/ 5 h 31"/>
                <a:gd name="T6" fmla="*/ 16 w 16"/>
                <a:gd name="T7" fmla="*/ 24 h 31"/>
                <a:gd name="T8" fmla="*/ 10 w 16"/>
                <a:gd name="T9" fmla="*/ 31 h 31"/>
                <a:gd name="T10" fmla="*/ 8 w 16"/>
                <a:gd name="T11" fmla="*/ 31 h 31"/>
                <a:gd name="T12" fmla="*/ 0 w 16"/>
                <a:gd name="T13" fmla="*/ 24 h 31"/>
                <a:gd name="T14" fmla="*/ 0 w 16"/>
                <a:gd name="T15" fmla="*/ 5 h 31"/>
                <a:gd name="T16" fmla="*/ 8 w 16"/>
                <a:gd name="T17" fmla="*/ 0 h 3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31">
                  <a:moveTo>
                    <a:pt x="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4" y="0"/>
                    <a:pt x="16" y="2"/>
                    <a:pt x="16" y="5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8"/>
                    <a:pt x="14" y="31"/>
                    <a:pt x="10" y="3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4" y="31"/>
                    <a:pt x="0" y="28"/>
                    <a:pt x="0" y="2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4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6" name="Freeform 18"/>
            <p:cNvSpPr/>
            <p:nvPr/>
          </p:nvSpPr>
          <p:spPr bwMode="auto">
            <a:xfrm>
              <a:off x="6211211" y="5783782"/>
              <a:ext cx="34372" cy="103116"/>
            </a:xfrm>
            <a:custGeom>
              <a:gdLst>
                <a:gd name="T0" fmla="*/ 6 w 15"/>
                <a:gd name="T1" fmla="*/ 0 h 46"/>
                <a:gd name="T2" fmla="*/ 8 w 15"/>
                <a:gd name="T3" fmla="*/ 0 h 46"/>
                <a:gd name="T4" fmla="*/ 15 w 15"/>
                <a:gd name="T5" fmla="*/ 8 h 46"/>
                <a:gd name="T6" fmla="*/ 15 w 15"/>
                <a:gd name="T7" fmla="*/ 39 h 46"/>
                <a:gd name="T8" fmla="*/ 8 w 15"/>
                <a:gd name="T9" fmla="*/ 46 h 46"/>
                <a:gd name="T10" fmla="*/ 6 w 15"/>
                <a:gd name="T11" fmla="*/ 46 h 46"/>
                <a:gd name="T12" fmla="*/ 0 w 15"/>
                <a:gd name="T13" fmla="*/ 39 h 46"/>
                <a:gd name="T14" fmla="*/ 0 w 15"/>
                <a:gd name="T15" fmla="*/ 8 h 46"/>
                <a:gd name="T16" fmla="*/ 6 w 15"/>
                <a:gd name="T17" fmla="*/ 0 h 4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46">
                  <a:moveTo>
                    <a:pt x="6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5" y="4"/>
                    <a:pt x="15" y="8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43"/>
                    <a:pt x="12" y="46"/>
                    <a:pt x="8" y="46"/>
                  </a:cubicBezTo>
                  <a:cubicBezTo>
                    <a:pt x="6" y="46"/>
                    <a:pt x="6" y="46"/>
                    <a:pt x="6" y="46"/>
                  </a:cubicBezTo>
                  <a:cubicBezTo>
                    <a:pt x="2" y="46"/>
                    <a:pt x="0" y="43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2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7" name="Freeform 19"/>
            <p:cNvSpPr/>
            <p:nvPr/>
          </p:nvSpPr>
          <p:spPr bwMode="auto">
            <a:xfrm>
              <a:off x="6169201" y="5749410"/>
              <a:ext cx="35327" cy="137488"/>
            </a:xfrm>
            <a:custGeom>
              <a:gdLst>
                <a:gd name="T0" fmla="*/ 0 w 16"/>
                <a:gd name="T1" fmla="*/ 7 h 61"/>
                <a:gd name="T2" fmla="*/ 7 w 16"/>
                <a:gd name="T3" fmla="*/ 0 h 61"/>
                <a:gd name="T4" fmla="*/ 9 w 16"/>
                <a:gd name="T5" fmla="*/ 0 h 61"/>
                <a:gd name="T6" fmla="*/ 16 w 16"/>
                <a:gd name="T7" fmla="*/ 7 h 61"/>
                <a:gd name="T8" fmla="*/ 16 w 16"/>
                <a:gd name="T9" fmla="*/ 54 h 61"/>
                <a:gd name="T10" fmla="*/ 9 w 16"/>
                <a:gd name="T11" fmla="*/ 61 h 61"/>
                <a:gd name="T12" fmla="*/ 7 w 16"/>
                <a:gd name="T13" fmla="*/ 61 h 61"/>
                <a:gd name="T14" fmla="*/ 0 w 16"/>
                <a:gd name="T15" fmla="*/ 54 h 61"/>
                <a:gd name="T16" fmla="*/ 0 w 16"/>
                <a:gd name="T17" fmla="*/ 7 h 6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61">
                  <a:moveTo>
                    <a:pt x="0" y="7"/>
                  </a:moveTo>
                  <a:cubicBezTo>
                    <a:pt x="0" y="3"/>
                    <a:pt x="4" y="0"/>
                    <a:pt x="7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3" y="0"/>
                    <a:pt x="16" y="3"/>
                    <a:pt x="16" y="7"/>
                  </a:cubicBezTo>
                  <a:cubicBezTo>
                    <a:pt x="16" y="54"/>
                    <a:pt x="16" y="54"/>
                    <a:pt x="16" y="54"/>
                  </a:cubicBezTo>
                  <a:cubicBezTo>
                    <a:pt x="16" y="58"/>
                    <a:pt x="13" y="61"/>
                    <a:pt x="9" y="61"/>
                  </a:cubicBezTo>
                  <a:cubicBezTo>
                    <a:pt x="7" y="61"/>
                    <a:pt x="7" y="61"/>
                    <a:pt x="7" y="61"/>
                  </a:cubicBezTo>
                  <a:cubicBezTo>
                    <a:pt x="4" y="61"/>
                    <a:pt x="0" y="58"/>
                    <a:pt x="0" y="54"/>
                  </a:cubicBezTo>
                  <a:lnTo>
                    <a:pt x="0" y="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8" name="Freeform 20"/>
            <p:cNvSpPr/>
            <p:nvPr/>
          </p:nvSpPr>
          <p:spPr bwMode="auto">
            <a:xfrm>
              <a:off x="6126236" y="5711219"/>
              <a:ext cx="33417" cy="175679"/>
            </a:xfrm>
            <a:custGeom>
              <a:gdLst>
                <a:gd name="T0" fmla="*/ 7 w 15"/>
                <a:gd name="T1" fmla="*/ 0 h 78"/>
                <a:gd name="T2" fmla="*/ 9 w 15"/>
                <a:gd name="T3" fmla="*/ 0 h 78"/>
                <a:gd name="T4" fmla="*/ 15 w 15"/>
                <a:gd name="T5" fmla="*/ 7 h 78"/>
                <a:gd name="T6" fmla="*/ 15 w 15"/>
                <a:gd name="T7" fmla="*/ 71 h 78"/>
                <a:gd name="T8" fmla="*/ 9 w 15"/>
                <a:gd name="T9" fmla="*/ 78 h 78"/>
                <a:gd name="T10" fmla="*/ 7 w 15"/>
                <a:gd name="T11" fmla="*/ 78 h 78"/>
                <a:gd name="T12" fmla="*/ 0 w 15"/>
                <a:gd name="T13" fmla="*/ 71 h 78"/>
                <a:gd name="T14" fmla="*/ 0 w 15"/>
                <a:gd name="T15" fmla="*/ 7 h 78"/>
                <a:gd name="T16" fmla="*/ 7 w 15"/>
                <a:gd name="T17" fmla="*/ 0 h 7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78">
                  <a:moveTo>
                    <a:pt x="7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12" y="0"/>
                    <a:pt x="15" y="3"/>
                    <a:pt x="15" y="7"/>
                  </a:cubicBezTo>
                  <a:cubicBezTo>
                    <a:pt x="15" y="71"/>
                    <a:pt x="15" y="71"/>
                    <a:pt x="15" y="71"/>
                  </a:cubicBezTo>
                  <a:cubicBezTo>
                    <a:pt x="15" y="74"/>
                    <a:pt x="12" y="78"/>
                    <a:pt x="9" y="78"/>
                  </a:cubicBezTo>
                  <a:cubicBezTo>
                    <a:pt x="7" y="78"/>
                    <a:pt x="7" y="78"/>
                    <a:pt x="7" y="78"/>
                  </a:cubicBezTo>
                  <a:cubicBezTo>
                    <a:pt x="3" y="78"/>
                    <a:pt x="0" y="74"/>
                    <a:pt x="0" y="7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9" name="Freeform 21"/>
            <p:cNvSpPr/>
            <p:nvPr/>
          </p:nvSpPr>
          <p:spPr bwMode="auto">
            <a:xfrm>
              <a:off x="6126236" y="5605239"/>
              <a:ext cx="213870" cy="190000"/>
            </a:xfrm>
            <a:custGeom>
              <a:gdLst>
                <a:gd name="T0" fmla="*/ 1 w 95"/>
                <a:gd name="T1" fmla="*/ 4 h 84"/>
                <a:gd name="T2" fmla="*/ 8 w 95"/>
                <a:gd name="T3" fmla="*/ 1 h 84"/>
                <a:gd name="T4" fmla="*/ 32 w 95"/>
                <a:gd name="T5" fmla="*/ 11 h 84"/>
                <a:gd name="T6" fmla="*/ 35 w 95"/>
                <a:gd name="T7" fmla="*/ 18 h 84"/>
                <a:gd name="T8" fmla="*/ 30 w 95"/>
                <a:gd name="T9" fmla="*/ 22 h 84"/>
                <a:gd name="T10" fmla="*/ 28 w 95"/>
                <a:gd name="T11" fmla="*/ 21 h 84"/>
                <a:gd name="T12" fmla="*/ 19 w 95"/>
                <a:gd name="T13" fmla="*/ 18 h 84"/>
                <a:gd name="T14" fmla="*/ 90 w 95"/>
                <a:gd name="T15" fmla="*/ 74 h 84"/>
                <a:gd name="T16" fmla="*/ 93 w 95"/>
                <a:gd name="T17" fmla="*/ 81 h 84"/>
                <a:gd name="T18" fmla="*/ 88 w 95"/>
                <a:gd name="T19" fmla="*/ 84 h 84"/>
                <a:gd name="T20" fmla="*/ 86 w 95"/>
                <a:gd name="T21" fmla="*/ 84 h 84"/>
                <a:gd name="T22" fmla="*/ 13 w 95"/>
                <a:gd name="T23" fmla="*/ 28 h 84"/>
                <a:gd name="T24" fmla="*/ 13 w 95"/>
                <a:gd name="T25" fmla="*/ 34 h 84"/>
                <a:gd name="T26" fmla="*/ 6 w 95"/>
                <a:gd name="T27" fmla="*/ 39 h 84"/>
                <a:gd name="T28" fmla="*/ 0 w 95"/>
                <a:gd name="T29" fmla="*/ 34 h 84"/>
                <a:gd name="T30" fmla="*/ 0 w 95"/>
                <a:gd name="T31" fmla="*/ 8 h 84"/>
                <a:gd name="T32" fmla="*/ 0 w 95"/>
                <a:gd name="T33" fmla="*/ 8 h 84"/>
                <a:gd name="T34" fmla="*/ 1 w 95"/>
                <a:gd name="T35" fmla="*/ 4 h 8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5" h="84">
                  <a:moveTo>
                    <a:pt x="1" y="4"/>
                  </a:moveTo>
                  <a:cubicBezTo>
                    <a:pt x="2" y="2"/>
                    <a:pt x="5" y="0"/>
                    <a:pt x="8" y="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4" y="12"/>
                    <a:pt x="36" y="15"/>
                    <a:pt x="35" y="18"/>
                  </a:cubicBezTo>
                  <a:cubicBezTo>
                    <a:pt x="34" y="20"/>
                    <a:pt x="32" y="22"/>
                    <a:pt x="30" y="22"/>
                  </a:cubicBezTo>
                  <a:cubicBezTo>
                    <a:pt x="29" y="22"/>
                    <a:pt x="28" y="21"/>
                    <a:pt x="28" y="21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47" y="57"/>
                    <a:pt x="90" y="73"/>
                    <a:pt x="90" y="74"/>
                  </a:cubicBezTo>
                  <a:cubicBezTo>
                    <a:pt x="93" y="75"/>
                    <a:pt x="95" y="78"/>
                    <a:pt x="93" y="81"/>
                  </a:cubicBezTo>
                  <a:cubicBezTo>
                    <a:pt x="93" y="83"/>
                    <a:pt x="91" y="84"/>
                    <a:pt x="88" y="84"/>
                  </a:cubicBezTo>
                  <a:cubicBezTo>
                    <a:pt x="88" y="84"/>
                    <a:pt x="87" y="84"/>
                    <a:pt x="86" y="84"/>
                  </a:cubicBezTo>
                  <a:cubicBezTo>
                    <a:pt x="84" y="83"/>
                    <a:pt x="43" y="67"/>
                    <a:pt x="13" y="28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3" y="37"/>
                    <a:pt x="9" y="39"/>
                    <a:pt x="6" y="39"/>
                  </a:cubicBezTo>
                  <a:cubicBezTo>
                    <a:pt x="3" y="39"/>
                    <a:pt x="0" y="37"/>
                    <a:pt x="0" y="3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6"/>
                    <a:pt x="0" y="5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grpSp>
        <p:nvGrpSpPr>
          <p:cNvPr id="1032" name="组合 1031"/>
          <p:cNvGrpSpPr/>
          <p:nvPr/>
        </p:nvGrpSpPr>
        <p:grpSpPr>
          <a:xfrm>
            <a:off x="5506427" y="5597835"/>
            <a:ext cx="415327" cy="307437"/>
            <a:chOff x="5505632" y="5593782"/>
            <a:chExt cx="415327" cy="307437"/>
          </a:xfrm>
          <a:solidFill>
            <a:schemeClr val="accent3"/>
          </a:solidFill>
        </p:grpSpPr>
        <p:sp>
          <p:nvSpPr>
            <p:cNvPr id="20" name="Freeform 22"/>
            <p:cNvSpPr/>
            <p:nvPr/>
          </p:nvSpPr>
          <p:spPr bwMode="auto">
            <a:xfrm>
              <a:off x="5505632" y="5593782"/>
              <a:ext cx="261609" cy="264473"/>
            </a:xfrm>
            <a:custGeom>
              <a:gdLst>
                <a:gd name="T0" fmla="*/ 10 w 116"/>
                <a:gd name="T1" fmla="*/ 67 h 117"/>
                <a:gd name="T2" fmla="*/ 10 w 116"/>
                <a:gd name="T3" fmla="*/ 63 h 117"/>
                <a:gd name="T4" fmla="*/ 0 w 116"/>
                <a:gd name="T5" fmla="*/ 58 h 117"/>
                <a:gd name="T6" fmla="*/ 2 w 116"/>
                <a:gd name="T7" fmla="*/ 44 h 117"/>
                <a:gd name="T8" fmla="*/ 13 w 116"/>
                <a:gd name="T9" fmla="*/ 42 h 117"/>
                <a:gd name="T10" fmla="*/ 13 w 116"/>
                <a:gd name="T11" fmla="*/ 42 h 117"/>
                <a:gd name="T12" fmla="*/ 14 w 116"/>
                <a:gd name="T13" fmla="*/ 38 h 117"/>
                <a:gd name="T14" fmla="*/ 8 w 116"/>
                <a:gd name="T15" fmla="*/ 29 h 117"/>
                <a:gd name="T16" fmla="*/ 18 w 116"/>
                <a:gd name="T17" fmla="*/ 17 h 117"/>
                <a:gd name="T18" fmla="*/ 28 w 116"/>
                <a:gd name="T19" fmla="*/ 21 h 117"/>
                <a:gd name="T20" fmla="*/ 28 w 116"/>
                <a:gd name="T21" fmla="*/ 21 h 117"/>
                <a:gd name="T22" fmla="*/ 30 w 116"/>
                <a:gd name="T23" fmla="*/ 19 h 117"/>
                <a:gd name="T24" fmla="*/ 30 w 116"/>
                <a:gd name="T25" fmla="*/ 8 h 117"/>
                <a:gd name="T26" fmla="*/ 43 w 116"/>
                <a:gd name="T27" fmla="*/ 3 h 117"/>
                <a:gd name="T28" fmla="*/ 50 w 116"/>
                <a:gd name="T29" fmla="*/ 11 h 117"/>
                <a:gd name="T30" fmla="*/ 50 w 116"/>
                <a:gd name="T31" fmla="*/ 11 h 117"/>
                <a:gd name="T32" fmla="*/ 53 w 116"/>
                <a:gd name="T33" fmla="*/ 11 h 117"/>
                <a:gd name="T34" fmla="*/ 59 w 116"/>
                <a:gd name="T35" fmla="*/ 1 h 117"/>
                <a:gd name="T36" fmla="*/ 73 w 116"/>
                <a:gd name="T37" fmla="*/ 3 h 117"/>
                <a:gd name="T38" fmla="*/ 75 w 116"/>
                <a:gd name="T39" fmla="*/ 13 h 117"/>
                <a:gd name="T40" fmla="*/ 75 w 116"/>
                <a:gd name="T41" fmla="*/ 13 h 117"/>
                <a:gd name="T42" fmla="*/ 78 w 116"/>
                <a:gd name="T43" fmla="*/ 15 h 117"/>
                <a:gd name="T44" fmla="*/ 88 w 116"/>
                <a:gd name="T45" fmla="*/ 9 h 117"/>
                <a:gd name="T46" fmla="*/ 99 w 116"/>
                <a:gd name="T47" fmla="*/ 18 h 117"/>
                <a:gd name="T48" fmla="*/ 95 w 116"/>
                <a:gd name="T49" fmla="*/ 28 h 117"/>
                <a:gd name="T50" fmla="*/ 95 w 116"/>
                <a:gd name="T51" fmla="*/ 28 h 117"/>
                <a:gd name="T52" fmla="*/ 97 w 116"/>
                <a:gd name="T53" fmla="*/ 31 h 117"/>
                <a:gd name="T54" fmla="*/ 108 w 116"/>
                <a:gd name="T55" fmla="*/ 30 h 117"/>
                <a:gd name="T56" fmla="*/ 114 w 116"/>
                <a:gd name="T57" fmla="*/ 43 h 117"/>
                <a:gd name="T58" fmla="*/ 106 w 116"/>
                <a:gd name="T59" fmla="*/ 51 h 117"/>
                <a:gd name="T60" fmla="*/ 105 w 116"/>
                <a:gd name="T61" fmla="*/ 50 h 117"/>
                <a:gd name="T62" fmla="*/ 106 w 116"/>
                <a:gd name="T63" fmla="*/ 54 h 117"/>
                <a:gd name="T64" fmla="*/ 116 w 116"/>
                <a:gd name="T65" fmla="*/ 59 h 117"/>
                <a:gd name="T66" fmla="*/ 114 w 116"/>
                <a:gd name="T67" fmla="*/ 73 h 117"/>
                <a:gd name="T68" fmla="*/ 103 w 116"/>
                <a:gd name="T69" fmla="*/ 76 h 117"/>
                <a:gd name="T70" fmla="*/ 103 w 116"/>
                <a:gd name="T71" fmla="*/ 75 h 117"/>
                <a:gd name="T72" fmla="*/ 102 w 116"/>
                <a:gd name="T73" fmla="*/ 79 h 117"/>
                <a:gd name="T74" fmla="*/ 108 w 116"/>
                <a:gd name="T75" fmla="*/ 88 h 117"/>
                <a:gd name="T76" fmla="*/ 99 w 116"/>
                <a:gd name="T77" fmla="*/ 100 h 117"/>
                <a:gd name="T78" fmla="*/ 90 w 116"/>
                <a:gd name="T79" fmla="*/ 96 h 117"/>
                <a:gd name="T80" fmla="*/ 90 w 116"/>
                <a:gd name="T81" fmla="*/ 96 h 117"/>
                <a:gd name="T82" fmla="*/ 87 w 116"/>
                <a:gd name="T83" fmla="*/ 98 h 117"/>
                <a:gd name="T84" fmla="*/ 87 w 116"/>
                <a:gd name="T85" fmla="*/ 109 h 117"/>
                <a:gd name="T86" fmla="*/ 73 w 116"/>
                <a:gd name="T87" fmla="*/ 114 h 117"/>
                <a:gd name="T88" fmla="*/ 66 w 116"/>
                <a:gd name="T89" fmla="*/ 106 h 117"/>
                <a:gd name="T90" fmla="*/ 66 w 116"/>
                <a:gd name="T91" fmla="*/ 106 h 117"/>
                <a:gd name="T92" fmla="*/ 62 w 116"/>
                <a:gd name="T93" fmla="*/ 106 h 117"/>
                <a:gd name="T94" fmla="*/ 57 w 116"/>
                <a:gd name="T95" fmla="*/ 116 h 117"/>
                <a:gd name="T96" fmla="*/ 43 w 116"/>
                <a:gd name="T97" fmla="*/ 114 h 117"/>
                <a:gd name="T98" fmla="*/ 41 w 116"/>
                <a:gd name="T99" fmla="*/ 104 h 117"/>
                <a:gd name="T100" fmla="*/ 41 w 116"/>
                <a:gd name="T101" fmla="*/ 104 h 117"/>
                <a:gd name="T102" fmla="*/ 38 w 116"/>
                <a:gd name="T103" fmla="*/ 102 h 117"/>
                <a:gd name="T104" fmla="*/ 28 w 116"/>
                <a:gd name="T105" fmla="*/ 108 h 117"/>
                <a:gd name="T106" fmla="*/ 17 w 116"/>
                <a:gd name="T107" fmla="*/ 99 h 117"/>
                <a:gd name="T108" fmla="*/ 20 w 116"/>
                <a:gd name="T109" fmla="*/ 89 h 117"/>
                <a:gd name="T110" fmla="*/ 20 w 116"/>
                <a:gd name="T111" fmla="*/ 89 h 117"/>
                <a:gd name="T112" fmla="*/ 19 w 116"/>
                <a:gd name="T113" fmla="*/ 87 h 117"/>
                <a:gd name="T114" fmla="*/ 8 w 116"/>
                <a:gd name="T115" fmla="*/ 87 h 117"/>
                <a:gd name="T116" fmla="*/ 2 w 116"/>
                <a:gd name="T117" fmla="*/ 74 h 117"/>
                <a:gd name="T118" fmla="*/ 10 w 116"/>
                <a:gd name="T119" fmla="*/ 67 h 11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5" h="117">
                  <a:moveTo>
                    <a:pt x="10" y="67"/>
                  </a:moveTo>
                  <a:cubicBezTo>
                    <a:pt x="10" y="65"/>
                    <a:pt x="10" y="64"/>
                    <a:pt x="10" y="63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0"/>
                    <a:pt x="2" y="44"/>
                    <a:pt x="2" y="44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40"/>
                    <a:pt x="14" y="39"/>
                    <a:pt x="14" y="38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12" y="22"/>
                    <a:pt x="18" y="17"/>
                    <a:pt x="18" y="17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8" y="20"/>
                    <a:pt x="30" y="20"/>
                    <a:pt x="30" y="19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6" y="4"/>
                    <a:pt x="43" y="3"/>
                    <a:pt x="43" y="3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1" y="11"/>
                    <a:pt x="52" y="11"/>
                    <a:pt x="53" y="11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66" y="0"/>
                    <a:pt x="73" y="3"/>
                    <a:pt x="73" y="3"/>
                  </a:cubicBezTo>
                  <a:cubicBezTo>
                    <a:pt x="75" y="13"/>
                    <a:pt x="75" y="13"/>
                    <a:pt x="75" y="13"/>
                  </a:cubicBezTo>
                  <a:cubicBezTo>
                    <a:pt x="75" y="13"/>
                    <a:pt x="75" y="13"/>
                    <a:pt x="75" y="13"/>
                  </a:cubicBezTo>
                  <a:cubicBezTo>
                    <a:pt x="76" y="14"/>
                    <a:pt x="77" y="14"/>
                    <a:pt x="78" y="15"/>
                  </a:cubicBezTo>
                  <a:cubicBezTo>
                    <a:pt x="88" y="9"/>
                    <a:pt x="88" y="9"/>
                    <a:pt x="88" y="9"/>
                  </a:cubicBezTo>
                  <a:cubicBezTo>
                    <a:pt x="95" y="13"/>
                    <a:pt x="99" y="18"/>
                    <a:pt x="99" y="18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6" y="29"/>
                    <a:pt x="97" y="30"/>
                    <a:pt x="97" y="31"/>
                  </a:cubicBezTo>
                  <a:cubicBezTo>
                    <a:pt x="108" y="30"/>
                    <a:pt x="108" y="30"/>
                    <a:pt x="108" y="30"/>
                  </a:cubicBezTo>
                  <a:cubicBezTo>
                    <a:pt x="112" y="37"/>
                    <a:pt x="114" y="43"/>
                    <a:pt x="114" y="43"/>
                  </a:cubicBezTo>
                  <a:cubicBezTo>
                    <a:pt x="106" y="51"/>
                    <a:pt x="106" y="51"/>
                    <a:pt x="106" y="51"/>
                  </a:cubicBezTo>
                  <a:cubicBezTo>
                    <a:pt x="105" y="50"/>
                    <a:pt x="105" y="50"/>
                    <a:pt x="105" y="50"/>
                  </a:cubicBezTo>
                  <a:cubicBezTo>
                    <a:pt x="106" y="52"/>
                    <a:pt x="106" y="53"/>
                    <a:pt x="106" y="54"/>
                  </a:cubicBezTo>
                  <a:cubicBezTo>
                    <a:pt x="116" y="59"/>
                    <a:pt x="116" y="59"/>
                    <a:pt x="116" y="59"/>
                  </a:cubicBezTo>
                  <a:cubicBezTo>
                    <a:pt x="116" y="67"/>
                    <a:pt x="114" y="73"/>
                    <a:pt x="114" y="73"/>
                  </a:cubicBezTo>
                  <a:cubicBezTo>
                    <a:pt x="103" y="76"/>
                    <a:pt x="103" y="76"/>
                    <a:pt x="103" y="76"/>
                  </a:cubicBezTo>
                  <a:cubicBezTo>
                    <a:pt x="103" y="75"/>
                    <a:pt x="103" y="75"/>
                    <a:pt x="103" y="75"/>
                  </a:cubicBezTo>
                  <a:cubicBezTo>
                    <a:pt x="103" y="77"/>
                    <a:pt x="102" y="78"/>
                    <a:pt x="102" y="79"/>
                  </a:cubicBezTo>
                  <a:cubicBezTo>
                    <a:pt x="108" y="88"/>
                    <a:pt x="108" y="88"/>
                    <a:pt x="108" y="88"/>
                  </a:cubicBezTo>
                  <a:cubicBezTo>
                    <a:pt x="104" y="95"/>
                    <a:pt x="99" y="100"/>
                    <a:pt x="99" y="100"/>
                  </a:cubicBezTo>
                  <a:cubicBezTo>
                    <a:pt x="90" y="96"/>
                    <a:pt x="90" y="96"/>
                    <a:pt x="90" y="96"/>
                  </a:cubicBezTo>
                  <a:cubicBezTo>
                    <a:pt x="90" y="96"/>
                    <a:pt x="90" y="96"/>
                    <a:pt x="90" y="96"/>
                  </a:cubicBezTo>
                  <a:cubicBezTo>
                    <a:pt x="90" y="97"/>
                    <a:pt x="88" y="97"/>
                    <a:pt x="87" y="98"/>
                  </a:cubicBezTo>
                  <a:cubicBezTo>
                    <a:pt x="87" y="109"/>
                    <a:pt x="87" y="109"/>
                    <a:pt x="87" y="109"/>
                  </a:cubicBezTo>
                  <a:cubicBezTo>
                    <a:pt x="80" y="113"/>
                    <a:pt x="73" y="114"/>
                    <a:pt x="73" y="114"/>
                  </a:cubicBezTo>
                  <a:cubicBezTo>
                    <a:pt x="66" y="106"/>
                    <a:pt x="66" y="106"/>
                    <a:pt x="66" y="106"/>
                  </a:cubicBezTo>
                  <a:cubicBezTo>
                    <a:pt x="66" y="106"/>
                    <a:pt x="66" y="106"/>
                    <a:pt x="66" y="106"/>
                  </a:cubicBezTo>
                  <a:cubicBezTo>
                    <a:pt x="65" y="106"/>
                    <a:pt x="64" y="106"/>
                    <a:pt x="62" y="106"/>
                  </a:cubicBezTo>
                  <a:cubicBezTo>
                    <a:pt x="57" y="116"/>
                    <a:pt x="57" y="116"/>
                    <a:pt x="57" y="116"/>
                  </a:cubicBezTo>
                  <a:cubicBezTo>
                    <a:pt x="49" y="117"/>
                    <a:pt x="43" y="114"/>
                    <a:pt x="43" y="114"/>
                  </a:cubicBezTo>
                  <a:cubicBezTo>
                    <a:pt x="41" y="104"/>
                    <a:pt x="41" y="104"/>
                    <a:pt x="41" y="104"/>
                  </a:cubicBezTo>
                  <a:cubicBezTo>
                    <a:pt x="41" y="104"/>
                    <a:pt x="41" y="104"/>
                    <a:pt x="41" y="104"/>
                  </a:cubicBezTo>
                  <a:cubicBezTo>
                    <a:pt x="40" y="103"/>
                    <a:pt x="39" y="103"/>
                    <a:pt x="38" y="102"/>
                  </a:cubicBezTo>
                  <a:cubicBezTo>
                    <a:pt x="28" y="108"/>
                    <a:pt x="28" y="108"/>
                    <a:pt x="28" y="108"/>
                  </a:cubicBezTo>
                  <a:cubicBezTo>
                    <a:pt x="21" y="104"/>
                    <a:pt x="17" y="99"/>
                    <a:pt x="17" y="99"/>
                  </a:cubicBezTo>
                  <a:cubicBezTo>
                    <a:pt x="20" y="89"/>
                    <a:pt x="20" y="89"/>
                    <a:pt x="20" y="89"/>
                  </a:cubicBezTo>
                  <a:cubicBezTo>
                    <a:pt x="20" y="89"/>
                    <a:pt x="20" y="89"/>
                    <a:pt x="20" y="89"/>
                  </a:cubicBezTo>
                  <a:cubicBezTo>
                    <a:pt x="20" y="89"/>
                    <a:pt x="19" y="88"/>
                    <a:pt x="19" y="87"/>
                  </a:cubicBezTo>
                  <a:cubicBezTo>
                    <a:pt x="8" y="87"/>
                    <a:pt x="8" y="87"/>
                    <a:pt x="8" y="87"/>
                  </a:cubicBezTo>
                  <a:cubicBezTo>
                    <a:pt x="3" y="81"/>
                    <a:pt x="2" y="74"/>
                    <a:pt x="2" y="74"/>
                  </a:cubicBezTo>
                  <a:cubicBezTo>
                    <a:pt x="10" y="67"/>
                    <a:pt x="10" y="67"/>
                    <a:pt x="10" y="6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1" name="Freeform 23"/>
            <p:cNvSpPr/>
            <p:nvPr/>
          </p:nvSpPr>
          <p:spPr bwMode="auto">
            <a:xfrm>
              <a:off x="5740507" y="5724586"/>
              <a:ext cx="175679" cy="176633"/>
            </a:xfrm>
            <a:custGeom>
              <a:gdLst>
                <a:gd name="T0" fmla="*/ 1 w 78"/>
                <a:gd name="T1" fmla="*/ 47 h 78"/>
                <a:gd name="T2" fmla="*/ 0 w 78"/>
                <a:gd name="T3" fmla="*/ 37 h 78"/>
                <a:gd name="T4" fmla="*/ 7 w 78"/>
                <a:gd name="T5" fmla="*/ 34 h 78"/>
                <a:gd name="T6" fmla="*/ 7 w 78"/>
                <a:gd name="T7" fmla="*/ 34 h 78"/>
                <a:gd name="T8" fmla="*/ 7 w 78"/>
                <a:gd name="T9" fmla="*/ 32 h 78"/>
                <a:gd name="T10" fmla="*/ 2 w 78"/>
                <a:gd name="T11" fmla="*/ 27 h 78"/>
                <a:gd name="T12" fmla="*/ 7 w 78"/>
                <a:gd name="T13" fmla="*/ 18 h 78"/>
                <a:gd name="T14" fmla="*/ 15 w 78"/>
                <a:gd name="T15" fmla="*/ 19 h 78"/>
                <a:gd name="T16" fmla="*/ 15 w 78"/>
                <a:gd name="T17" fmla="*/ 19 h 78"/>
                <a:gd name="T18" fmla="*/ 16 w 78"/>
                <a:gd name="T19" fmla="*/ 17 h 78"/>
                <a:gd name="T20" fmla="*/ 14 w 78"/>
                <a:gd name="T21" fmla="*/ 10 h 78"/>
                <a:gd name="T22" fmla="*/ 21 w 78"/>
                <a:gd name="T23" fmla="*/ 4 h 78"/>
                <a:gd name="T24" fmla="*/ 27 w 78"/>
                <a:gd name="T25" fmla="*/ 9 h 78"/>
                <a:gd name="T26" fmla="*/ 27 w 78"/>
                <a:gd name="T27" fmla="*/ 9 h 78"/>
                <a:gd name="T28" fmla="*/ 29 w 78"/>
                <a:gd name="T29" fmla="*/ 8 h 78"/>
                <a:gd name="T30" fmla="*/ 31 w 78"/>
                <a:gd name="T31" fmla="*/ 1 h 78"/>
                <a:gd name="T32" fmla="*/ 40 w 78"/>
                <a:gd name="T33" fmla="*/ 0 h 78"/>
                <a:gd name="T34" fmla="*/ 43 w 78"/>
                <a:gd name="T35" fmla="*/ 7 h 78"/>
                <a:gd name="T36" fmla="*/ 43 w 78"/>
                <a:gd name="T37" fmla="*/ 7 h 78"/>
                <a:gd name="T38" fmla="*/ 45 w 78"/>
                <a:gd name="T39" fmla="*/ 7 h 78"/>
                <a:gd name="T40" fmla="*/ 51 w 78"/>
                <a:gd name="T41" fmla="*/ 2 h 78"/>
                <a:gd name="T42" fmla="*/ 59 w 78"/>
                <a:gd name="T43" fmla="*/ 8 h 78"/>
                <a:gd name="T44" fmla="*/ 59 w 78"/>
                <a:gd name="T45" fmla="*/ 17 h 78"/>
                <a:gd name="T46" fmla="*/ 58 w 78"/>
                <a:gd name="T47" fmla="*/ 17 h 78"/>
                <a:gd name="T48" fmla="*/ 60 w 78"/>
                <a:gd name="T49" fmla="*/ 17 h 78"/>
                <a:gd name="T50" fmla="*/ 68 w 78"/>
                <a:gd name="T51" fmla="*/ 14 h 78"/>
                <a:gd name="T52" fmla="*/ 73 w 78"/>
                <a:gd name="T53" fmla="*/ 24 h 78"/>
                <a:gd name="T54" fmla="*/ 69 w 78"/>
                <a:gd name="T55" fmla="*/ 31 h 78"/>
                <a:gd name="T56" fmla="*/ 68 w 78"/>
                <a:gd name="T57" fmla="*/ 31 h 78"/>
                <a:gd name="T58" fmla="*/ 69 w 78"/>
                <a:gd name="T59" fmla="*/ 31 h 78"/>
                <a:gd name="T60" fmla="*/ 76 w 78"/>
                <a:gd name="T61" fmla="*/ 32 h 78"/>
                <a:gd name="T62" fmla="*/ 77 w 78"/>
                <a:gd name="T63" fmla="*/ 41 h 78"/>
                <a:gd name="T64" fmla="*/ 70 w 78"/>
                <a:gd name="T65" fmla="*/ 44 h 78"/>
                <a:gd name="T66" fmla="*/ 70 w 78"/>
                <a:gd name="T67" fmla="*/ 43 h 78"/>
                <a:gd name="T68" fmla="*/ 70 w 78"/>
                <a:gd name="T69" fmla="*/ 46 h 78"/>
                <a:gd name="T70" fmla="*/ 75 w 78"/>
                <a:gd name="T71" fmla="*/ 51 h 78"/>
                <a:gd name="T72" fmla="*/ 71 w 78"/>
                <a:gd name="T73" fmla="*/ 60 h 78"/>
                <a:gd name="T74" fmla="*/ 64 w 78"/>
                <a:gd name="T75" fmla="*/ 59 h 78"/>
                <a:gd name="T76" fmla="*/ 64 w 78"/>
                <a:gd name="T77" fmla="*/ 59 h 78"/>
                <a:gd name="T78" fmla="*/ 62 w 78"/>
                <a:gd name="T79" fmla="*/ 61 h 78"/>
                <a:gd name="T80" fmla="*/ 64 w 78"/>
                <a:gd name="T81" fmla="*/ 68 h 78"/>
                <a:gd name="T82" fmla="*/ 56 w 78"/>
                <a:gd name="T83" fmla="*/ 73 h 78"/>
                <a:gd name="T84" fmla="*/ 50 w 78"/>
                <a:gd name="T85" fmla="*/ 69 h 78"/>
                <a:gd name="T86" fmla="*/ 50 w 78"/>
                <a:gd name="T87" fmla="*/ 69 h 78"/>
                <a:gd name="T88" fmla="*/ 48 w 78"/>
                <a:gd name="T89" fmla="*/ 69 h 78"/>
                <a:gd name="T90" fmla="*/ 46 w 78"/>
                <a:gd name="T91" fmla="*/ 76 h 78"/>
                <a:gd name="T92" fmla="*/ 37 w 78"/>
                <a:gd name="T93" fmla="*/ 77 h 78"/>
                <a:gd name="T94" fmla="*/ 34 w 78"/>
                <a:gd name="T95" fmla="*/ 70 h 78"/>
                <a:gd name="T96" fmla="*/ 34 w 78"/>
                <a:gd name="T97" fmla="*/ 70 h 78"/>
                <a:gd name="T98" fmla="*/ 32 w 78"/>
                <a:gd name="T99" fmla="*/ 70 h 78"/>
                <a:gd name="T100" fmla="*/ 26 w 78"/>
                <a:gd name="T101" fmla="*/ 75 h 78"/>
                <a:gd name="T102" fmla="*/ 18 w 78"/>
                <a:gd name="T103" fmla="*/ 69 h 78"/>
                <a:gd name="T104" fmla="*/ 19 w 78"/>
                <a:gd name="T105" fmla="*/ 60 h 78"/>
                <a:gd name="T106" fmla="*/ 19 w 78"/>
                <a:gd name="T107" fmla="*/ 60 h 78"/>
                <a:gd name="T108" fmla="*/ 17 w 78"/>
                <a:gd name="T109" fmla="*/ 60 h 78"/>
                <a:gd name="T110" fmla="*/ 10 w 78"/>
                <a:gd name="T111" fmla="*/ 63 h 78"/>
                <a:gd name="T112" fmla="*/ 4 w 78"/>
                <a:gd name="T113" fmla="*/ 56 h 78"/>
                <a:gd name="T114" fmla="*/ 9 w 78"/>
                <a:gd name="T115" fmla="*/ 50 h 78"/>
                <a:gd name="T116" fmla="*/ 9 w 78"/>
                <a:gd name="T117" fmla="*/ 50 h 78"/>
                <a:gd name="T118" fmla="*/ 8 w 78"/>
                <a:gd name="T119" fmla="*/ 48 h 78"/>
                <a:gd name="T120" fmla="*/ 1 w 78"/>
                <a:gd name="T121" fmla="*/ 47 h 7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8" h="78">
                  <a:moveTo>
                    <a:pt x="1" y="47"/>
                  </a:moveTo>
                  <a:cubicBezTo>
                    <a:pt x="0" y="41"/>
                    <a:pt x="0" y="37"/>
                    <a:pt x="0" y="37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3"/>
                    <a:pt x="7" y="33"/>
                    <a:pt x="7" y="32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3" y="21"/>
                    <a:pt x="7" y="18"/>
                    <a:pt x="7" y="18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8"/>
                    <a:pt x="15" y="17"/>
                    <a:pt x="16" y="17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7" y="6"/>
                    <a:pt x="21" y="4"/>
                    <a:pt x="21" y="4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8" y="9"/>
                    <a:pt x="28" y="8"/>
                    <a:pt x="29" y="8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6" y="0"/>
                    <a:pt x="40" y="0"/>
                    <a:pt x="40" y="0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4" y="7"/>
                    <a:pt x="45" y="7"/>
                    <a:pt x="45" y="7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56" y="4"/>
                    <a:pt x="59" y="8"/>
                    <a:pt x="59" y="8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59" y="17"/>
                    <a:pt x="60" y="16"/>
                    <a:pt x="60" y="17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71" y="18"/>
                    <a:pt x="73" y="24"/>
                    <a:pt x="73" y="24"/>
                  </a:cubicBezTo>
                  <a:cubicBezTo>
                    <a:pt x="69" y="31"/>
                    <a:pt x="69" y="31"/>
                    <a:pt x="69" y="31"/>
                  </a:cubicBezTo>
                  <a:cubicBezTo>
                    <a:pt x="68" y="31"/>
                    <a:pt x="68" y="31"/>
                    <a:pt x="68" y="31"/>
                  </a:cubicBezTo>
                  <a:cubicBezTo>
                    <a:pt x="69" y="31"/>
                    <a:pt x="69" y="30"/>
                    <a:pt x="69" y="31"/>
                  </a:cubicBezTo>
                  <a:cubicBezTo>
                    <a:pt x="76" y="32"/>
                    <a:pt x="76" y="32"/>
                    <a:pt x="76" y="32"/>
                  </a:cubicBezTo>
                  <a:cubicBezTo>
                    <a:pt x="78" y="37"/>
                    <a:pt x="77" y="41"/>
                    <a:pt x="77" y="41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3"/>
                    <a:pt x="70" y="43"/>
                    <a:pt x="70" y="43"/>
                  </a:cubicBezTo>
                  <a:cubicBezTo>
                    <a:pt x="70" y="44"/>
                    <a:pt x="70" y="45"/>
                    <a:pt x="70" y="46"/>
                  </a:cubicBezTo>
                  <a:cubicBezTo>
                    <a:pt x="75" y="51"/>
                    <a:pt x="75" y="51"/>
                    <a:pt x="75" y="51"/>
                  </a:cubicBezTo>
                  <a:cubicBezTo>
                    <a:pt x="74" y="56"/>
                    <a:pt x="71" y="60"/>
                    <a:pt x="71" y="60"/>
                  </a:cubicBezTo>
                  <a:cubicBezTo>
                    <a:pt x="64" y="59"/>
                    <a:pt x="64" y="59"/>
                    <a:pt x="64" y="59"/>
                  </a:cubicBezTo>
                  <a:cubicBezTo>
                    <a:pt x="64" y="59"/>
                    <a:pt x="64" y="59"/>
                    <a:pt x="64" y="59"/>
                  </a:cubicBezTo>
                  <a:cubicBezTo>
                    <a:pt x="63" y="59"/>
                    <a:pt x="63" y="60"/>
                    <a:pt x="62" y="61"/>
                  </a:cubicBezTo>
                  <a:cubicBezTo>
                    <a:pt x="64" y="68"/>
                    <a:pt x="64" y="68"/>
                    <a:pt x="64" y="68"/>
                  </a:cubicBezTo>
                  <a:cubicBezTo>
                    <a:pt x="60" y="71"/>
                    <a:pt x="56" y="73"/>
                    <a:pt x="56" y="73"/>
                  </a:cubicBezTo>
                  <a:cubicBezTo>
                    <a:pt x="50" y="69"/>
                    <a:pt x="50" y="69"/>
                    <a:pt x="50" y="69"/>
                  </a:cubicBezTo>
                  <a:cubicBezTo>
                    <a:pt x="50" y="69"/>
                    <a:pt x="50" y="69"/>
                    <a:pt x="50" y="69"/>
                  </a:cubicBezTo>
                  <a:cubicBezTo>
                    <a:pt x="50" y="69"/>
                    <a:pt x="49" y="69"/>
                    <a:pt x="48" y="69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1" y="78"/>
                    <a:pt x="37" y="77"/>
                    <a:pt x="37" y="77"/>
                  </a:cubicBezTo>
                  <a:cubicBezTo>
                    <a:pt x="34" y="70"/>
                    <a:pt x="34" y="70"/>
                    <a:pt x="34" y="70"/>
                  </a:cubicBezTo>
                  <a:cubicBezTo>
                    <a:pt x="34" y="70"/>
                    <a:pt x="34" y="70"/>
                    <a:pt x="34" y="70"/>
                  </a:cubicBezTo>
                  <a:cubicBezTo>
                    <a:pt x="33" y="70"/>
                    <a:pt x="32" y="70"/>
                    <a:pt x="32" y="70"/>
                  </a:cubicBezTo>
                  <a:cubicBezTo>
                    <a:pt x="26" y="75"/>
                    <a:pt x="26" y="75"/>
                    <a:pt x="26" y="75"/>
                  </a:cubicBezTo>
                  <a:cubicBezTo>
                    <a:pt x="21" y="74"/>
                    <a:pt x="18" y="69"/>
                    <a:pt x="18" y="69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18" y="60"/>
                    <a:pt x="17" y="61"/>
                    <a:pt x="17" y="60"/>
                  </a:cubicBezTo>
                  <a:cubicBezTo>
                    <a:pt x="10" y="63"/>
                    <a:pt x="10" y="63"/>
                    <a:pt x="10" y="63"/>
                  </a:cubicBezTo>
                  <a:cubicBezTo>
                    <a:pt x="6" y="59"/>
                    <a:pt x="4" y="56"/>
                    <a:pt x="4" y="56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8" y="50"/>
                    <a:pt x="8" y="49"/>
                    <a:pt x="8" y="48"/>
                  </a:cubicBezTo>
                  <a:lnTo>
                    <a:pt x="1" y="4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2" name="Freeform 24"/>
            <p:cNvSpPr/>
            <p:nvPr/>
          </p:nvSpPr>
          <p:spPr bwMode="auto">
            <a:xfrm>
              <a:off x="5801612" y="5614787"/>
              <a:ext cx="119347" cy="119347"/>
            </a:xfrm>
            <a:custGeom>
              <a:gdLst>
                <a:gd name="T0" fmla="*/ 1 w 53"/>
                <a:gd name="T1" fmla="*/ 34 h 53"/>
                <a:gd name="T2" fmla="*/ 0 w 53"/>
                <a:gd name="T3" fmla="*/ 28 h 53"/>
                <a:gd name="T4" fmla="*/ 4 w 53"/>
                <a:gd name="T5" fmla="*/ 25 h 53"/>
                <a:gd name="T6" fmla="*/ 4 w 53"/>
                <a:gd name="T7" fmla="*/ 25 h 53"/>
                <a:gd name="T8" fmla="*/ 5 w 53"/>
                <a:gd name="T9" fmla="*/ 24 h 53"/>
                <a:gd name="T10" fmla="*/ 1 w 53"/>
                <a:gd name="T11" fmla="*/ 21 h 53"/>
                <a:gd name="T12" fmla="*/ 4 w 53"/>
                <a:gd name="T13" fmla="*/ 14 h 53"/>
                <a:gd name="T14" fmla="*/ 10 w 53"/>
                <a:gd name="T15" fmla="*/ 14 h 53"/>
                <a:gd name="T16" fmla="*/ 10 w 53"/>
                <a:gd name="T17" fmla="*/ 14 h 53"/>
                <a:gd name="T18" fmla="*/ 10 w 53"/>
                <a:gd name="T19" fmla="*/ 13 h 53"/>
                <a:gd name="T20" fmla="*/ 8 w 53"/>
                <a:gd name="T21" fmla="*/ 8 h 53"/>
                <a:gd name="T22" fmla="*/ 13 w 53"/>
                <a:gd name="T23" fmla="*/ 4 h 53"/>
                <a:gd name="T24" fmla="*/ 17 w 53"/>
                <a:gd name="T25" fmla="*/ 7 h 53"/>
                <a:gd name="T26" fmla="*/ 17 w 53"/>
                <a:gd name="T27" fmla="*/ 7 h 53"/>
                <a:gd name="T28" fmla="*/ 18 w 53"/>
                <a:gd name="T29" fmla="*/ 6 h 53"/>
                <a:gd name="T30" fmla="*/ 19 w 53"/>
                <a:gd name="T31" fmla="*/ 1 h 53"/>
                <a:gd name="T32" fmla="*/ 25 w 53"/>
                <a:gd name="T33" fmla="*/ 0 h 53"/>
                <a:gd name="T34" fmla="*/ 28 w 53"/>
                <a:gd name="T35" fmla="*/ 4 h 53"/>
                <a:gd name="T36" fmla="*/ 28 w 53"/>
                <a:gd name="T37" fmla="*/ 4 h 53"/>
                <a:gd name="T38" fmla="*/ 29 w 53"/>
                <a:gd name="T39" fmla="*/ 4 h 53"/>
                <a:gd name="T40" fmla="*/ 33 w 53"/>
                <a:gd name="T41" fmla="*/ 0 h 53"/>
                <a:gd name="T42" fmla="*/ 39 w 53"/>
                <a:gd name="T43" fmla="*/ 4 h 53"/>
                <a:gd name="T44" fmla="*/ 39 w 53"/>
                <a:gd name="T45" fmla="*/ 11 h 53"/>
                <a:gd name="T46" fmla="*/ 39 w 53"/>
                <a:gd name="T47" fmla="*/ 11 h 53"/>
                <a:gd name="T48" fmla="*/ 40 w 53"/>
                <a:gd name="T49" fmla="*/ 11 h 53"/>
                <a:gd name="T50" fmla="*/ 45 w 53"/>
                <a:gd name="T51" fmla="*/ 8 h 53"/>
                <a:gd name="T52" fmla="*/ 49 w 53"/>
                <a:gd name="T53" fmla="*/ 13 h 53"/>
                <a:gd name="T54" fmla="*/ 46 w 53"/>
                <a:gd name="T55" fmla="*/ 17 h 53"/>
                <a:gd name="T56" fmla="*/ 46 w 53"/>
                <a:gd name="T57" fmla="*/ 17 h 53"/>
                <a:gd name="T58" fmla="*/ 47 w 53"/>
                <a:gd name="T59" fmla="*/ 18 h 53"/>
                <a:gd name="T60" fmla="*/ 52 w 53"/>
                <a:gd name="T61" fmla="*/ 19 h 53"/>
                <a:gd name="T62" fmla="*/ 53 w 53"/>
                <a:gd name="T63" fmla="*/ 25 h 53"/>
                <a:gd name="T64" fmla="*/ 49 w 53"/>
                <a:gd name="T65" fmla="*/ 27 h 53"/>
                <a:gd name="T66" fmla="*/ 49 w 53"/>
                <a:gd name="T67" fmla="*/ 27 h 53"/>
                <a:gd name="T68" fmla="*/ 49 w 53"/>
                <a:gd name="T69" fmla="*/ 29 h 53"/>
                <a:gd name="T70" fmla="*/ 53 w 53"/>
                <a:gd name="T71" fmla="*/ 32 h 53"/>
                <a:gd name="T72" fmla="*/ 49 w 53"/>
                <a:gd name="T73" fmla="*/ 39 h 53"/>
                <a:gd name="T74" fmla="*/ 43 w 53"/>
                <a:gd name="T75" fmla="*/ 38 h 53"/>
                <a:gd name="T76" fmla="*/ 43 w 53"/>
                <a:gd name="T77" fmla="*/ 38 h 53"/>
                <a:gd name="T78" fmla="*/ 43 w 53"/>
                <a:gd name="T79" fmla="*/ 40 h 53"/>
                <a:gd name="T80" fmla="*/ 45 w 53"/>
                <a:gd name="T81" fmla="*/ 45 h 53"/>
                <a:gd name="T82" fmla="*/ 41 w 53"/>
                <a:gd name="T83" fmla="*/ 49 h 53"/>
                <a:gd name="T84" fmla="*/ 36 w 53"/>
                <a:gd name="T85" fmla="*/ 46 h 53"/>
                <a:gd name="T86" fmla="*/ 37 w 53"/>
                <a:gd name="T87" fmla="*/ 46 h 53"/>
                <a:gd name="T88" fmla="*/ 35 w 53"/>
                <a:gd name="T89" fmla="*/ 47 h 53"/>
                <a:gd name="T90" fmla="*/ 35 w 53"/>
                <a:gd name="T91" fmla="*/ 52 h 53"/>
                <a:gd name="T92" fmla="*/ 28 w 53"/>
                <a:gd name="T93" fmla="*/ 53 h 53"/>
                <a:gd name="T94" fmla="*/ 26 w 53"/>
                <a:gd name="T95" fmla="*/ 49 h 53"/>
                <a:gd name="T96" fmla="*/ 26 w 53"/>
                <a:gd name="T97" fmla="*/ 49 h 53"/>
                <a:gd name="T98" fmla="*/ 24 w 53"/>
                <a:gd name="T99" fmla="*/ 48 h 53"/>
                <a:gd name="T100" fmla="*/ 21 w 53"/>
                <a:gd name="T101" fmla="*/ 52 h 53"/>
                <a:gd name="T102" fmla="*/ 14 w 53"/>
                <a:gd name="T103" fmla="*/ 48 h 53"/>
                <a:gd name="T104" fmla="*/ 15 w 53"/>
                <a:gd name="T105" fmla="*/ 40 h 53"/>
                <a:gd name="T106" fmla="*/ 15 w 53"/>
                <a:gd name="T107" fmla="*/ 40 h 53"/>
                <a:gd name="T108" fmla="*/ 13 w 53"/>
                <a:gd name="T109" fmla="*/ 42 h 53"/>
                <a:gd name="T110" fmla="*/ 8 w 53"/>
                <a:gd name="T111" fmla="*/ 45 h 53"/>
                <a:gd name="T112" fmla="*/ 4 w 53"/>
                <a:gd name="T113" fmla="*/ 40 h 53"/>
                <a:gd name="T114" fmla="*/ 7 w 53"/>
                <a:gd name="T115" fmla="*/ 36 h 53"/>
                <a:gd name="T116" fmla="*/ 7 w 53"/>
                <a:gd name="T117" fmla="*/ 36 h 53"/>
                <a:gd name="T118" fmla="*/ 6 w 53"/>
                <a:gd name="T119" fmla="*/ 35 h 53"/>
                <a:gd name="T120" fmla="*/ 1 w 53"/>
                <a:gd name="T121" fmla="*/ 34 h 5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2" h="52">
                  <a:moveTo>
                    <a:pt x="1" y="34"/>
                  </a:moveTo>
                  <a:cubicBezTo>
                    <a:pt x="0" y="31"/>
                    <a:pt x="0" y="28"/>
                    <a:pt x="0" y="28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5" y="25"/>
                    <a:pt x="5" y="24"/>
                    <a:pt x="5" y="24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17"/>
                    <a:pt x="4" y="14"/>
                    <a:pt x="4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3"/>
                    <a:pt x="10" y="13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10" y="5"/>
                    <a:pt x="13" y="4"/>
                    <a:pt x="13" y="4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6"/>
                    <a:pt x="17" y="6"/>
                    <a:pt x="18" y="6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22" y="0"/>
                    <a:pt x="25" y="0"/>
                    <a:pt x="25" y="0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9" y="4"/>
                    <a:pt x="29" y="4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6" y="1"/>
                    <a:pt x="39" y="4"/>
                    <a:pt x="39" y="4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39" y="11"/>
                    <a:pt x="40" y="10"/>
                    <a:pt x="40" y="11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8" y="10"/>
                    <a:pt x="49" y="13"/>
                    <a:pt x="49" y="13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7" y="17"/>
                    <a:pt x="47" y="17"/>
                    <a:pt x="47" y="18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3" y="22"/>
                    <a:pt x="53" y="25"/>
                    <a:pt x="53" y="25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49" y="28"/>
                    <a:pt x="49" y="29"/>
                    <a:pt x="49" y="29"/>
                  </a:cubicBezTo>
                  <a:cubicBezTo>
                    <a:pt x="53" y="32"/>
                    <a:pt x="53" y="32"/>
                    <a:pt x="53" y="32"/>
                  </a:cubicBezTo>
                  <a:cubicBezTo>
                    <a:pt x="52" y="36"/>
                    <a:pt x="49" y="39"/>
                    <a:pt x="49" y="39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3" y="39"/>
                    <a:pt x="43" y="39"/>
                    <a:pt x="43" y="40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43" y="47"/>
                    <a:pt x="41" y="49"/>
                    <a:pt x="41" y="49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6" y="46"/>
                    <a:pt x="36" y="47"/>
                    <a:pt x="35" y="47"/>
                  </a:cubicBezTo>
                  <a:cubicBezTo>
                    <a:pt x="35" y="52"/>
                    <a:pt x="35" y="52"/>
                    <a:pt x="35" y="52"/>
                  </a:cubicBezTo>
                  <a:cubicBezTo>
                    <a:pt x="31" y="53"/>
                    <a:pt x="28" y="53"/>
                    <a:pt x="28" y="53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5" y="49"/>
                    <a:pt x="25" y="49"/>
                    <a:pt x="24" y="48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17" y="52"/>
                    <a:pt x="14" y="48"/>
                    <a:pt x="14" y="48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4" y="40"/>
                    <a:pt x="14" y="42"/>
                    <a:pt x="13" y="42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6" y="42"/>
                    <a:pt x="4" y="40"/>
                    <a:pt x="4" y="40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6"/>
                    <a:pt x="6" y="36"/>
                    <a:pt x="6" y="35"/>
                  </a:cubicBezTo>
                  <a:lnTo>
                    <a:pt x="1" y="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sp>
        <p:nvSpPr>
          <p:cNvPr id="23" name="Freeform 25"/>
          <p:cNvSpPr>
            <a:spLocks noEditPoints="1"/>
          </p:cNvSpPr>
          <p:nvPr/>
        </p:nvSpPr>
        <p:spPr bwMode="auto">
          <a:xfrm>
            <a:off x="6512761" y="5589240"/>
            <a:ext cx="172815" cy="324624"/>
          </a:xfrm>
          <a:custGeom>
            <a:gdLst>
              <a:gd name="T0" fmla="*/ 77 w 77"/>
              <a:gd name="T1" fmla="*/ 96 h 144"/>
              <a:gd name="T2" fmla="*/ 75 w 77"/>
              <a:gd name="T3" fmla="*/ 107 h 144"/>
              <a:gd name="T4" fmla="*/ 69 w 77"/>
              <a:gd name="T5" fmla="*/ 117 h 144"/>
              <a:gd name="T6" fmla="*/ 59 w 77"/>
              <a:gd name="T7" fmla="*/ 125 h 144"/>
              <a:gd name="T8" fmla="*/ 45 w 77"/>
              <a:gd name="T9" fmla="*/ 130 h 144"/>
              <a:gd name="T10" fmla="*/ 45 w 77"/>
              <a:gd name="T11" fmla="*/ 144 h 144"/>
              <a:gd name="T12" fmla="*/ 35 w 77"/>
              <a:gd name="T13" fmla="*/ 144 h 144"/>
              <a:gd name="T14" fmla="*/ 35 w 77"/>
              <a:gd name="T15" fmla="*/ 131 h 144"/>
              <a:gd name="T16" fmla="*/ 34 w 77"/>
              <a:gd name="T17" fmla="*/ 131 h 144"/>
              <a:gd name="T18" fmla="*/ 34 w 77"/>
              <a:gd name="T19" fmla="*/ 132 h 144"/>
              <a:gd name="T20" fmla="*/ 24 w 77"/>
              <a:gd name="T21" fmla="*/ 131 h 144"/>
              <a:gd name="T22" fmla="*/ 15 w 77"/>
              <a:gd name="T23" fmla="*/ 129 h 144"/>
              <a:gd name="T24" fmla="*/ 7 w 77"/>
              <a:gd name="T25" fmla="*/ 127 h 144"/>
              <a:gd name="T26" fmla="*/ 0 w 77"/>
              <a:gd name="T27" fmla="*/ 123 h 144"/>
              <a:gd name="T28" fmla="*/ 6 w 77"/>
              <a:gd name="T29" fmla="*/ 106 h 144"/>
              <a:gd name="T30" fmla="*/ 11 w 77"/>
              <a:gd name="T31" fmla="*/ 109 h 144"/>
              <a:gd name="T32" fmla="*/ 19 w 77"/>
              <a:gd name="T33" fmla="*/ 113 h 144"/>
              <a:gd name="T34" fmla="*/ 27 w 77"/>
              <a:gd name="T35" fmla="*/ 115 h 144"/>
              <a:gd name="T36" fmla="*/ 35 w 77"/>
              <a:gd name="T37" fmla="*/ 117 h 144"/>
              <a:gd name="T38" fmla="*/ 35 w 77"/>
              <a:gd name="T39" fmla="*/ 80 h 144"/>
              <a:gd name="T40" fmla="*/ 24 w 77"/>
              <a:gd name="T41" fmla="*/ 76 h 144"/>
              <a:gd name="T42" fmla="*/ 14 w 77"/>
              <a:gd name="T43" fmla="*/ 69 h 144"/>
              <a:gd name="T44" fmla="*/ 7 w 77"/>
              <a:gd name="T45" fmla="*/ 59 h 144"/>
              <a:gd name="T46" fmla="*/ 4 w 77"/>
              <a:gd name="T47" fmla="*/ 44 h 144"/>
              <a:gd name="T48" fmla="*/ 6 w 77"/>
              <a:gd name="T49" fmla="*/ 35 h 144"/>
              <a:gd name="T50" fmla="*/ 12 w 77"/>
              <a:gd name="T51" fmla="*/ 25 h 144"/>
              <a:gd name="T52" fmla="*/ 22 w 77"/>
              <a:gd name="T53" fmla="*/ 18 h 144"/>
              <a:gd name="T54" fmla="*/ 35 w 77"/>
              <a:gd name="T55" fmla="*/ 13 h 144"/>
              <a:gd name="T56" fmla="*/ 35 w 77"/>
              <a:gd name="T57" fmla="*/ 0 h 144"/>
              <a:gd name="T58" fmla="*/ 45 w 77"/>
              <a:gd name="T59" fmla="*/ 0 h 144"/>
              <a:gd name="T60" fmla="*/ 45 w 77"/>
              <a:gd name="T61" fmla="*/ 12 h 144"/>
              <a:gd name="T62" fmla="*/ 45 w 77"/>
              <a:gd name="T63" fmla="*/ 12 h 144"/>
              <a:gd name="T64" fmla="*/ 59 w 77"/>
              <a:gd name="T65" fmla="*/ 13 h 144"/>
              <a:gd name="T66" fmla="*/ 72 w 77"/>
              <a:gd name="T67" fmla="*/ 15 h 144"/>
              <a:gd name="T68" fmla="*/ 69 w 77"/>
              <a:gd name="T69" fmla="*/ 32 h 144"/>
              <a:gd name="T70" fmla="*/ 57 w 77"/>
              <a:gd name="T71" fmla="*/ 28 h 144"/>
              <a:gd name="T72" fmla="*/ 45 w 77"/>
              <a:gd name="T73" fmla="*/ 27 h 144"/>
              <a:gd name="T74" fmla="*/ 45 w 77"/>
              <a:gd name="T75" fmla="*/ 59 h 144"/>
              <a:gd name="T76" fmla="*/ 56 w 77"/>
              <a:gd name="T77" fmla="*/ 63 h 144"/>
              <a:gd name="T78" fmla="*/ 67 w 77"/>
              <a:gd name="T79" fmla="*/ 70 h 144"/>
              <a:gd name="T80" fmla="*/ 74 w 77"/>
              <a:gd name="T81" fmla="*/ 80 h 144"/>
              <a:gd name="T82" fmla="*/ 77 w 77"/>
              <a:gd name="T83" fmla="*/ 96 h 144"/>
              <a:gd name="T84" fmla="*/ 24 w 77"/>
              <a:gd name="T85" fmla="*/ 40 h 144"/>
              <a:gd name="T86" fmla="*/ 27 w 77"/>
              <a:gd name="T87" fmla="*/ 49 h 144"/>
              <a:gd name="T88" fmla="*/ 35 w 77"/>
              <a:gd name="T89" fmla="*/ 54 h 144"/>
              <a:gd name="T90" fmla="*/ 35 w 77"/>
              <a:gd name="T91" fmla="*/ 27 h 144"/>
              <a:gd name="T92" fmla="*/ 28 w 77"/>
              <a:gd name="T93" fmla="*/ 29 h 144"/>
              <a:gd name="T94" fmla="*/ 25 w 77"/>
              <a:gd name="T95" fmla="*/ 33 h 144"/>
              <a:gd name="T96" fmla="*/ 24 w 77"/>
              <a:gd name="T97" fmla="*/ 40 h 144"/>
              <a:gd name="T98" fmla="*/ 57 w 77"/>
              <a:gd name="T99" fmla="*/ 99 h 144"/>
              <a:gd name="T100" fmla="*/ 54 w 77"/>
              <a:gd name="T101" fmla="*/ 90 h 144"/>
              <a:gd name="T102" fmla="*/ 45 w 77"/>
              <a:gd name="T103" fmla="*/ 84 h 144"/>
              <a:gd name="T104" fmla="*/ 45 w 77"/>
              <a:gd name="T105" fmla="*/ 116 h 144"/>
              <a:gd name="T106" fmla="*/ 48 w 77"/>
              <a:gd name="T107" fmla="*/ 115 h 144"/>
              <a:gd name="T108" fmla="*/ 51 w 77"/>
              <a:gd name="T109" fmla="*/ 114 h 144"/>
              <a:gd name="T110" fmla="*/ 55 w 77"/>
              <a:gd name="T111" fmla="*/ 109 h 144"/>
              <a:gd name="T112" fmla="*/ 57 w 77"/>
              <a:gd name="T113" fmla="*/ 99 h 144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77" h="144">
                <a:moveTo>
                  <a:pt x="77" y="96"/>
                </a:moveTo>
                <a:cubicBezTo>
                  <a:pt x="77" y="99"/>
                  <a:pt x="76" y="103"/>
                  <a:pt x="75" y="107"/>
                </a:cubicBezTo>
                <a:cubicBezTo>
                  <a:pt x="73" y="110"/>
                  <a:pt x="71" y="114"/>
                  <a:pt x="69" y="117"/>
                </a:cubicBezTo>
                <a:cubicBezTo>
                  <a:pt x="66" y="120"/>
                  <a:pt x="62" y="123"/>
                  <a:pt x="59" y="125"/>
                </a:cubicBezTo>
                <a:cubicBezTo>
                  <a:pt x="55" y="127"/>
                  <a:pt x="50" y="129"/>
                  <a:pt x="45" y="130"/>
                </a:cubicBezTo>
                <a:cubicBezTo>
                  <a:pt x="45" y="144"/>
                  <a:pt x="45" y="144"/>
                  <a:pt x="45" y="144"/>
                </a:cubicBezTo>
                <a:cubicBezTo>
                  <a:pt x="35" y="144"/>
                  <a:pt x="35" y="144"/>
                  <a:pt x="35" y="144"/>
                </a:cubicBezTo>
                <a:cubicBezTo>
                  <a:pt x="35" y="131"/>
                  <a:pt x="35" y="131"/>
                  <a:pt x="35" y="131"/>
                </a:cubicBezTo>
                <a:cubicBezTo>
                  <a:pt x="35" y="131"/>
                  <a:pt x="35" y="131"/>
                  <a:pt x="34" y="131"/>
                </a:cubicBezTo>
                <a:cubicBezTo>
                  <a:pt x="34" y="132"/>
                  <a:pt x="34" y="132"/>
                  <a:pt x="34" y="132"/>
                </a:cubicBezTo>
                <a:cubicBezTo>
                  <a:pt x="30" y="132"/>
                  <a:pt x="27" y="131"/>
                  <a:pt x="24" y="131"/>
                </a:cubicBezTo>
                <a:cubicBezTo>
                  <a:pt x="21" y="131"/>
                  <a:pt x="18" y="130"/>
                  <a:pt x="15" y="129"/>
                </a:cubicBezTo>
                <a:cubicBezTo>
                  <a:pt x="12" y="129"/>
                  <a:pt x="10" y="128"/>
                  <a:pt x="7" y="127"/>
                </a:cubicBezTo>
                <a:cubicBezTo>
                  <a:pt x="5" y="126"/>
                  <a:pt x="3" y="124"/>
                  <a:pt x="0" y="123"/>
                </a:cubicBezTo>
                <a:cubicBezTo>
                  <a:pt x="6" y="106"/>
                  <a:pt x="6" y="106"/>
                  <a:pt x="6" y="106"/>
                </a:cubicBezTo>
                <a:cubicBezTo>
                  <a:pt x="7" y="107"/>
                  <a:pt x="9" y="108"/>
                  <a:pt x="11" y="109"/>
                </a:cubicBezTo>
                <a:cubicBezTo>
                  <a:pt x="14" y="110"/>
                  <a:pt x="16" y="111"/>
                  <a:pt x="19" y="113"/>
                </a:cubicBezTo>
                <a:cubicBezTo>
                  <a:pt x="22" y="114"/>
                  <a:pt x="24" y="114"/>
                  <a:pt x="27" y="115"/>
                </a:cubicBezTo>
                <a:cubicBezTo>
                  <a:pt x="30" y="116"/>
                  <a:pt x="33" y="116"/>
                  <a:pt x="35" y="117"/>
                </a:cubicBezTo>
                <a:cubicBezTo>
                  <a:pt x="35" y="80"/>
                  <a:pt x="35" y="80"/>
                  <a:pt x="35" y="80"/>
                </a:cubicBezTo>
                <a:cubicBezTo>
                  <a:pt x="32" y="79"/>
                  <a:pt x="28" y="77"/>
                  <a:pt x="24" y="76"/>
                </a:cubicBezTo>
                <a:cubicBezTo>
                  <a:pt x="21" y="74"/>
                  <a:pt x="17" y="72"/>
                  <a:pt x="14" y="69"/>
                </a:cubicBezTo>
                <a:cubicBezTo>
                  <a:pt x="11" y="66"/>
                  <a:pt x="9" y="63"/>
                  <a:pt x="7" y="59"/>
                </a:cubicBezTo>
                <a:cubicBezTo>
                  <a:pt x="5" y="55"/>
                  <a:pt x="4" y="50"/>
                  <a:pt x="4" y="44"/>
                </a:cubicBezTo>
                <a:cubicBezTo>
                  <a:pt x="4" y="41"/>
                  <a:pt x="5" y="38"/>
                  <a:pt x="6" y="35"/>
                </a:cubicBezTo>
                <a:cubicBezTo>
                  <a:pt x="8" y="31"/>
                  <a:pt x="10" y="28"/>
                  <a:pt x="12" y="25"/>
                </a:cubicBezTo>
                <a:cubicBezTo>
                  <a:pt x="15" y="22"/>
                  <a:pt x="18" y="20"/>
                  <a:pt x="22" y="18"/>
                </a:cubicBezTo>
                <a:cubicBezTo>
                  <a:pt x="26" y="15"/>
                  <a:pt x="30" y="14"/>
                  <a:pt x="35" y="13"/>
                </a:cubicBezTo>
                <a:cubicBezTo>
                  <a:pt x="35" y="0"/>
                  <a:pt x="35" y="0"/>
                  <a:pt x="35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50" y="12"/>
                  <a:pt x="55" y="12"/>
                  <a:pt x="59" y="13"/>
                </a:cubicBezTo>
                <a:cubicBezTo>
                  <a:pt x="63" y="13"/>
                  <a:pt x="68" y="14"/>
                  <a:pt x="72" y="15"/>
                </a:cubicBezTo>
                <a:cubicBezTo>
                  <a:pt x="69" y="32"/>
                  <a:pt x="69" y="32"/>
                  <a:pt x="69" y="32"/>
                </a:cubicBezTo>
                <a:cubicBezTo>
                  <a:pt x="65" y="31"/>
                  <a:pt x="61" y="29"/>
                  <a:pt x="57" y="28"/>
                </a:cubicBezTo>
                <a:cubicBezTo>
                  <a:pt x="53" y="27"/>
                  <a:pt x="49" y="27"/>
                  <a:pt x="45" y="27"/>
                </a:cubicBezTo>
                <a:cubicBezTo>
                  <a:pt x="45" y="59"/>
                  <a:pt x="45" y="59"/>
                  <a:pt x="45" y="59"/>
                </a:cubicBezTo>
                <a:cubicBezTo>
                  <a:pt x="49" y="60"/>
                  <a:pt x="52" y="62"/>
                  <a:pt x="56" y="63"/>
                </a:cubicBezTo>
                <a:cubicBezTo>
                  <a:pt x="60" y="65"/>
                  <a:pt x="63" y="67"/>
                  <a:pt x="67" y="70"/>
                </a:cubicBezTo>
                <a:cubicBezTo>
                  <a:pt x="70" y="73"/>
                  <a:pt x="72" y="76"/>
                  <a:pt x="74" y="80"/>
                </a:cubicBezTo>
                <a:cubicBezTo>
                  <a:pt x="76" y="84"/>
                  <a:pt x="77" y="90"/>
                  <a:pt x="77" y="96"/>
                </a:cubicBezTo>
                <a:close/>
                <a:moveTo>
                  <a:pt x="24" y="40"/>
                </a:moveTo>
                <a:cubicBezTo>
                  <a:pt x="24" y="44"/>
                  <a:pt x="25" y="47"/>
                  <a:pt x="27" y="49"/>
                </a:cubicBezTo>
                <a:cubicBezTo>
                  <a:pt x="29" y="51"/>
                  <a:pt x="32" y="53"/>
                  <a:pt x="35" y="54"/>
                </a:cubicBezTo>
                <a:cubicBezTo>
                  <a:pt x="35" y="27"/>
                  <a:pt x="35" y="27"/>
                  <a:pt x="35" y="27"/>
                </a:cubicBezTo>
                <a:cubicBezTo>
                  <a:pt x="33" y="27"/>
                  <a:pt x="30" y="28"/>
                  <a:pt x="28" y="29"/>
                </a:cubicBezTo>
                <a:cubicBezTo>
                  <a:pt x="27" y="30"/>
                  <a:pt x="26" y="31"/>
                  <a:pt x="25" y="33"/>
                </a:cubicBezTo>
                <a:cubicBezTo>
                  <a:pt x="24" y="35"/>
                  <a:pt x="24" y="37"/>
                  <a:pt x="24" y="40"/>
                </a:cubicBezTo>
                <a:close/>
                <a:moveTo>
                  <a:pt x="57" y="99"/>
                </a:moveTo>
                <a:cubicBezTo>
                  <a:pt x="57" y="95"/>
                  <a:pt x="56" y="92"/>
                  <a:pt x="54" y="90"/>
                </a:cubicBezTo>
                <a:cubicBezTo>
                  <a:pt x="52" y="88"/>
                  <a:pt x="49" y="86"/>
                  <a:pt x="45" y="84"/>
                </a:cubicBezTo>
                <a:cubicBezTo>
                  <a:pt x="45" y="116"/>
                  <a:pt x="45" y="116"/>
                  <a:pt x="45" y="116"/>
                </a:cubicBezTo>
                <a:cubicBezTo>
                  <a:pt x="46" y="116"/>
                  <a:pt x="47" y="116"/>
                  <a:pt x="48" y="115"/>
                </a:cubicBezTo>
                <a:cubicBezTo>
                  <a:pt x="49" y="115"/>
                  <a:pt x="50" y="115"/>
                  <a:pt x="51" y="114"/>
                </a:cubicBezTo>
                <a:cubicBezTo>
                  <a:pt x="53" y="113"/>
                  <a:pt x="54" y="112"/>
                  <a:pt x="55" y="109"/>
                </a:cubicBezTo>
                <a:cubicBezTo>
                  <a:pt x="56" y="107"/>
                  <a:pt x="57" y="103"/>
                  <a:pt x="57" y="9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grpSp>
        <p:nvGrpSpPr>
          <p:cNvPr id="1029" name="组合 1028"/>
          <p:cNvGrpSpPr/>
          <p:nvPr/>
        </p:nvGrpSpPr>
        <p:grpSpPr>
          <a:xfrm>
            <a:off x="5188010" y="2485510"/>
            <a:ext cx="1815983" cy="2647592"/>
            <a:chOff x="5236392" y="2178236"/>
            <a:chExt cx="1815983" cy="2647592"/>
          </a:xfrm>
          <a:solidFill>
            <a:srgbClr val="F39712"/>
          </a:solidFill>
        </p:grpSpPr>
        <p:sp>
          <p:nvSpPr>
            <p:cNvPr id="24" name="Freeform 26"/>
            <p:cNvSpPr>
              <a:spLocks noEditPoints="1"/>
            </p:cNvSpPr>
            <p:nvPr/>
          </p:nvSpPr>
          <p:spPr bwMode="auto">
            <a:xfrm>
              <a:off x="5236392" y="2178236"/>
              <a:ext cx="1815983" cy="2185481"/>
            </a:xfrm>
            <a:custGeom>
              <a:gdLst>
                <a:gd name="T0" fmla="*/ 402 w 805"/>
                <a:gd name="T1" fmla="*/ 0 h 969"/>
                <a:gd name="T2" fmla="*/ 0 w 805"/>
                <a:gd name="T3" fmla="*/ 403 h 969"/>
                <a:gd name="T4" fmla="*/ 102 w 805"/>
                <a:gd name="T5" fmla="*/ 672 h 969"/>
                <a:gd name="T6" fmla="*/ 102 w 805"/>
                <a:gd name="T7" fmla="*/ 672 h 969"/>
                <a:gd name="T8" fmla="*/ 104 w 805"/>
                <a:gd name="T9" fmla="*/ 674 h 969"/>
                <a:gd name="T10" fmla="*/ 122 w 805"/>
                <a:gd name="T11" fmla="*/ 692 h 969"/>
                <a:gd name="T12" fmla="*/ 215 w 805"/>
                <a:gd name="T13" fmla="*/ 808 h 969"/>
                <a:gd name="T14" fmla="*/ 331 w 805"/>
                <a:gd name="T15" fmla="*/ 969 h 969"/>
                <a:gd name="T16" fmla="*/ 392 w 805"/>
                <a:gd name="T17" fmla="*/ 969 h 969"/>
                <a:gd name="T18" fmla="*/ 412 w 805"/>
                <a:gd name="T19" fmla="*/ 969 h 969"/>
                <a:gd name="T20" fmla="*/ 473 w 805"/>
                <a:gd name="T21" fmla="*/ 969 h 969"/>
                <a:gd name="T22" fmla="*/ 590 w 805"/>
                <a:gd name="T23" fmla="*/ 808 h 969"/>
                <a:gd name="T24" fmla="*/ 680 w 805"/>
                <a:gd name="T25" fmla="*/ 695 h 969"/>
                <a:gd name="T26" fmla="*/ 805 w 805"/>
                <a:gd name="T27" fmla="*/ 403 h 969"/>
                <a:gd name="T28" fmla="*/ 402 w 805"/>
                <a:gd name="T29" fmla="*/ 0 h 969"/>
                <a:gd name="T30" fmla="*/ 553 w 805"/>
                <a:gd name="T31" fmla="*/ 583 h 969"/>
                <a:gd name="T32" fmla="*/ 504 w 805"/>
                <a:gd name="T33" fmla="*/ 648 h 969"/>
                <a:gd name="T34" fmla="*/ 441 w 805"/>
                <a:gd name="T35" fmla="*/ 741 h 969"/>
                <a:gd name="T36" fmla="*/ 408 w 805"/>
                <a:gd name="T37" fmla="*/ 741 h 969"/>
                <a:gd name="T38" fmla="*/ 397 w 805"/>
                <a:gd name="T39" fmla="*/ 741 h 969"/>
                <a:gd name="T40" fmla="*/ 364 w 805"/>
                <a:gd name="T41" fmla="*/ 741 h 969"/>
                <a:gd name="T42" fmla="*/ 301 w 805"/>
                <a:gd name="T43" fmla="*/ 648 h 969"/>
                <a:gd name="T44" fmla="*/ 250 w 805"/>
                <a:gd name="T45" fmla="*/ 581 h 969"/>
                <a:gd name="T46" fmla="*/ 241 w 805"/>
                <a:gd name="T47" fmla="*/ 571 h 969"/>
                <a:gd name="T48" fmla="*/ 240 w 805"/>
                <a:gd name="T49" fmla="*/ 570 h 969"/>
                <a:gd name="T50" fmla="*/ 240 w 805"/>
                <a:gd name="T51" fmla="*/ 570 h 969"/>
                <a:gd name="T52" fmla="*/ 184 w 805"/>
                <a:gd name="T53" fmla="*/ 415 h 969"/>
                <a:gd name="T54" fmla="*/ 402 w 805"/>
                <a:gd name="T55" fmla="*/ 183 h 969"/>
                <a:gd name="T56" fmla="*/ 620 w 805"/>
                <a:gd name="T57" fmla="*/ 415 h 969"/>
                <a:gd name="T58" fmla="*/ 553 w 805"/>
                <a:gd name="T59" fmla="*/ 583 h 96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05" h="969">
                  <a:moveTo>
                    <a:pt x="402" y="0"/>
                  </a:moveTo>
                  <a:cubicBezTo>
                    <a:pt x="180" y="0"/>
                    <a:pt x="0" y="181"/>
                    <a:pt x="0" y="403"/>
                  </a:cubicBezTo>
                  <a:cubicBezTo>
                    <a:pt x="0" y="507"/>
                    <a:pt x="39" y="601"/>
                    <a:pt x="102" y="672"/>
                  </a:cubicBezTo>
                  <a:cubicBezTo>
                    <a:pt x="102" y="672"/>
                    <a:pt x="102" y="672"/>
                    <a:pt x="102" y="672"/>
                  </a:cubicBezTo>
                  <a:cubicBezTo>
                    <a:pt x="102" y="672"/>
                    <a:pt x="103" y="673"/>
                    <a:pt x="104" y="674"/>
                  </a:cubicBezTo>
                  <a:cubicBezTo>
                    <a:pt x="110" y="680"/>
                    <a:pt x="115" y="686"/>
                    <a:pt x="122" y="692"/>
                  </a:cubicBezTo>
                  <a:cubicBezTo>
                    <a:pt x="146" y="717"/>
                    <a:pt x="187" y="764"/>
                    <a:pt x="215" y="808"/>
                  </a:cubicBezTo>
                  <a:cubicBezTo>
                    <a:pt x="256" y="875"/>
                    <a:pt x="235" y="969"/>
                    <a:pt x="331" y="969"/>
                  </a:cubicBezTo>
                  <a:cubicBezTo>
                    <a:pt x="392" y="969"/>
                    <a:pt x="392" y="969"/>
                    <a:pt x="392" y="969"/>
                  </a:cubicBezTo>
                  <a:cubicBezTo>
                    <a:pt x="412" y="969"/>
                    <a:pt x="412" y="969"/>
                    <a:pt x="412" y="969"/>
                  </a:cubicBezTo>
                  <a:cubicBezTo>
                    <a:pt x="473" y="969"/>
                    <a:pt x="473" y="969"/>
                    <a:pt x="473" y="969"/>
                  </a:cubicBezTo>
                  <a:cubicBezTo>
                    <a:pt x="569" y="969"/>
                    <a:pt x="548" y="875"/>
                    <a:pt x="590" y="808"/>
                  </a:cubicBezTo>
                  <a:cubicBezTo>
                    <a:pt x="616" y="765"/>
                    <a:pt x="655" y="721"/>
                    <a:pt x="680" y="695"/>
                  </a:cubicBezTo>
                  <a:cubicBezTo>
                    <a:pt x="757" y="622"/>
                    <a:pt x="805" y="518"/>
                    <a:pt x="805" y="403"/>
                  </a:cubicBezTo>
                  <a:cubicBezTo>
                    <a:pt x="805" y="181"/>
                    <a:pt x="625" y="0"/>
                    <a:pt x="402" y="0"/>
                  </a:cubicBezTo>
                  <a:close/>
                  <a:moveTo>
                    <a:pt x="553" y="583"/>
                  </a:moveTo>
                  <a:cubicBezTo>
                    <a:pt x="539" y="598"/>
                    <a:pt x="518" y="623"/>
                    <a:pt x="504" y="648"/>
                  </a:cubicBezTo>
                  <a:cubicBezTo>
                    <a:pt x="481" y="687"/>
                    <a:pt x="493" y="741"/>
                    <a:pt x="441" y="741"/>
                  </a:cubicBezTo>
                  <a:cubicBezTo>
                    <a:pt x="408" y="741"/>
                    <a:pt x="408" y="741"/>
                    <a:pt x="408" y="741"/>
                  </a:cubicBezTo>
                  <a:cubicBezTo>
                    <a:pt x="397" y="741"/>
                    <a:pt x="397" y="741"/>
                    <a:pt x="397" y="741"/>
                  </a:cubicBezTo>
                  <a:cubicBezTo>
                    <a:pt x="364" y="741"/>
                    <a:pt x="364" y="741"/>
                    <a:pt x="364" y="741"/>
                  </a:cubicBezTo>
                  <a:cubicBezTo>
                    <a:pt x="312" y="741"/>
                    <a:pt x="323" y="687"/>
                    <a:pt x="301" y="648"/>
                  </a:cubicBezTo>
                  <a:cubicBezTo>
                    <a:pt x="286" y="622"/>
                    <a:pt x="264" y="596"/>
                    <a:pt x="250" y="581"/>
                  </a:cubicBezTo>
                  <a:cubicBezTo>
                    <a:pt x="247" y="578"/>
                    <a:pt x="244" y="574"/>
                    <a:pt x="241" y="571"/>
                  </a:cubicBezTo>
                  <a:cubicBezTo>
                    <a:pt x="240" y="570"/>
                    <a:pt x="240" y="570"/>
                    <a:pt x="240" y="570"/>
                  </a:cubicBezTo>
                  <a:cubicBezTo>
                    <a:pt x="240" y="570"/>
                    <a:pt x="240" y="570"/>
                    <a:pt x="240" y="570"/>
                  </a:cubicBezTo>
                  <a:cubicBezTo>
                    <a:pt x="205" y="529"/>
                    <a:pt x="184" y="474"/>
                    <a:pt x="184" y="415"/>
                  </a:cubicBezTo>
                  <a:cubicBezTo>
                    <a:pt x="184" y="287"/>
                    <a:pt x="282" y="183"/>
                    <a:pt x="402" y="183"/>
                  </a:cubicBezTo>
                  <a:cubicBezTo>
                    <a:pt x="523" y="183"/>
                    <a:pt x="620" y="287"/>
                    <a:pt x="620" y="415"/>
                  </a:cubicBezTo>
                  <a:cubicBezTo>
                    <a:pt x="620" y="481"/>
                    <a:pt x="594" y="541"/>
                    <a:pt x="553" y="58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5" name="Freeform 27"/>
            <p:cNvSpPr/>
            <p:nvPr/>
          </p:nvSpPr>
          <p:spPr bwMode="auto">
            <a:xfrm>
              <a:off x="5838855" y="4381858"/>
              <a:ext cx="611056" cy="146080"/>
            </a:xfrm>
            <a:custGeom>
              <a:gdLst>
                <a:gd name="T0" fmla="*/ 271 w 271"/>
                <a:gd name="T1" fmla="*/ 33 h 65"/>
                <a:gd name="T2" fmla="*/ 239 w 271"/>
                <a:gd name="T3" fmla="*/ 65 h 65"/>
                <a:gd name="T4" fmla="*/ 28 w 271"/>
                <a:gd name="T5" fmla="*/ 65 h 65"/>
                <a:gd name="T6" fmla="*/ 0 w 271"/>
                <a:gd name="T7" fmla="*/ 33 h 65"/>
                <a:gd name="T8" fmla="*/ 0 w 271"/>
                <a:gd name="T9" fmla="*/ 32 h 65"/>
                <a:gd name="T10" fmla="*/ 28 w 271"/>
                <a:gd name="T11" fmla="*/ 0 h 65"/>
                <a:gd name="T12" fmla="*/ 239 w 271"/>
                <a:gd name="T13" fmla="*/ 0 h 65"/>
                <a:gd name="T14" fmla="*/ 271 w 271"/>
                <a:gd name="T15" fmla="*/ 32 h 65"/>
                <a:gd name="T16" fmla="*/ 271 w 271"/>
                <a:gd name="T17" fmla="*/ 33 h 6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1" h="65">
                  <a:moveTo>
                    <a:pt x="271" y="33"/>
                  </a:moveTo>
                  <a:cubicBezTo>
                    <a:pt x="271" y="49"/>
                    <a:pt x="256" y="65"/>
                    <a:pt x="239" y="65"/>
                  </a:cubicBez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49"/>
                    <a:pt x="0" y="3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6"/>
                    <a:pt x="12" y="0"/>
                    <a:pt x="28" y="0"/>
                  </a:cubicBezTo>
                  <a:cubicBezTo>
                    <a:pt x="239" y="0"/>
                    <a:pt x="239" y="0"/>
                    <a:pt x="239" y="0"/>
                  </a:cubicBezTo>
                  <a:cubicBezTo>
                    <a:pt x="256" y="0"/>
                    <a:pt x="271" y="16"/>
                    <a:pt x="271" y="32"/>
                  </a:cubicBezTo>
                  <a:lnTo>
                    <a:pt x="271" y="3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6" name="Freeform 28"/>
            <p:cNvSpPr/>
            <p:nvPr/>
          </p:nvSpPr>
          <p:spPr bwMode="auto">
            <a:xfrm>
              <a:off x="5838855" y="4552762"/>
              <a:ext cx="611056" cy="133669"/>
            </a:xfrm>
            <a:custGeom>
              <a:gdLst>
                <a:gd name="T0" fmla="*/ 271 w 271"/>
                <a:gd name="T1" fmla="*/ 32 h 59"/>
                <a:gd name="T2" fmla="*/ 239 w 271"/>
                <a:gd name="T3" fmla="*/ 59 h 59"/>
                <a:gd name="T4" fmla="*/ 28 w 271"/>
                <a:gd name="T5" fmla="*/ 59 h 59"/>
                <a:gd name="T6" fmla="*/ 0 w 271"/>
                <a:gd name="T7" fmla="*/ 32 h 59"/>
                <a:gd name="T8" fmla="*/ 0 w 271"/>
                <a:gd name="T9" fmla="*/ 31 h 59"/>
                <a:gd name="T10" fmla="*/ 28 w 271"/>
                <a:gd name="T11" fmla="*/ 0 h 59"/>
                <a:gd name="T12" fmla="*/ 239 w 271"/>
                <a:gd name="T13" fmla="*/ 0 h 59"/>
                <a:gd name="T14" fmla="*/ 271 w 271"/>
                <a:gd name="T15" fmla="*/ 31 h 59"/>
                <a:gd name="T16" fmla="*/ 271 w 271"/>
                <a:gd name="T17" fmla="*/ 32 h 5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1" h="59">
                  <a:moveTo>
                    <a:pt x="271" y="32"/>
                  </a:moveTo>
                  <a:cubicBezTo>
                    <a:pt x="271" y="48"/>
                    <a:pt x="256" y="59"/>
                    <a:pt x="239" y="59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12" y="59"/>
                    <a:pt x="0" y="48"/>
                    <a:pt x="0" y="32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16"/>
                    <a:pt x="12" y="0"/>
                    <a:pt x="28" y="0"/>
                  </a:cubicBezTo>
                  <a:cubicBezTo>
                    <a:pt x="239" y="0"/>
                    <a:pt x="239" y="0"/>
                    <a:pt x="239" y="0"/>
                  </a:cubicBezTo>
                  <a:cubicBezTo>
                    <a:pt x="256" y="0"/>
                    <a:pt x="271" y="16"/>
                    <a:pt x="271" y="31"/>
                  </a:cubicBezTo>
                  <a:lnTo>
                    <a:pt x="271" y="3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7" name="Oval 29"/>
            <p:cNvSpPr>
              <a:spLocks noChangeArrowheads="1"/>
            </p:cNvSpPr>
            <p:nvPr/>
          </p:nvSpPr>
          <p:spPr bwMode="auto">
            <a:xfrm>
              <a:off x="5992574" y="4575677"/>
              <a:ext cx="297890" cy="25015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grpSp>
        <p:nvGrpSpPr>
          <p:cNvPr id="1030" name="组合 1029"/>
          <p:cNvGrpSpPr/>
          <p:nvPr/>
        </p:nvGrpSpPr>
        <p:grpSpPr>
          <a:xfrm>
            <a:off x="4566928" y="1872544"/>
            <a:ext cx="3058147" cy="2660960"/>
            <a:chOff x="4646340" y="1565270"/>
            <a:chExt cx="3058147" cy="2660960"/>
          </a:xfrm>
          <a:solidFill>
            <a:schemeClr val="accent3"/>
          </a:solidFill>
        </p:grpSpPr>
        <p:sp>
          <p:nvSpPr>
            <p:cNvPr id="28" name="Freeform 30"/>
            <p:cNvSpPr/>
            <p:nvPr/>
          </p:nvSpPr>
          <p:spPr bwMode="auto">
            <a:xfrm>
              <a:off x="6044132" y="1565270"/>
              <a:ext cx="261609" cy="491709"/>
            </a:xfrm>
            <a:custGeom>
              <a:gdLst>
                <a:gd name="T0" fmla="*/ 116 w 116"/>
                <a:gd name="T1" fmla="*/ 162 h 218"/>
                <a:gd name="T2" fmla="*/ 60 w 116"/>
                <a:gd name="T3" fmla="*/ 218 h 218"/>
                <a:gd name="T4" fmla="*/ 57 w 116"/>
                <a:gd name="T5" fmla="*/ 218 h 218"/>
                <a:gd name="T6" fmla="*/ 0 w 116"/>
                <a:gd name="T7" fmla="*/ 162 h 218"/>
                <a:gd name="T8" fmla="*/ 0 w 116"/>
                <a:gd name="T9" fmla="*/ 56 h 218"/>
                <a:gd name="T10" fmla="*/ 57 w 116"/>
                <a:gd name="T11" fmla="*/ 0 h 218"/>
                <a:gd name="T12" fmla="*/ 60 w 116"/>
                <a:gd name="T13" fmla="*/ 0 h 218"/>
                <a:gd name="T14" fmla="*/ 116 w 116"/>
                <a:gd name="T15" fmla="*/ 56 h 218"/>
                <a:gd name="T16" fmla="*/ 116 w 116"/>
                <a:gd name="T17" fmla="*/ 162 h 21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" h="218">
                  <a:moveTo>
                    <a:pt x="116" y="162"/>
                  </a:moveTo>
                  <a:cubicBezTo>
                    <a:pt x="116" y="193"/>
                    <a:pt x="91" y="218"/>
                    <a:pt x="60" y="218"/>
                  </a:cubicBezTo>
                  <a:cubicBezTo>
                    <a:pt x="57" y="218"/>
                    <a:pt x="57" y="218"/>
                    <a:pt x="57" y="218"/>
                  </a:cubicBezTo>
                  <a:cubicBezTo>
                    <a:pt x="26" y="218"/>
                    <a:pt x="0" y="193"/>
                    <a:pt x="0" y="162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25"/>
                    <a:pt x="26" y="0"/>
                    <a:pt x="57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91" y="0"/>
                    <a:pt x="116" y="25"/>
                    <a:pt x="116" y="56"/>
                  </a:cubicBezTo>
                  <a:lnTo>
                    <a:pt x="116" y="16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9" name="Freeform 31"/>
            <p:cNvSpPr/>
            <p:nvPr/>
          </p:nvSpPr>
          <p:spPr bwMode="auto">
            <a:xfrm>
              <a:off x="7212777" y="2963061"/>
              <a:ext cx="491710" cy="261608"/>
            </a:xfrm>
            <a:custGeom>
              <a:gdLst>
                <a:gd name="T0" fmla="*/ 56 w 218"/>
                <a:gd name="T1" fmla="*/ 116 h 116"/>
                <a:gd name="T2" fmla="*/ 0 w 218"/>
                <a:gd name="T3" fmla="*/ 60 h 116"/>
                <a:gd name="T4" fmla="*/ 0 w 218"/>
                <a:gd name="T5" fmla="*/ 56 h 116"/>
                <a:gd name="T6" fmla="*/ 56 w 218"/>
                <a:gd name="T7" fmla="*/ 0 h 116"/>
                <a:gd name="T8" fmla="*/ 162 w 218"/>
                <a:gd name="T9" fmla="*/ 0 h 116"/>
                <a:gd name="T10" fmla="*/ 218 w 218"/>
                <a:gd name="T11" fmla="*/ 56 h 116"/>
                <a:gd name="T12" fmla="*/ 218 w 218"/>
                <a:gd name="T13" fmla="*/ 60 h 116"/>
                <a:gd name="T14" fmla="*/ 162 w 218"/>
                <a:gd name="T15" fmla="*/ 116 h 116"/>
                <a:gd name="T16" fmla="*/ 56 w 218"/>
                <a:gd name="T17" fmla="*/ 116 h 1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8" h="115">
                  <a:moveTo>
                    <a:pt x="56" y="116"/>
                  </a:moveTo>
                  <a:cubicBezTo>
                    <a:pt x="25" y="116"/>
                    <a:pt x="0" y="91"/>
                    <a:pt x="0" y="60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25"/>
                    <a:pt x="25" y="0"/>
                    <a:pt x="56" y="0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93" y="0"/>
                    <a:pt x="218" y="25"/>
                    <a:pt x="218" y="56"/>
                  </a:cubicBezTo>
                  <a:cubicBezTo>
                    <a:pt x="218" y="60"/>
                    <a:pt x="218" y="60"/>
                    <a:pt x="218" y="60"/>
                  </a:cubicBezTo>
                  <a:cubicBezTo>
                    <a:pt x="218" y="91"/>
                    <a:pt x="193" y="116"/>
                    <a:pt x="162" y="116"/>
                  </a:cubicBezTo>
                  <a:lnTo>
                    <a:pt x="56" y="1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0" name="Freeform 32"/>
            <p:cNvSpPr/>
            <p:nvPr/>
          </p:nvSpPr>
          <p:spPr bwMode="auto">
            <a:xfrm>
              <a:off x="4646340" y="2963061"/>
              <a:ext cx="493619" cy="261608"/>
            </a:xfrm>
            <a:custGeom>
              <a:gdLst>
                <a:gd name="T0" fmla="*/ 56 w 219"/>
                <a:gd name="T1" fmla="*/ 116 h 116"/>
                <a:gd name="T2" fmla="*/ 0 w 219"/>
                <a:gd name="T3" fmla="*/ 60 h 116"/>
                <a:gd name="T4" fmla="*/ 0 w 219"/>
                <a:gd name="T5" fmla="*/ 56 h 116"/>
                <a:gd name="T6" fmla="*/ 56 w 219"/>
                <a:gd name="T7" fmla="*/ 0 h 116"/>
                <a:gd name="T8" fmla="*/ 162 w 219"/>
                <a:gd name="T9" fmla="*/ 0 h 116"/>
                <a:gd name="T10" fmla="*/ 219 w 219"/>
                <a:gd name="T11" fmla="*/ 56 h 116"/>
                <a:gd name="T12" fmla="*/ 219 w 219"/>
                <a:gd name="T13" fmla="*/ 60 h 116"/>
                <a:gd name="T14" fmla="*/ 162 w 219"/>
                <a:gd name="T15" fmla="*/ 116 h 116"/>
                <a:gd name="T16" fmla="*/ 56 w 219"/>
                <a:gd name="T17" fmla="*/ 116 h 1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9" h="115">
                  <a:moveTo>
                    <a:pt x="56" y="116"/>
                  </a:moveTo>
                  <a:cubicBezTo>
                    <a:pt x="25" y="116"/>
                    <a:pt x="0" y="91"/>
                    <a:pt x="0" y="60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25"/>
                    <a:pt x="25" y="0"/>
                    <a:pt x="56" y="0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93" y="0"/>
                    <a:pt x="219" y="25"/>
                    <a:pt x="219" y="56"/>
                  </a:cubicBezTo>
                  <a:cubicBezTo>
                    <a:pt x="219" y="60"/>
                    <a:pt x="219" y="60"/>
                    <a:pt x="219" y="60"/>
                  </a:cubicBezTo>
                  <a:cubicBezTo>
                    <a:pt x="219" y="91"/>
                    <a:pt x="193" y="116"/>
                    <a:pt x="162" y="116"/>
                  </a:cubicBezTo>
                  <a:lnTo>
                    <a:pt x="56" y="1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1" name="Freeform 33"/>
            <p:cNvSpPr/>
            <p:nvPr/>
          </p:nvSpPr>
          <p:spPr bwMode="auto">
            <a:xfrm>
              <a:off x="6855691" y="1961502"/>
              <a:ext cx="453519" cy="451609"/>
            </a:xfrm>
            <a:custGeom>
              <a:gdLst>
                <a:gd name="T0" fmla="*/ 104 w 201"/>
                <a:gd name="T1" fmla="*/ 178 h 200"/>
                <a:gd name="T2" fmla="*/ 24 w 201"/>
                <a:gd name="T3" fmla="*/ 178 h 200"/>
                <a:gd name="T4" fmla="*/ 22 w 201"/>
                <a:gd name="T5" fmla="*/ 176 h 200"/>
                <a:gd name="T6" fmla="*/ 22 w 201"/>
                <a:gd name="T7" fmla="*/ 96 h 200"/>
                <a:gd name="T8" fmla="*/ 97 w 201"/>
                <a:gd name="T9" fmla="*/ 21 h 200"/>
                <a:gd name="T10" fmla="*/ 176 w 201"/>
                <a:gd name="T11" fmla="*/ 21 h 200"/>
                <a:gd name="T12" fmla="*/ 179 w 201"/>
                <a:gd name="T13" fmla="*/ 24 h 200"/>
                <a:gd name="T14" fmla="*/ 179 w 201"/>
                <a:gd name="T15" fmla="*/ 103 h 200"/>
                <a:gd name="T16" fmla="*/ 104 w 201"/>
                <a:gd name="T17" fmla="*/ 178 h 20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1" h="200">
                  <a:moveTo>
                    <a:pt x="104" y="178"/>
                  </a:moveTo>
                  <a:cubicBezTo>
                    <a:pt x="82" y="200"/>
                    <a:pt x="46" y="200"/>
                    <a:pt x="24" y="178"/>
                  </a:cubicBezTo>
                  <a:cubicBezTo>
                    <a:pt x="22" y="176"/>
                    <a:pt x="22" y="176"/>
                    <a:pt x="22" y="176"/>
                  </a:cubicBezTo>
                  <a:cubicBezTo>
                    <a:pt x="0" y="154"/>
                    <a:pt x="0" y="118"/>
                    <a:pt x="22" y="96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119" y="0"/>
                    <a:pt x="155" y="0"/>
                    <a:pt x="176" y="21"/>
                  </a:cubicBezTo>
                  <a:cubicBezTo>
                    <a:pt x="179" y="24"/>
                    <a:pt x="179" y="24"/>
                    <a:pt x="179" y="24"/>
                  </a:cubicBezTo>
                  <a:cubicBezTo>
                    <a:pt x="201" y="46"/>
                    <a:pt x="201" y="81"/>
                    <a:pt x="179" y="103"/>
                  </a:cubicBezTo>
                  <a:lnTo>
                    <a:pt x="104" y="17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024" name="Freeform 34"/>
            <p:cNvSpPr/>
            <p:nvPr/>
          </p:nvSpPr>
          <p:spPr bwMode="auto">
            <a:xfrm>
              <a:off x="5042572" y="3774621"/>
              <a:ext cx="451609" cy="451609"/>
            </a:xfrm>
            <a:custGeom>
              <a:gdLst>
                <a:gd name="T0" fmla="*/ 103 w 200"/>
                <a:gd name="T1" fmla="*/ 179 h 200"/>
                <a:gd name="T2" fmla="*/ 24 w 200"/>
                <a:gd name="T3" fmla="*/ 179 h 200"/>
                <a:gd name="T4" fmla="*/ 22 w 200"/>
                <a:gd name="T5" fmla="*/ 176 h 200"/>
                <a:gd name="T6" fmla="*/ 22 w 200"/>
                <a:gd name="T7" fmla="*/ 97 h 200"/>
                <a:gd name="T8" fmla="*/ 97 w 200"/>
                <a:gd name="T9" fmla="*/ 22 h 200"/>
                <a:gd name="T10" fmla="*/ 176 w 200"/>
                <a:gd name="T11" fmla="*/ 22 h 200"/>
                <a:gd name="T12" fmla="*/ 178 w 200"/>
                <a:gd name="T13" fmla="*/ 24 h 200"/>
                <a:gd name="T14" fmla="*/ 178 w 200"/>
                <a:gd name="T15" fmla="*/ 104 h 200"/>
                <a:gd name="T16" fmla="*/ 103 w 200"/>
                <a:gd name="T17" fmla="*/ 179 h 20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0" h="200">
                  <a:moveTo>
                    <a:pt x="103" y="179"/>
                  </a:moveTo>
                  <a:cubicBezTo>
                    <a:pt x="81" y="200"/>
                    <a:pt x="46" y="200"/>
                    <a:pt x="24" y="179"/>
                  </a:cubicBezTo>
                  <a:cubicBezTo>
                    <a:pt x="22" y="176"/>
                    <a:pt x="22" y="176"/>
                    <a:pt x="22" y="176"/>
                  </a:cubicBezTo>
                  <a:cubicBezTo>
                    <a:pt x="0" y="154"/>
                    <a:pt x="0" y="119"/>
                    <a:pt x="22" y="97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119" y="0"/>
                    <a:pt x="154" y="0"/>
                    <a:pt x="176" y="22"/>
                  </a:cubicBezTo>
                  <a:cubicBezTo>
                    <a:pt x="178" y="24"/>
                    <a:pt x="178" y="24"/>
                    <a:pt x="178" y="24"/>
                  </a:cubicBezTo>
                  <a:cubicBezTo>
                    <a:pt x="200" y="46"/>
                    <a:pt x="200" y="82"/>
                    <a:pt x="178" y="104"/>
                  </a:cubicBezTo>
                  <a:lnTo>
                    <a:pt x="103" y="17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025" name="Freeform 35"/>
            <p:cNvSpPr/>
            <p:nvPr/>
          </p:nvSpPr>
          <p:spPr bwMode="auto">
            <a:xfrm>
              <a:off x="6855691" y="3774621"/>
              <a:ext cx="453519" cy="451609"/>
            </a:xfrm>
            <a:custGeom>
              <a:gdLst>
                <a:gd name="T0" fmla="*/ 22 w 201"/>
                <a:gd name="T1" fmla="*/ 104 h 200"/>
                <a:gd name="T2" fmla="*/ 22 w 201"/>
                <a:gd name="T3" fmla="*/ 24 h 200"/>
                <a:gd name="T4" fmla="*/ 24 w 201"/>
                <a:gd name="T5" fmla="*/ 22 h 200"/>
                <a:gd name="T6" fmla="*/ 104 w 201"/>
                <a:gd name="T7" fmla="*/ 22 h 200"/>
                <a:gd name="T8" fmla="*/ 179 w 201"/>
                <a:gd name="T9" fmla="*/ 97 h 200"/>
                <a:gd name="T10" fmla="*/ 179 w 201"/>
                <a:gd name="T11" fmla="*/ 176 h 200"/>
                <a:gd name="T12" fmla="*/ 176 w 201"/>
                <a:gd name="T13" fmla="*/ 179 h 200"/>
                <a:gd name="T14" fmla="*/ 97 w 201"/>
                <a:gd name="T15" fmla="*/ 179 h 200"/>
                <a:gd name="T16" fmla="*/ 22 w 201"/>
                <a:gd name="T17" fmla="*/ 104 h 20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1" h="200">
                  <a:moveTo>
                    <a:pt x="22" y="104"/>
                  </a:moveTo>
                  <a:cubicBezTo>
                    <a:pt x="0" y="82"/>
                    <a:pt x="0" y="46"/>
                    <a:pt x="22" y="24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46" y="0"/>
                    <a:pt x="82" y="0"/>
                    <a:pt x="104" y="22"/>
                  </a:cubicBezTo>
                  <a:cubicBezTo>
                    <a:pt x="179" y="97"/>
                    <a:pt x="179" y="97"/>
                    <a:pt x="179" y="97"/>
                  </a:cubicBezTo>
                  <a:cubicBezTo>
                    <a:pt x="201" y="119"/>
                    <a:pt x="201" y="154"/>
                    <a:pt x="179" y="176"/>
                  </a:cubicBezTo>
                  <a:cubicBezTo>
                    <a:pt x="176" y="179"/>
                    <a:pt x="176" y="179"/>
                    <a:pt x="176" y="179"/>
                  </a:cubicBezTo>
                  <a:cubicBezTo>
                    <a:pt x="155" y="200"/>
                    <a:pt x="119" y="200"/>
                    <a:pt x="97" y="179"/>
                  </a:cubicBezTo>
                  <a:lnTo>
                    <a:pt x="22" y="10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027" name="Freeform 36"/>
            <p:cNvSpPr/>
            <p:nvPr/>
          </p:nvSpPr>
          <p:spPr bwMode="auto">
            <a:xfrm>
              <a:off x="5042572" y="1961502"/>
              <a:ext cx="451609" cy="451609"/>
            </a:xfrm>
            <a:custGeom>
              <a:gdLst>
                <a:gd name="T0" fmla="*/ 22 w 200"/>
                <a:gd name="T1" fmla="*/ 103 h 200"/>
                <a:gd name="T2" fmla="*/ 22 w 200"/>
                <a:gd name="T3" fmla="*/ 24 h 200"/>
                <a:gd name="T4" fmla="*/ 24 w 200"/>
                <a:gd name="T5" fmla="*/ 21 h 200"/>
                <a:gd name="T6" fmla="*/ 103 w 200"/>
                <a:gd name="T7" fmla="*/ 21 h 200"/>
                <a:gd name="T8" fmla="*/ 178 w 200"/>
                <a:gd name="T9" fmla="*/ 96 h 200"/>
                <a:gd name="T10" fmla="*/ 178 w 200"/>
                <a:gd name="T11" fmla="*/ 176 h 200"/>
                <a:gd name="T12" fmla="*/ 176 w 200"/>
                <a:gd name="T13" fmla="*/ 178 h 200"/>
                <a:gd name="T14" fmla="*/ 97 w 200"/>
                <a:gd name="T15" fmla="*/ 178 h 200"/>
                <a:gd name="T16" fmla="*/ 22 w 200"/>
                <a:gd name="T17" fmla="*/ 103 h 20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0" h="200">
                  <a:moveTo>
                    <a:pt x="22" y="103"/>
                  </a:moveTo>
                  <a:cubicBezTo>
                    <a:pt x="0" y="81"/>
                    <a:pt x="0" y="46"/>
                    <a:pt x="22" y="24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46" y="0"/>
                    <a:pt x="81" y="0"/>
                    <a:pt x="103" y="21"/>
                  </a:cubicBezTo>
                  <a:cubicBezTo>
                    <a:pt x="178" y="96"/>
                    <a:pt x="178" y="96"/>
                    <a:pt x="178" y="96"/>
                  </a:cubicBezTo>
                  <a:cubicBezTo>
                    <a:pt x="200" y="118"/>
                    <a:pt x="200" y="154"/>
                    <a:pt x="178" y="176"/>
                  </a:cubicBezTo>
                  <a:cubicBezTo>
                    <a:pt x="176" y="178"/>
                    <a:pt x="176" y="178"/>
                    <a:pt x="176" y="178"/>
                  </a:cubicBezTo>
                  <a:cubicBezTo>
                    <a:pt x="154" y="200"/>
                    <a:pt x="119" y="200"/>
                    <a:pt x="97" y="178"/>
                  </a:cubicBezTo>
                  <a:lnTo>
                    <a:pt x="22" y="10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sp>
        <p:nvSpPr>
          <p:cNvPr id="39" name="TextBox 38"/>
          <p:cNvSpPr txBox="1"/>
          <p:nvPr/>
        </p:nvSpPr>
        <p:spPr>
          <a:xfrm>
            <a:off x="983432" y="1886257"/>
            <a:ext cx="2961066" cy="323165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华文黑体" pitchFamily="2" charset="-122"/>
              </a:rPr>
              <a:t>点击添加标题</a:t>
            </a: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华文黑体" pitchFamily="2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983433" y="2181688"/>
            <a:ext cx="3466229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您的内容打在这里，或者通过复制您的文本后，在此框中选择粘贴，并选择只保留文字。您的内容打在这里，或者通过通过复制您的文本。</a:t>
            </a: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983432" y="3780459"/>
            <a:ext cx="2961066" cy="323165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华文黑体" pitchFamily="2" charset="-122"/>
              </a:rPr>
              <a:t>点击添加标题</a:t>
            </a: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华文黑体" pitchFamily="2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983433" y="4075890"/>
            <a:ext cx="3466229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您的内容打在这里，或者通过复制您的文本后，在此框中选择粘贴，并选择只保留文字。您的内容打在这里，或者通过通过复制您的文本。</a:t>
            </a: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7824192" y="1886257"/>
            <a:ext cx="2961066" cy="323165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华文黑体" pitchFamily="2" charset="-122"/>
              </a:rPr>
              <a:t>点击添加标题</a:t>
            </a: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华文黑体" pitchFamily="2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824193" y="2181688"/>
            <a:ext cx="3466229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您的内容打在这里，或者通过复制您的文本后，在此框中选择粘贴，并选择只保留文字。您的内容打在这里，或者通过通过复制您的文本。</a:t>
            </a: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7824192" y="3780459"/>
            <a:ext cx="2961066" cy="323165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华文黑体" pitchFamily="2" charset="-122"/>
              </a:rPr>
              <a:t>点击添加标题</a:t>
            </a: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华文黑体" pitchFamily="2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7824193" y="4075890"/>
            <a:ext cx="3466229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您的内容打在这里，或者通过复制您的文本后，在此框中选择粘贴，并选择只保留文字。您的内容打在这里，或者通过通过复制您的文本。</a:t>
            </a: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/>
              <a:t>单击此处添加标题</a:t>
            </a:r>
            <a:endParaRPr lang="zh-CN" altLang="en-US"/>
          </a:p>
        </p:txBody>
      </p:sp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" tmFilter="0, 0; .2, .5; .8, .5; 1, 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100" autoRev="1" fill="hold"/>
                                        <p:tgtEl>
                                          <p:spTgt spid="10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2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7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2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27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32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Text Placeholder 3"/>
          <p:cNvSpPr txBox="1">
            <a:spLocks noChangeArrowheads="1"/>
          </p:cNvSpPr>
          <p:nvPr/>
        </p:nvSpPr>
        <p:spPr bwMode="auto">
          <a:xfrm>
            <a:off x="4255511" y="2356284"/>
            <a:ext cx="1641475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>
              <a:defRPr>
                <a:solidFill>
                  <a:schemeClr val="tx1"/>
                </a:solidFill>
                <a:latin typeface="微软雅黑" panose="020b0503020204020204" charset="-122"/>
                <a:ea typeface="微软雅黑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charset="-122"/>
                <a:ea typeface="微软雅黑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charset="-122"/>
                <a:ea typeface="微软雅黑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charset="-122"/>
                <a:ea typeface="微软雅黑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charset="-122"/>
                <a:ea typeface="微软雅黑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charset="-122"/>
                <a:ea typeface="微软雅黑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charset="-122"/>
                <a:ea typeface="微软雅黑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charset="-122"/>
                <a:ea typeface="微软雅黑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charset="-122"/>
                <a:ea typeface="微软雅黑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1500" b="1" i="1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02</a:t>
            </a:r>
            <a:endParaRPr kumimoji="0" lang="en-US" altLang="en-US" sz="11500" b="1" i="1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6427211" y="3154796"/>
            <a:ext cx="53070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微软雅黑" panose="020b0503020204020204" charset="-122"/>
                <a:ea typeface="微软雅黑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charset="-122"/>
                <a:ea typeface="微软雅黑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charset="-122"/>
                <a:ea typeface="微软雅黑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charset="-122"/>
                <a:ea typeface="微软雅黑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charset="-122"/>
                <a:ea typeface="微软雅黑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charset="-122"/>
                <a:ea typeface="微软雅黑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charset="-122"/>
                <a:ea typeface="微软雅黑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charset="-122"/>
                <a:ea typeface="微软雅黑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charset="-122"/>
                <a:ea typeface="微软雅黑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单击添加过渡页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6411336" y="2581709"/>
            <a:ext cx="200048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微软雅黑" panose="020b0503020204020204" charset="-122"/>
                <a:ea typeface="微软雅黑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charset="-122"/>
                <a:ea typeface="微软雅黑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charset="-122"/>
                <a:ea typeface="微软雅黑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charset="-122"/>
                <a:ea typeface="微软雅黑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charset="-122"/>
                <a:ea typeface="微软雅黑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charset="-122"/>
                <a:ea typeface="微软雅黑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charset="-122"/>
                <a:ea typeface="微软雅黑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charset="-122"/>
                <a:ea typeface="微软雅黑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charset="-122"/>
                <a:ea typeface="微软雅黑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1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Part One</a:t>
            </a:r>
            <a:endParaRPr kumimoji="0" lang="zh-CN" altLang="en-US" sz="3200" b="1" i="1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Meiryo UI" panose="020b0604030504040204" pitchFamily="34" charset="-128"/>
              <a:cs typeface="+mn-cs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200" y="421255"/>
            <a:ext cx="5473700" cy="1249274"/>
          </a:xfrm>
          <a:prstGeom prst="rect">
            <a:avLst/>
          </a:prstGeom>
        </p:spPr>
      </p:pic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1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1" y="2242077"/>
            <a:ext cx="2616200" cy="155816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9644" y="2242076"/>
            <a:ext cx="2469519" cy="159284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4047" y="2171427"/>
            <a:ext cx="2445665" cy="1628813"/>
          </a:xfrm>
          <a:prstGeom prst="rect">
            <a:avLst/>
          </a:prstGeom>
        </p:spPr>
      </p:pic>
      <p:sp>
        <p:nvSpPr>
          <p:cNvPr id="3" name="Oval 7"/>
          <p:cNvSpPr>
            <a:spLocks noChangeArrowheads="1"/>
          </p:cNvSpPr>
          <p:nvPr/>
        </p:nvSpPr>
        <p:spPr bwMode="auto">
          <a:xfrm>
            <a:off x="1989031" y="1777908"/>
            <a:ext cx="1135698" cy="1136623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916" tIns="51458" rIns="102916" bIns="5145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添加标题</a:t>
            </a: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5" name="Oval 9"/>
          <p:cNvSpPr>
            <a:spLocks noChangeArrowheads="1"/>
          </p:cNvSpPr>
          <p:nvPr/>
        </p:nvSpPr>
        <p:spPr bwMode="auto">
          <a:xfrm>
            <a:off x="5578597" y="1777908"/>
            <a:ext cx="1135698" cy="1136623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916" tIns="51458" rIns="102916" bIns="5145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添加标题</a:t>
            </a: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7" name="Oval 11"/>
          <p:cNvSpPr>
            <a:spLocks noChangeArrowheads="1"/>
          </p:cNvSpPr>
          <p:nvPr/>
        </p:nvSpPr>
        <p:spPr bwMode="auto">
          <a:xfrm>
            <a:off x="9168163" y="1777908"/>
            <a:ext cx="1135698" cy="1136623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916" tIns="51458" rIns="102916" bIns="5145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添加标题</a:t>
            </a: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8" name="矩形 30"/>
          <p:cNvSpPr>
            <a:spLocks noChangeArrowheads="1"/>
          </p:cNvSpPr>
          <p:nvPr/>
        </p:nvSpPr>
        <p:spPr bwMode="auto">
          <a:xfrm>
            <a:off x="1087555" y="4329333"/>
            <a:ext cx="2940013" cy="8929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852" tIns="45926" rIns="91852" bIns="45926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4674398" y="4329334"/>
            <a:ext cx="2940013" cy="692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852" tIns="45926" rIns="91852" bIns="45926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您的内容打在这里，或者通过复制您的文本后，在此框中选择粘贴，并选择只保留文字。您的内容打在这里，或者通过复制您的文本后。</a:t>
            </a: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10" name="矩形 30"/>
          <p:cNvSpPr>
            <a:spLocks noChangeArrowheads="1"/>
          </p:cNvSpPr>
          <p:nvPr/>
        </p:nvSpPr>
        <p:spPr bwMode="auto">
          <a:xfrm>
            <a:off x="8265326" y="4329333"/>
            <a:ext cx="2940013" cy="8929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852" tIns="45926" rIns="91852" bIns="45926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11" name="标题 10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/>
              <a:t>单击此处添加标题</a:t>
            </a:r>
            <a:endParaRPr lang="zh-CN" altLang="en-US"/>
          </a:p>
        </p:txBody>
      </p:sp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8" grpId="0"/>
      <p:bldP spid="9" grpId="0"/>
      <p:bldP spid="10" grpId="0"/>
    </p:bldLst>
  </p:timing>
</p:sld>
</file>

<file path=ppt/tags/tag1.xml><?xml version="1.0" encoding="utf-8"?>
<p:tagLst xmlns:p="http://schemas.openxmlformats.org/presentationml/2006/main">
  <p:tag name="KSO_WM_TEMPLATE_JOB_ID" val="2"/>
  <p:tag name="KSO_WM_TEMPLATE_OUTLINE_ID" val="15"/>
  <p:tag name="KSO_WM_TEMPLATE_SCENE_ID" val="1"/>
  <p:tag name="KSO_WM_TEMPLATE_TOPIC_DEFAULT" val="1"/>
  <p:tag name="KSO_WM_TEMPLATE_TOPIC_ID" val="2869567"/>
</p:tagLst>
</file>

<file path=ppt/tags/tag10.xml><?xml version="1.0" encoding="utf-8"?>
<p:tagLst xmlns:p="http://schemas.openxmlformats.org/presentationml/2006/main">
  <p:tag name="PA" val="v3.0.1"/>
</p:tagLst>
</file>

<file path=ppt/tags/tag11.xml><?xml version="1.0" encoding="utf-8"?>
<p:tagLst xmlns:p="http://schemas.openxmlformats.org/presentationml/2006/main">
  <p:tag name="PA" val="v3.0.1"/>
</p:tagLst>
</file>

<file path=ppt/tags/tag12.xml><?xml version="1.0" encoding="utf-8"?>
<p:tagLst xmlns:p="http://schemas.openxmlformats.org/presentationml/2006/main">
  <p:tag name="PA" val="v3.0.1"/>
</p:tagLst>
</file>

<file path=ppt/tags/tag13.xml><?xml version="1.0" encoding="utf-8"?>
<p:tagLst xmlns:p="http://schemas.openxmlformats.org/presentationml/2006/main">
  <p:tag name="PA" val="v3.0.1"/>
</p:tagLst>
</file>

<file path=ppt/tags/tag14.xml><?xml version="1.0" encoding="utf-8"?>
<p:tagLst xmlns:p="http://schemas.openxmlformats.org/presentationml/2006/main">
  <p:tag name="PA" val="v3.0.1"/>
</p:tagLst>
</file>

<file path=ppt/tags/tag15.xml><?xml version="1.0" encoding="utf-8"?>
<p:tagLst xmlns:p="http://schemas.openxmlformats.org/presentationml/2006/main">
  <p:tag name="PA" val="v3.0.1"/>
</p:tagLst>
</file>

<file path=ppt/tags/tag16.xml><?xml version="1.0" encoding="utf-8"?>
<p:tagLst xmlns:p="http://schemas.openxmlformats.org/presentationml/2006/main">
  <p:tag name="PA" val="v3.0.1"/>
</p:tagLst>
</file>

<file path=ppt/tags/tag17.xml><?xml version="1.0" encoding="utf-8"?>
<p:tagLst xmlns:p="http://schemas.openxmlformats.org/presentationml/2006/main">
  <p:tag name="PA" val="v3.0.1"/>
</p:tagLst>
</file>

<file path=ppt/tags/tag18.xml><?xml version="1.0" encoding="utf-8"?>
<p:tagLst xmlns:p="http://schemas.openxmlformats.org/presentationml/2006/main">
  <p:tag name="PA" val="v3.0.1"/>
</p:tagLst>
</file>

<file path=ppt/tags/tag19.xml><?xml version="1.0" encoding="utf-8"?>
<p:tagLst xmlns:p="http://schemas.openxmlformats.org/presentationml/2006/main">
  <p:tag name="PA" val="v3.0.1"/>
</p:tagLst>
</file>

<file path=ppt/tags/tag2.xml><?xml version="1.0" encoding="utf-8"?>
<p:tagLst xmlns:p="http://schemas.openxmlformats.org/presentationml/2006/main">
  <p:tag name="PA" val="v3.0.1"/>
</p:tagLst>
</file>

<file path=ppt/tags/tag20.xml><?xml version="1.0" encoding="utf-8"?>
<p:tagLst xmlns:p="http://schemas.openxmlformats.org/presentationml/2006/main">
  <p:tag name="PA" val="v3.0.1"/>
</p:tagLst>
</file>

<file path=ppt/tags/tag21.xml><?xml version="1.0" encoding="utf-8"?>
<p:tagLst xmlns:p="http://schemas.openxmlformats.org/presentationml/2006/main">
  <p:tag name="PA" val="v3.0.1"/>
</p:tagLst>
</file>

<file path=ppt/tags/tag22.xml><?xml version="1.0" encoding="utf-8"?>
<p:tagLst xmlns:p="http://schemas.openxmlformats.org/presentationml/2006/main">
  <p:tag name="GENSWF_ADVANCE_TIME" val="2.533"/>
  <p:tag name="ISPRING_CUSTOM_TIMING_USED" val="1"/>
  <p:tag name="ISPRING_SLIDE_ID" val="{873FF4DB-4247-4E7A-9C9D-2430DAD92CAD}"/>
</p:tagLst>
</file>

<file path=ppt/tags/tag23.xml><?xml version="1.0" encoding="utf-8"?>
<p:tagLst xmlns:p="http://schemas.openxmlformats.org/presentationml/2006/main">
  <p:tag name="GENSWF_ADVANCE_TIME" val="2.533"/>
  <p:tag name="ISPRING_CUSTOM_TIMING_USED" val="1"/>
  <p:tag name="ISPRING_SLIDE_ID" val="{873FF4DB-4247-4E7A-9C9D-2430DAD92CAD}"/>
</p:tagLst>
</file>

<file path=ppt/tags/tag24.xml><?xml version="1.0" encoding="utf-8"?>
<p:tagLst xmlns:p="http://schemas.openxmlformats.org/presentationml/2006/main">
  <p:tag name="GENSWF_ADVANCE_TIME" val="2.533"/>
  <p:tag name="ISPRING_CUSTOM_TIMING_USED" val="1"/>
  <p:tag name="ISPRING_SLIDE_ID" val="{873FF4DB-4247-4E7A-9C9D-2430DAD92CAD}"/>
</p:tagLst>
</file>

<file path=ppt/tags/tag25.xml><?xml version="1.0" encoding="utf-8"?>
<p:tagLst xmlns:p="http://schemas.openxmlformats.org/presentationml/2006/main">
  <p:tag name="GENSWF_ADVANCE_TIME" val="2.533"/>
  <p:tag name="ISPRING_CUSTOM_TIMING_USED" val="1"/>
  <p:tag name="ISPRING_SLIDE_ID" val="{873FF4DB-4247-4E7A-9C9D-2430DAD92CAD}"/>
</p:tagLst>
</file>

<file path=ppt/tags/tag26.xml><?xml version="1.0" encoding="utf-8"?>
<p:tagLst xmlns:p="http://schemas.openxmlformats.org/presentationml/2006/main">
  <p:tag name="GENSWF_ADVANCE_TIME" val="2.533"/>
  <p:tag name="ISPRING_CUSTOM_TIMING_USED" val="1"/>
  <p:tag name="ISPRING_SLIDE_ID" val="{873FF4DB-4247-4E7A-9C9D-2430DAD92CAD}"/>
</p:tagLst>
</file>

<file path=ppt/tags/tag27.xml><?xml version="1.0" encoding="utf-8"?>
<p:tagLst xmlns:p="http://schemas.openxmlformats.org/presentationml/2006/main">
  <p:tag name="GENSWF_ADVANCE_TIME" val="2.533"/>
  <p:tag name="ISPRING_CUSTOM_TIMING_USED" val="1"/>
  <p:tag name="ISPRING_SLIDE_ID" val="{873FF4DB-4247-4E7A-9C9D-2430DAD92CAD}"/>
</p:tagLst>
</file>

<file path=ppt/tags/tag28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9.14"/>
  <p:tag name="AS_TITLE" val="Aspose.Slides for .NET 4.0 Client Profile"/>
  <p:tag name="AS_VERSION" val="23.9"/>
</p:tagLst>
</file>

<file path=ppt/tags/tag3.xml><?xml version="1.0" encoding="utf-8"?>
<p:tagLst xmlns:p="http://schemas.openxmlformats.org/presentationml/2006/main">
  <p:tag name="PA" val="v3.0.1"/>
</p:tagLst>
</file>

<file path=ppt/tags/tag4.xml><?xml version="1.0" encoding="utf-8"?>
<p:tagLst xmlns:p="http://schemas.openxmlformats.org/presentationml/2006/main">
  <p:tag name="PA" val="v3.0.1"/>
</p:tagLst>
</file>

<file path=ppt/tags/tag5.xml><?xml version="1.0" encoding="utf-8"?>
<p:tagLst xmlns:p="http://schemas.openxmlformats.org/presentationml/2006/main">
  <p:tag name="PA" val="v3.0.1"/>
</p:tagLst>
</file>

<file path=ppt/tags/tag6.xml><?xml version="1.0" encoding="utf-8"?>
<p:tagLst xmlns:p="http://schemas.openxmlformats.org/presentationml/2006/main">
  <p:tag name="PA" val="v3.0.1"/>
</p:tagLst>
</file>

<file path=ppt/tags/tag7.xml><?xml version="1.0" encoding="utf-8"?>
<p:tagLst xmlns:p="http://schemas.openxmlformats.org/presentationml/2006/main">
  <p:tag name="PA" val="v3.0.1"/>
</p:tagLst>
</file>

<file path=ppt/tags/tag8.xml><?xml version="1.0" encoding="utf-8"?>
<p:tagLst xmlns:p="http://schemas.openxmlformats.org/presentationml/2006/main">
  <p:tag name="PA" val="v3.0.1"/>
</p:tagLst>
</file>

<file path=ppt/tags/tag9.xml><?xml version="1.0" encoding="utf-8"?>
<p:tagLst xmlns:p="http://schemas.openxmlformats.org/presentationml/2006/main">
  <p:tag name="PA" val="v3.0.1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自定义 517">
      <a:dk1>
        <a:sysClr val="windowText" lastClr="000000"/>
      </a:dk1>
      <a:lt1>
        <a:sysClr val="window" lastClr="FFFFFF"/>
      </a:lt1>
      <a:dk2>
        <a:srgbClr val="C00000"/>
      </a:dk2>
      <a:lt2>
        <a:srgbClr val="E3DED1"/>
      </a:lt2>
      <a:accent1>
        <a:srgbClr val="595959"/>
      </a:accent1>
      <a:accent2>
        <a:srgbClr val="C00000"/>
      </a:accent2>
      <a:accent3>
        <a:srgbClr val="595959"/>
      </a:accent3>
      <a:accent4>
        <a:srgbClr val="C00000"/>
      </a:accent4>
      <a:accent5>
        <a:srgbClr val="595959"/>
      </a:accent5>
      <a:accent6>
        <a:srgbClr val="C00000"/>
      </a:accent6>
      <a:hlink>
        <a:srgbClr val="FFFFFF"/>
      </a:hlink>
      <a:folHlink>
        <a:srgbClr val="BA6906"/>
      </a:folHlink>
    </a:clrScheme>
    <a:fontScheme name="自定义 1">
      <a:majorFont>
        <a:latin typeface="Arial Black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宽屏</PresentationFormat>
  <Paragraphs>208</Paragraphs>
  <Slides>25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baseType="lpstr" size="41">
      <vt:lpstr>Arial</vt:lpstr>
      <vt:lpstr>Arial Black</vt:lpstr>
      <vt:lpstr>微软雅黑</vt:lpstr>
      <vt:lpstr>等线 Light</vt:lpstr>
      <vt:lpstr>等线</vt:lpstr>
      <vt:lpstr>Calibri</vt:lpstr>
      <vt:lpstr>宋体</vt:lpstr>
      <vt:lpstr>Meiryo UI</vt:lpstr>
      <vt:lpstr>华文黑体</vt:lpstr>
      <vt:lpstr>Clear Sans</vt:lpstr>
      <vt:lpstr>Gill Sans</vt:lpstr>
      <vt:lpstr>Open Sans</vt:lpstr>
      <vt:lpstr>Source Sans Pro</vt:lpstr>
      <vt:lpstr>Impact</vt:lpstr>
      <vt:lpstr>Helvetica</vt:lpstr>
      <vt:lpstr>Office 主题</vt:lpstr>
      <vt:lpstr>PowerPoint Presentation</vt:lpstr>
      <vt:lpstr>PowerPoint Presentation</vt:lpstr>
      <vt:lpstr>PowerPoint Presentation</vt:lpstr>
      <vt:lpstr>单击此处添加标题</vt:lpstr>
      <vt:lpstr>单击此处添加标题</vt:lpstr>
      <vt:lpstr>单击此处添加标题</vt:lpstr>
      <vt:lpstr>单击此处添加标题</vt:lpstr>
      <vt:lpstr>PowerPoint Presentation</vt:lpstr>
      <vt:lpstr>单击此处添加标题</vt:lpstr>
      <vt:lpstr>单击此处添加标题</vt:lpstr>
      <vt:lpstr>单击此处添加标题</vt:lpstr>
      <vt:lpstr>单击此处添加标题</vt:lpstr>
      <vt:lpstr>PowerPoint Presentation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PowerPoint Presentation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PowerPoint Presentation</vt:lpstr>
    </vt:vector>
  </TitlesOfParts>
  <LinksUpToDate>0</LinksUpToDate>
  <SharedDoc>0</SharedDoc>
  <HyperlinksChanged>0</HyperlinksChanged>
  <Application>Aspose.Slides for .NET</Application>
  <AppVersion>23.0900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PowerPoint 演示文稿</dc:title>
  <cp:lastModifiedBy>Administrator</cp:lastModifiedBy>
  <cp:revision>3</cp:revision>
  <dcterms:created xsi:type="dcterms:W3CDTF">2018-04-04T06:26:00Z</dcterms:created>
  <dcterms:modified xsi:type="dcterms:W3CDTF">2023-10-16T16:20:55Z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KSOProductBuildVer">
    <vt:lpwstr>2052-10.1.0.7469</vt:lpwstr>
  </property>
  <property fmtid="{D5CDD505-2E9C-101B-9397-08002B2CF9AE}" pid="3" name="KSORubyTemplateID">
    <vt:lpwstr>2</vt:lpwstr>
  </property>
</Properties>
</file>