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3"/>
    <p:sldId id="257" r:id="rId5"/>
    <p:sldId id="258" r:id="rId6"/>
    <p:sldId id="260" r:id="rId7"/>
    <p:sldId id="259" r:id="rId8"/>
    <p:sldId id="263" r:id="rId9"/>
    <p:sldId id="279" r:id="rId10"/>
    <p:sldId id="271" r:id="rId11"/>
    <p:sldId id="267" r:id="rId12"/>
    <p:sldId id="269" r:id="rId13"/>
    <p:sldId id="274" r:id="rId14"/>
    <p:sldId id="270" r:id="rId15"/>
    <p:sldId id="272" r:id="rId16"/>
    <p:sldId id="275" r:id="rId17"/>
    <p:sldId id="276" r:id="rId18"/>
    <p:sldId id="273" r:id="rId19"/>
    <p:sldId id="277" r:id="rId20"/>
    <p:sldId id="278" r:id="rId21"/>
    <p:sldId id="280"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5C5"/>
    <a:srgbClr val="123262"/>
    <a:srgbClr val="5DA4C2"/>
    <a:srgbClr val="0000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3" d="100"/>
          <a:sy n="63" d="100"/>
        </p:scale>
        <p:origin x="804" y="52"/>
      </p:cViewPr>
      <p:guideLst>
        <p:guide orient="horz" pos="2160"/>
        <p:guide pos="3840"/>
      </p:guideLst>
    </p:cSldViewPr>
  </p:slideViewPr>
  <p:notesTextViewPr>
    <p:cViewPr>
      <p:scale>
        <a:sx n="1" d="1"/>
        <a:sy n="1" d="1"/>
      </p:scale>
      <p:origin x="0" y="0"/>
    </p:cViewPr>
  </p:notesTextViewPr>
  <p:sorterViewPr>
    <p:cViewPr>
      <p:scale>
        <a:sx n="100" d="100"/>
        <a:sy n="100" d="100"/>
      </p:scale>
      <p:origin x="0" y="-138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5A56B1-FE89-4552-9663-80F892BC766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DAFDB7-A046-461B-A539-17A6F9FEBD5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DAFDB7-A046-461B-A539-17A6F9FEBD5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slow"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5336612-4F00-4D49-B62E-6E537F9057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E7B36-452C-4EF6-8ACF-73094E2E5AEB}" type="slidenum">
              <a:rPr lang="zh-CN" altLang="en-US" smtClean="0"/>
            </a:fld>
            <a:endParaRPr lang="zh-CN" altLang="en-US"/>
          </a:p>
        </p:txBody>
      </p:sp>
    </p:spTree>
  </p:cSld>
  <p:clrMapOvr>
    <a:masterClrMapping/>
  </p:clrMapOvr>
  <p:transition spd="slow" advTm="3000">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36612-4F00-4D49-B62E-6E537F90574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2E7B36-452C-4EF6-8ACF-73094E2E5A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notesSlide" Target="../notesSlides/notesSlide1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xml"/><Relationship Id="rId7" Type="http://schemas.openxmlformats.org/officeDocument/2006/relationships/image" Target="../media/image7.png"/><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80" name="图片 79"/>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8" name="图片 77"/>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52" name="图片 51"/>
          <p:cNvPicPr>
            <a:picLocks noChangeAspect="1"/>
          </p:cNvPicPr>
          <p:nvPr/>
        </p:nvPicPr>
        <p:blipFill>
          <a:blip r:embed="rId5">
            <a:extLst>
              <a:ext uri="{28A0092B-C50C-407E-A947-70E740481C1C}">
                <a14:useLocalDpi xmlns:a14="http://schemas.microsoft.com/office/drawing/2010/main" val="0"/>
              </a:ext>
            </a:extLst>
          </a:blip>
          <a:srcRect l="20833" t="71657" r="63917" b="12171"/>
          <a:stretch>
            <a:fillRect/>
          </a:stretch>
        </p:blipFill>
        <p:spPr>
          <a:xfrm>
            <a:off x="2540000" y="4391660"/>
            <a:ext cx="1859280" cy="718820"/>
          </a:xfrm>
          <a:custGeom>
            <a:avLst/>
            <a:gdLst>
              <a:gd name="connsiteX0" fmla="*/ 0 w 1859280"/>
              <a:gd name="connsiteY0" fmla="*/ 0 h 718820"/>
              <a:gd name="connsiteX1" fmla="*/ 1859280 w 1859280"/>
              <a:gd name="connsiteY1" fmla="*/ 0 h 718820"/>
              <a:gd name="connsiteX2" fmla="*/ 1859280 w 1859280"/>
              <a:gd name="connsiteY2" fmla="*/ 718820 h 718820"/>
              <a:gd name="connsiteX3" fmla="*/ 0 w 1859280"/>
              <a:gd name="connsiteY3" fmla="*/ 718820 h 718820"/>
            </a:gdLst>
            <a:ahLst/>
            <a:cxnLst>
              <a:cxn ang="0">
                <a:pos x="connsiteX0" y="connsiteY0"/>
              </a:cxn>
              <a:cxn ang="0">
                <a:pos x="connsiteX1" y="connsiteY1"/>
              </a:cxn>
              <a:cxn ang="0">
                <a:pos x="connsiteX2" y="connsiteY2"/>
              </a:cxn>
              <a:cxn ang="0">
                <a:pos x="connsiteX3" y="connsiteY3"/>
              </a:cxn>
            </a:cxnLst>
            <a:rect l="l" t="t" r="r" b="b"/>
            <a:pathLst>
              <a:path w="1859280" h="718820">
                <a:moveTo>
                  <a:pt x="0" y="0"/>
                </a:moveTo>
                <a:lnTo>
                  <a:pt x="1859280" y="0"/>
                </a:lnTo>
                <a:lnTo>
                  <a:pt x="1859280" y="718820"/>
                </a:lnTo>
                <a:lnTo>
                  <a:pt x="0" y="718820"/>
                </a:lnTo>
                <a:close/>
              </a:path>
            </a:pathLst>
          </a:cu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rcRect l="60250" r="23667" b="72857"/>
          <a:stretch>
            <a:fillRect/>
          </a:stretch>
        </p:blipFill>
        <p:spPr>
          <a:xfrm>
            <a:off x="9601200" y="554990"/>
            <a:ext cx="1960880" cy="1206500"/>
          </a:xfrm>
          <a:custGeom>
            <a:avLst/>
            <a:gdLst>
              <a:gd name="connsiteX0" fmla="*/ 0 w 1960880"/>
              <a:gd name="connsiteY0" fmla="*/ 0 h 1206500"/>
              <a:gd name="connsiteX1" fmla="*/ 1960880 w 1960880"/>
              <a:gd name="connsiteY1" fmla="*/ 0 h 1206500"/>
              <a:gd name="connsiteX2" fmla="*/ 1960880 w 1960880"/>
              <a:gd name="connsiteY2" fmla="*/ 1206500 h 1206500"/>
              <a:gd name="connsiteX3" fmla="*/ 0 w 1960880"/>
              <a:gd name="connsiteY3" fmla="*/ 1206500 h 1206500"/>
            </a:gdLst>
            <a:ahLst/>
            <a:cxnLst>
              <a:cxn ang="0">
                <a:pos x="connsiteX0" y="connsiteY0"/>
              </a:cxn>
              <a:cxn ang="0">
                <a:pos x="connsiteX1" y="connsiteY1"/>
              </a:cxn>
              <a:cxn ang="0">
                <a:pos x="connsiteX2" y="connsiteY2"/>
              </a:cxn>
              <a:cxn ang="0">
                <a:pos x="connsiteX3" y="connsiteY3"/>
              </a:cxn>
            </a:cxnLst>
            <a:rect l="l" t="t" r="r" b="b"/>
            <a:pathLst>
              <a:path w="1960880" h="1206500">
                <a:moveTo>
                  <a:pt x="0" y="0"/>
                </a:moveTo>
                <a:lnTo>
                  <a:pt x="1960880" y="0"/>
                </a:lnTo>
                <a:lnTo>
                  <a:pt x="1960880" y="1206500"/>
                </a:lnTo>
                <a:lnTo>
                  <a:pt x="0" y="1206500"/>
                </a:lnTo>
                <a:close/>
              </a:path>
            </a:pathLst>
          </a:custGeom>
        </p:spPr>
      </p:pic>
      <p:sp>
        <p:nvSpPr>
          <p:cNvPr id="6" name="文本框 5"/>
          <p:cNvSpPr txBox="1"/>
          <p:nvPr/>
        </p:nvSpPr>
        <p:spPr>
          <a:xfrm>
            <a:off x="5604141" y="762139"/>
            <a:ext cx="943317" cy="5632311"/>
          </a:xfrm>
          <a:prstGeom prst="rect">
            <a:avLst/>
          </a:prstGeom>
          <a:noFill/>
        </p:spPr>
        <p:txBody>
          <a:bodyPr wrap="square" rtlCol="0">
            <a:spAutoFit/>
          </a:bodyPr>
          <a:lstStyle/>
          <a:p>
            <a:r>
              <a:rPr lang="zh-CN" altLang="en-US" sz="7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商业计划书</a:t>
            </a:r>
            <a:endParaRPr lang="zh-CN" altLang="en-US" sz="7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sp>
        <p:nvSpPr>
          <p:cNvPr id="27" name="文本框 26"/>
          <p:cNvSpPr txBox="1"/>
          <p:nvPr/>
        </p:nvSpPr>
        <p:spPr>
          <a:xfrm>
            <a:off x="4877739" y="2510404"/>
            <a:ext cx="943317" cy="2062103"/>
          </a:xfrm>
          <a:prstGeom prst="rect">
            <a:avLst/>
          </a:prstGeom>
          <a:noFill/>
        </p:spPr>
        <p:txBody>
          <a:bodyPr wrap="square" rtlCol="0">
            <a:spAutoFit/>
          </a:bodyPr>
          <a:lstStyle/>
          <a:p>
            <a:r>
              <a:rPr lang="en-US" altLang="zh-CN" sz="3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20XX</a:t>
            </a:r>
            <a:endParaRPr lang="zh-CN" altLang="en-US" sz="3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cxnSp>
        <p:nvCxnSpPr>
          <p:cNvPr id="10" name="直接连接符 9"/>
          <p:cNvCxnSpPr/>
          <p:nvPr/>
        </p:nvCxnSpPr>
        <p:spPr>
          <a:xfrm>
            <a:off x="5349397" y="2325559"/>
            <a:ext cx="0" cy="309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908048" y="3005337"/>
            <a:ext cx="765366" cy="1708406"/>
            <a:chOff x="4950572" y="3005337"/>
            <a:chExt cx="765366" cy="1708406"/>
          </a:xfrm>
        </p:grpSpPr>
        <p:sp>
          <p:nvSpPr>
            <p:cNvPr id="30" name="文本框 29"/>
            <p:cNvSpPr txBox="1"/>
            <p:nvPr/>
          </p:nvSpPr>
          <p:spPr>
            <a:xfrm>
              <a:off x="4950572" y="3005337"/>
              <a:ext cx="765366" cy="523220"/>
            </a:xfrm>
            <a:prstGeom prst="rect">
              <a:avLst/>
            </a:prstGeom>
            <a:noFill/>
          </p:spPr>
          <p:txBody>
            <a:bodyPr wrap="square" rtlCol="0">
              <a:spAutoFit/>
            </a:bodyPr>
            <a:lstStyle/>
            <a:p>
              <a:r>
                <a:rPr lang="en-US" altLang="zh-CN" sz="2800" spc="4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BY:</a:t>
              </a:r>
              <a:endParaRPr lang="zh-CN" altLang="en-US" sz="2800" spc="4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sp>
          <p:nvSpPr>
            <p:cNvPr id="11" name="矩形 10"/>
            <p:cNvSpPr/>
            <p:nvPr/>
          </p:nvSpPr>
          <p:spPr>
            <a:xfrm>
              <a:off x="5025060" y="3550741"/>
              <a:ext cx="530898" cy="1163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75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par>
                                <p:cTn id="13" presetID="10" presetClass="entr" presetSubtype="0" fill="hold" nodeType="withEffect">
                                  <p:stCondLst>
                                    <p:cond delay="1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125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nodeType="withEffect">
                                  <p:stCondLst>
                                    <p:cond delay="12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1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17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nodeType="withEffect">
                                  <p:stCondLst>
                                    <p:cond delay="175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175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6541" y="2062292"/>
            <a:ext cx="2259486" cy="2259486"/>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2383" y="2062292"/>
            <a:ext cx="2259486" cy="2259486"/>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38225" y="2062292"/>
            <a:ext cx="2259486" cy="2259486"/>
          </a:xfrm>
          <a:prstGeom prst="rect">
            <a:avLst/>
          </a:prstGeom>
        </p:spPr>
      </p:pic>
      <p:sp>
        <p:nvSpPr>
          <p:cNvPr id="17" name="矩形 16"/>
          <p:cNvSpPr/>
          <p:nvPr/>
        </p:nvSpPr>
        <p:spPr>
          <a:xfrm>
            <a:off x="3115476" y="2146646"/>
            <a:ext cx="1107996" cy="1200329"/>
          </a:xfrm>
          <a:prstGeom prst="rect">
            <a:avLst/>
          </a:prstGeom>
        </p:spPr>
        <p:txBody>
          <a:bodyPr wrap="none">
            <a:spAutoFit/>
          </a:bodyPr>
          <a:lstStyle/>
          <a:p>
            <a:pPr lvl="0" algn="ctr">
              <a:spcBef>
                <a:spcPct val="0"/>
              </a:spcBef>
            </a:pPr>
            <a:r>
              <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壹</a:t>
            </a:r>
            <a:endPar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sp>
        <p:nvSpPr>
          <p:cNvPr id="18" name="矩形 17"/>
          <p:cNvSpPr/>
          <p:nvPr/>
        </p:nvSpPr>
        <p:spPr>
          <a:xfrm>
            <a:off x="5567000" y="2146646"/>
            <a:ext cx="1107996" cy="1200329"/>
          </a:xfrm>
          <a:prstGeom prst="rect">
            <a:avLst/>
          </a:prstGeom>
        </p:spPr>
        <p:txBody>
          <a:bodyPr wrap="none">
            <a:spAutoFit/>
          </a:bodyPr>
          <a:lstStyle/>
          <a:p>
            <a:pPr lvl="0" algn="ctr">
              <a:spcBef>
                <a:spcPct val="0"/>
              </a:spcBef>
            </a:pPr>
            <a:r>
              <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贰</a:t>
            </a:r>
            <a:endPar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sp>
        <p:nvSpPr>
          <p:cNvPr id="19" name="矩形 18"/>
          <p:cNvSpPr/>
          <p:nvPr/>
        </p:nvSpPr>
        <p:spPr>
          <a:xfrm>
            <a:off x="8213969" y="2146646"/>
            <a:ext cx="1107996" cy="1200329"/>
          </a:xfrm>
          <a:prstGeom prst="rect">
            <a:avLst/>
          </a:prstGeom>
        </p:spPr>
        <p:txBody>
          <a:bodyPr wrap="none">
            <a:spAutoFit/>
          </a:bodyPr>
          <a:lstStyle/>
          <a:p>
            <a:pPr lvl="0" algn="ctr">
              <a:spcBef>
                <a:spcPct val="0"/>
              </a:spcBef>
            </a:pPr>
            <a:r>
              <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叁</a:t>
            </a:r>
            <a:endParaRPr lang="zh-CN" altLang="en-US" sz="7200" dirty="0">
              <a:solidFill>
                <a:schemeClr val="bg1"/>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sp>
        <p:nvSpPr>
          <p:cNvPr id="20" name="文本框 19"/>
          <p:cNvSpPr txBox="1"/>
          <p:nvPr/>
        </p:nvSpPr>
        <p:spPr>
          <a:xfrm>
            <a:off x="1301624" y="4099239"/>
            <a:ext cx="4902738"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1" name="文本框 20"/>
          <p:cNvSpPr txBox="1"/>
          <p:nvPr/>
        </p:nvSpPr>
        <p:spPr>
          <a:xfrm>
            <a:off x="2136543" y="4685566"/>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
        <p:nvSpPr>
          <p:cNvPr id="24" name="文本框 23"/>
          <p:cNvSpPr txBox="1"/>
          <p:nvPr/>
        </p:nvSpPr>
        <p:spPr>
          <a:xfrm>
            <a:off x="3770870" y="4099239"/>
            <a:ext cx="4902738"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5" name="文本框 24"/>
          <p:cNvSpPr txBox="1"/>
          <p:nvPr/>
        </p:nvSpPr>
        <p:spPr>
          <a:xfrm>
            <a:off x="4605789" y="4685566"/>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
        <p:nvSpPr>
          <p:cNvPr id="26" name="文本框 25"/>
          <p:cNvSpPr txBox="1"/>
          <p:nvPr/>
        </p:nvSpPr>
        <p:spPr>
          <a:xfrm>
            <a:off x="6389526" y="4099239"/>
            <a:ext cx="4902738"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7" name="文本框 26"/>
          <p:cNvSpPr txBox="1"/>
          <p:nvPr/>
        </p:nvSpPr>
        <p:spPr>
          <a:xfrm>
            <a:off x="7224445" y="4685566"/>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ppt_x"/>
                                          </p:val>
                                        </p:tav>
                                        <p:tav tm="100000">
                                          <p:val>
                                            <p:strVal val="#ppt_x"/>
                                          </p:val>
                                        </p:tav>
                                      </p:tavLst>
                                    </p:anim>
                                    <p:anim calcmode="lin" valueType="num">
                                      <p:cBhvr additive="base">
                                        <p:cTn id="8" dur="1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21"/>
                                        </p:tgtEl>
                                      </p:cBhvr>
                                    </p:animEffect>
                                    <p:animScale>
                                      <p:cBhvr>
                                        <p:cTn id="16" dur="250" autoRev="1" fill="hold"/>
                                        <p:tgtEl>
                                          <p:spTgt spid="21"/>
                                        </p:tgtEl>
                                      </p:cBhvr>
                                      <p:by x="105000" y="105000"/>
                                    </p:animScale>
                                  </p:childTnLst>
                                </p:cTn>
                              </p:par>
                              <p:par>
                                <p:cTn id="17" presetID="2" presetClass="entr" presetSubtype="4" decel="100000" fill="hold" grpId="0" nodeType="withEffect">
                                  <p:stCondLst>
                                    <p:cond delay="5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500" fill="hold"/>
                                        <p:tgtEl>
                                          <p:spTgt spid="24"/>
                                        </p:tgtEl>
                                        <p:attrNameLst>
                                          <p:attrName>ppt_x</p:attrName>
                                        </p:attrNameLst>
                                      </p:cBhvr>
                                      <p:tavLst>
                                        <p:tav tm="0">
                                          <p:val>
                                            <p:strVal val="#ppt_x"/>
                                          </p:val>
                                        </p:tav>
                                        <p:tav tm="100000">
                                          <p:val>
                                            <p:strVal val="#ppt_x"/>
                                          </p:val>
                                        </p:tav>
                                      </p:tavLst>
                                    </p:anim>
                                    <p:anim calcmode="lin" valueType="num">
                                      <p:cBhvr additive="base">
                                        <p:cTn id="20" dur="1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2599"/>
                            </p:stCondLst>
                            <p:childTnLst>
                              <p:par>
                                <p:cTn id="22" presetID="2" presetClass="entr" presetSubtype="12" fill="hold" grpId="0" nodeType="afterEffect">
                                  <p:stCondLst>
                                    <p:cond delay="0"/>
                                  </p:stCondLst>
                                  <p:iterate type="lt">
                                    <p:tmPct val="10000"/>
                                  </p:iterate>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6" presetClass="emph" presetSubtype="0" fill="hold" grpId="1" nodeType="withEffect">
                                  <p:stCondLst>
                                    <p:cond delay="1300"/>
                                  </p:stCondLst>
                                  <p:iterate type="lt">
                                    <p:tmPct val="10000"/>
                                  </p:iterate>
                                  <p:childTnLst>
                                    <p:animEffect transition="out" filter="fade">
                                      <p:cBhvr>
                                        <p:cTn id="27" dur="500" tmFilter="0, 0; .2, .5; .8, .5; 1, 0"/>
                                        <p:tgtEl>
                                          <p:spTgt spid="25"/>
                                        </p:tgtEl>
                                      </p:cBhvr>
                                    </p:animEffect>
                                    <p:animScale>
                                      <p:cBhvr>
                                        <p:cTn id="28" dur="250" autoRev="1" fill="hold"/>
                                        <p:tgtEl>
                                          <p:spTgt spid="25"/>
                                        </p:tgtEl>
                                      </p:cBhvr>
                                      <p:by x="105000" y="105000"/>
                                    </p:animScale>
                                  </p:childTnLst>
                                </p:cTn>
                              </p:par>
                              <p:par>
                                <p:cTn id="29" presetID="2" presetClass="entr" presetSubtype="4" decel="100000"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500" fill="hold"/>
                                        <p:tgtEl>
                                          <p:spTgt spid="26"/>
                                        </p:tgtEl>
                                        <p:attrNameLst>
                                          <p:attrName>ppt_x</p:attrName>
                                        </p:attrNameLst>
                                      </p:cBhvr>
                                      <p:tavLst>
                                        <p:tav tm="0">
                                          <p:val>
                                            <p:strVal val="#ppt_x"/>
                                          </p:val>
                                        </p:tav>
                                        <p:tav tm="100000">
                                          <p:val>
                                            <p:strVal val="#ppt_x"/>
                                          </p:val>
                                        </p:tav>
                                      </p:tavLst>
                                    </p:anim>
                                    <p:anim calcmode="lin" valueType="num">
                                      <p:cBhvr additive="base">
                                        <p:cTn id="32" dur="1500" fill="hold"/>
                                        <p:tgtEl>
                                          <p:spTgt spid="26"/>
                                        </p:tgtEl>
                                        <p:attrNameLst>
                                          <p:attrName>ppt_y</p:attrName>
                                        </p:attrNameLst>
                                      </p:cBhvr>
                                      <p:tavLst>
                                        <p:tav tm="0">
                                          <p:val>
                                            <p:strVal val="1+#ppt_h/2"/>
                                          </p:val>
                                        </p:tav>
                                        <p:tav tm="100000">
                                          <p:val>
                                            <p:strVal val="#ppt_y"/>
                                          </p:val>
                                        </p:tav>
                                      </p:tavLst>
                                    </p:anim>
                                  </p:childTnLst>
                                </p:cTn>
                              </p:par>
                            </p:childTnLst>
                          </p:cTn>
                        </p:par>
                        <p:par>
                          <p:cTn id="33" fill="hold">
                            <p:stCondLst>
                              <p:cond delay="5199"/>
                            </p:stCondLst>
                            <p:childTnLst>
                              <p:par>
                                <p:cTn id="34" presetID="2" presetClass="entr" presetSubtype="12" fill="hold" grpId="0" nodeType="afterEffect">
                                  <p:stCondLst>
                                    <p:cond delay="0"/>
                                  </p:stCondLst>
                                  <p:iterate type="lt">
                                    <p:tmPct val="10000"/>
                                  </p:iterate>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0-#ppt_w/2"/>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6" presetClass="emph" presetSubtype="0" fill="hold" grpId="1" nodeType="withEffect">
                                  <p:stCondLst>
                                    <p:cond delay="1300"/>
                                  </p:stCondLst>
                                  <p:iterate type="lt">
                                    <p:tmPct val="10000"/>
                                  </p:iterate>
                                  <p:childTnLst>
                                    <p:animEffect transition="out" filter="fade">
                                      <p:cBhvr>
                                        <p:cTn id="39" dur="500" tmFilter="0, 0; .2, .5; .8, .5; 1, 0"/>
                                        <p:tgtEl>
                                          <p:spTgt spid="27"/>
                                        </p:tgtEl>
                                      </p:cBhvr>
                                    </p:animEffect>
                                    <p:animScale>
                                      <p:cBhvr>
                                        <p:cTn id="40"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4" grpId="0"/>
      <p:bldP spid="25" grpId="0"/>
      <p:bldP spid="25" grpId="1"/>
      <p:bldP spid="26" grpId="0"/>
      <p:bldP spid="27" grpId="0"/>
      <p:bldP spid="27"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grpSp>
        <p:nvGrpSpPr>
          <p:cNvPr id="14" name="组合 13"/>
          <p:cNvGrpSpPr/>
          <p:nvPr/>
        </p:nvGrpSpPr>
        <p:grpSpPr>
          <a:xfrm>
            <a:off x="3005536" y="2176026"/>
            <a:ext cx="1197447" cy="2727278"/>
            <a:chOff x="2702331" y="2176026"/>
            <a:chExt cx="1197447" cy="2727278"/>
          </a:xfrm>
        </p:grpSpPr>
        <p:sp>
          <p:nvSpPr>
            <p:cNvPr id="15" name="矩形 14"/>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rgbClr val="A2B6DB"/>
                  </a:solidFill>
                  <a:latin typeface="文悦古典明朝体 (非商业使用) W5" pitchFamily="50" charset="-122"/>
                  <a:ea typeface="文悦古典明朝体 (非商业使用) W5" pitchFamily="50" charset="-122"/>
                </a:rPr>
                <a:t>添加标题</a:t>
              </a:r>
              <a:endParaRPr lang="zh-CN" altLang="en-US" sz="2400" dirty="0">
                <a:solidFill>
                  <a:srgbClr val="A2B6DB"/>
                </a:solidFill>
                <a:latin typeface="文悦古典明朝体 (非商业使用) W5" pitchFamily="50" charset="-122"/>
                <a:ea typeface="文悦古典明朝体 (非商业使用) W5" pitchFamily="50" charset="-122"/>
              </a:endParaRPr>
            </a:p>
          </p:txBody>
        </p:sp>
        <p:sp>
          <p:nvSpPr>
            <p:cNvPr id="16" name="矩形 15"/>
            <p:cNvSpPr/>
            <p:nvPr/>
          </p:nvSpPr>
          <p:spPr>
            <a:xfrm>
              <a:off x="2702331"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17" name="矩形 16"/>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8" name="任意多边形 42"/>
            <p:cNvSpPr/>
            <p:nvPr/>
          </p:nvSpPr>
          <p:spPr bwMode="auto">
            <a:xfrm rot="10800000">
              <a:off x="3391946"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19" name="任意多边形 43"/>
            <p:cNvSpPr/>
            <p:nvPr/>
          </p:nvSpPr>
          <p:spPr bwMode="auto">
            <a:xfrm flipH="1">
              <a:off x="3399399"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306" y="1489102"/>
            <a:ext cx="5449518" cy="5449518"/>
          </a:xfrm>
          <a:prstGeom prst="rect">
            <a:avLst/>
          </a:prstGeom>
        </p:spPr>
      </p:pic>
      <p:grpSp>
        <p:nvGrpSpPr>
          <p:cNvPr id="20" name="组合 19"/>
          <p:cNvGrpSpPr/>
          <p:nvPr/>
        </p:nvGrpSpPr>
        <p:grpSpPr>
          <a:xfrm>
            <a:off x="8137783" y="2176026"/>
            <a:ext cx="1197447" cy="2727278"/>
            <a:chOff x="8154627" y="2176026"/>
            <a:chExt cx="1197447" cy="2727278"/>
          </a:xfrm>
        </p:grpSpPr>
        <p:sp>
          <p:nvSpPr>
            <p:cNvPr id="21" name="矩形 20"/>
            <p:cNvSpPr/>
            <p:nvPr/>
          </p:nvSpPr>
          <p:spPr>
            <a:xfrm>
              <a:off x="8798076"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21"/>
            <p:cNvSpPr/>
            <p:nvPr/>
          </p:nvSpPr>
          <p:spPr>
            <a:xfrm>
              <a:off x="8154627"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23" name="任意多边形 42"/>
            <p:cNvSpPr/>
            <p:nvPr/>
          </p:nvSpPr>
          <p:spPr bwMode="auto">
            <a:xfrm rot="10800000">
              <a:off x="8844242"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24" name="任意多边形 43"/>
            <p:cNvSpPr/>
            <p:nvPr/>
          </p:nvSpPr>
          <p:spPr bwMode="auto">
            <a:xfrm flipH="1">
              <a:off x="8851695"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5680901" y="4855429"/>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grpSp>
        <p:nvGrpSpPr>
          <p:cNvPr id="14" name="组合 13"/>
          <p:cNvGrpSpPr/>
          <p:nvPr/>
        </p:nvGrpSpPr>
        <p:grpSpPr>
          <a:xfrm>
            <a:off x="8234996" y="1934616"/>
            <a:ext cx="1088561" cy="1088561"/>
            <a:chOff x="4733925" y="2153991"/>
            <a:chExt cx="2724150" cy="2724150"/>
          </a:xfrm>
        </p:grpSpPr>
        <p:sp>
          <p:nvSpPr>
            <p:cNvPr id="15" name="椭圆 14"/>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518208" y="1922466"/>
            <a:ext cx="1088561" cy="1088561"/>
            <a:chOff x="4733925" y="2153991"/>
            <a:chExt cx="2724150" cy="2724150"/>
          </a:xfrm>
        </p:grpSpPr>
        <p:sp>
          <p:nvSpPr>
            <p:cNvPr id="18" name="椭圆 17"/>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653173" y="1935394"/>
            <a:ext cx="1088561" cy="1088561"/>
            <a:chOff x="4733925" y="2153991"/>
            <a:chExt cx="2724150" cy="2724150"/>
          </a:xfrm>
        </p:grpSpPr>
        <p:sp>
          <p:nvSpPr>
            <p:cNvPr id="21" name="椭圆 20"/>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Arc 21"/>
          <p:cNvSpPr/>
          <p:nvPr/>
        </p:nvSpPr>
        <p:spPr>
          <a:xfrm>
            <a:off x="5269818" y="1712842"/>
            <a:ext cx="1545336" cy="1545336"/>
          </a:xfrm>
          <a:prstGeom prst="arc">
            <a:avLst>
              <a:gd name="adj1" fmla="val 17379292"/>
              <a:gd name="adj2" fmla="val 8825709"/>
            </a:avLst>
          </a:prstGeom>
          <a:ln w="76200">
            <a:solidFill>
              <a:srgbClr val="A2B6D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sp>
        <p:nvSpPr>
          <p:cNvPr id="24" name="Arc 22"/>
          <p:cNvSpPr/>
          <p:nvPr/>
        </p:nvSpPr>
        <p:spPr>
          <a:xfrm>
            <a:off x="7989046" y="1712842"/>
            <a:ext cx="1545336" cy="1545336"/>
          </a:xfrm>
          <a:prstGeom prst="arc">
            <a:avLst>
              <a:gd name="adj1" fmla="val 14283035"/>
              <a:gd name="adj2" fmla="val 8268073"/>
            </a:avLst>
          </a:prstGeom>
          <a:ln w="76200">
            <a:solidFill>
              <a:srgbClr val="A2B6D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grpSp>
        <p:nvGrpSpPr>
          <p:cNvPr id="25" name="组合 24"/>
          <p:cNvGrpSpPr/>
          <p:nvPr/>
        </p:nvGrpSpPr>
        <p:grpSpPr>
          <a:xfrm>
            <a:off x="5460317" y="1903341"/>
            <a:ext cx="1167713" cy="1167713"/>
            <a:chOff x="7207504" y="1943533"/>
            <a:chExt cx="1167713" cy="1167713"/>
          </a:xfrm>
        </p:grpSpPr>
        <p:sp>
          <p:nvSpPr>
            <p:cNvPr id="26" name="Oval 17"/>
            <p:cNvSpPr/>
            <p:nvPr/>
          </p:nvSpPr>
          <p:spPr>
            <a:xfrm>
              <a:off x="7207504"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lumMod val="50000"/>
                  </a:schemeClr>
                </a:solidFill>
                <a:latin typeface="思源黑体 CN Medium" panose="020B0600000000000000" pitchFamily="34" charset="-122"/>
                <a:ea typeface="思源黑体 CN Medium" panose="020B0600000000000000" pitchFamily="34" charset="-122"/>
              </a:endParaRPr>
            </a:p>
          </p:txBody>
        </p:sp>
        <p:sp>
          <p:nvSpPr>
            <p:cNvPr id="27" name="TextBox 27"/>
            <p:cNvSpPr txBox="1"/>
            <p:nvPr/>
          </p:nvSpPr>
          <p:spPr>
            <a:xfrm>
              <a:off x="7455895" y="2296557"/>
              <a:ext cx="849913" cy="461665"/>
            </a:xfrm>
            <a:prstGeom prst="rect">
              <a:avLst/>
            </a:prstGeom>
            <a:noFill/>
          </p:spPr>
          <p:txBody>
            <a:bodyPr wrap="none" rtlCol="0">
              <a:spAutoFit/>
            </a:bodyPr>
            <a:lstStyle/>
            <a:p>
              <a:r>
                <a:rPr lang="en-US" sz="2400" b="1" dirty="0">
                  <a:solidFill>
                    <a:srgbClr val="A2B6DB"/>
                  </a:solidFill>
                  <a:latin typeface="思源黑体 CN Medium" panose="020B0600000000000000" pitchFamily="34" charset="-122"/>
                  <a:ea typeface="思源黑体 CN Medium" panose="020B0600000000000000" pitchFamily="34" charset="-122"/>
                </a:rPr>
                <a:t>73%</a:t>
              </a:r>
              <a:endParaRPr lang="en-US" sz="2400" b="1" dirty="0">
                <a:solidFill>
                  <a:srgbClr val="A2B6DB"/>
                </a:solidFill>
                <a:latin typeface="思源黑体 CN Medium" panose="020B0600000000000000" pitchFamily="34" charset="-122"/>
                <a:ea typeface="思源黑体 CN Medium" panose="020B0600000000000000" pitchFamily="34" charset="-122"/>
              </a:endParaRPr>
            </a:p>
          </p:txBody>
        </p:sp>
      </p:grpSp>
      <p:grpSp>
        <p:nvGrpSpPr>
          <p:cNvPr id="28" name="组合 27"/>
          <p:cNvGrpSpPr/>
          <p:nvPr/>
        </p:nvGrpSpPr>
        <p:grpSpPr>
          <a:xfrm>
            <a:off x="8182922" y="1903341"/>
            <a:ext cx="1167713" cy="1167713"/>
            <a:chOff x="9930109" y="1943533"/>
            <a:chExt cx="1167713" cy="1167713"/>
          </a:xfrm>
        </p:grpSpPr>
        <p:sp>
          <p:nvSpPr>
            <p:cNvPr id="29" name="Oval 18"/>
            <p:cNvSpPr/>
            <p:nvPr/>
          </p:nvSpPr>
          <p:spPr>
            <a:xfrm>
              <a:off x="9930109"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lumMod val="50000"/>
                  </a:schemeClr>
                </a:solidFill>
                <a:latin typeface="思源黑体 CN Medium" panose="020B0600000000000000" pitchFamily="34" charset="-122"/>
                <a:ea typeface="思源黑体 CN Medium" panose="020B0600000000000000" pitchFamily="34" charset="-122"/>
              </a:endParaRPr>
            </a:p>
          </p:txBody>
        </p:sp>
        <p:sp>
          <p:nvSpPr>
            <p:cNvPr id="30" name="TextBox 28"/>
            <p:cNvSpPr txBox="1"/>
            <p:nvPr/>
          </p:nvSpPr>
          <p:spPr>
            <a:xfrm>
              <a:off x="10175123" y="2298443"/>
              <a:ext cx="849913" cy="461665"/>
            </a:xfrm>
            <a:prstGeom prst="rect">
              <a:avLst/>
            </a:prstGeom>
            <a:noFill/>
          </p:spPr>
          <p:txBody>
            <a:bodyPr wrap="none" rtlCol="0">
              <a:spAutoFit/>
            </a:bodyPr>
            <a:lstStyle/>
            <a:p>
              <a:r>
                <a:rPr lang="en-US" sz="2400" b="1" dirty="0">
                  <a:solidFill>
                    <a:srgbClr val="A2B6DB"/>
                  </a:solidFill>
                  <a:latin typeface="思源黑体 CN Medium" panose="020B0600000000000000" pitchFamily="34" charset="-122"/>
                  <a:ea typeface="思源黑体 CN Medium" panose="020B0600000000000000" pitchFamily="34" charset="-122"/>
                </a:rPr>
                <a:t>78%</a:t>
              </a:r>
              <a:endParaRPr lang="en-US" sz="2400" b="1" dirty="0">
                <a:solidFill>
                  <a:srgbClr val="A2B6DB"/>
                </a:solidFill>
                <a:latin typeface="思源黑体 CN Medium" panose="020B0600000000000000" pitchFamily="34" charset="-122"/>
                <a:ea typeface="思源黑体 CN Medium" panose="020B0600000000000000" pitchFamily="34" charset="-122"/>
              </a:endParaRPr>
            </a:p>
          </p:txBody>
        </p:sp>
      </p:grpSp>
      <p:sp>
        <p:nvSpPr>
          <p:cNvPr id="31" name="椭圆 30"/>
          <p:cNvSpPr/>
          <p:nvPr/>
        </p:nvSpPr>
        <p:spPr>
          <a:xfrm>
            <a:off x="9569663" y="2928610"/>
            <a:ext cx="190691" cy="190691"/>
          </a:xfrm>
          <a:prstGeom prst="ellipse">
            <a:avLst/>
          </a:pr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思源黑体 CN Medium" panose="020B0600000000000000" pitchFamily="34" charset="-122"/>
                <a:ea typeface="思源黑体 CN Medium" panose="020B0600000000000000" pitchFamily="34" charset="-122"/>
              </a:rPr>
              <a:t>1</a:t>
            </a:r>
            <a:endParaRPr lang="zh-CN" altLang="en-US" sz="1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2" name="椭圆 31"/>
          <p:cNvSpPr/>
          <p:nvPr/>
        </p:nvSpPr>
        <p:spPr>
          <a:xfrm>
            <a:off x="6787836" y="2956034"/>
            <a:ext cx="190691" cy="190691"/>
          </a:xfrm>
          <a:prstGeom prst="ellipse">
            <a:avLst/>
          </a:pr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思源黑体 CN Medium" panose="020B0600000000000000" pitchFamily="34" charset="-122"/>
                <a:ea typeface="思源黑体 CN Medium" panose="020B0600000000000000" pitchFamily="34" charset="-122"/>
              </a:rPr>
              <a:t>2</a:t>
            </a:r>
            <a:endParaRPr lang="zh-CN" altLang="en-US" sz="1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3" name="Arc 22"/>
          <p:cNvSpPr/>
          <p:nvPr/>
        </p:nvSpPr>
        <p:spPr>
          <a:xfrm>
            <a:off x="2409984" y="1731967"/>
            <a:ext cx="1545336" cy="1545336"/>
          </a:xfrm>
          <a:prstGeom prst="arc">
            <a:avLst>
              <a:gd name="adj1" fmla="val 14283035"/>
              <a:gd name="adj2" fmla="val 8268073"/>
            </a:avLst>
          </a:prstGeom>
          <a:ln w="76200">
            <a:solidFill>
              <a:srgbClr val="A2B6D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50000"/>
                </a:schemeClr>
              </a:solidFill>
            </a:endParaRPr>
          </a:p>
        </p:txBody>
      </p:sp>
      <p:grpSp>
        <p:nvGrpSpPr>
          <p:cNvPr id="34" name="组合 33"/>
          <p:cNvGrpSpPr/>
          <p:nvPr/>
        </p:nvGrpSpPr>
        <p:grpSpPr>
          <a:xfrm>
            <a:off x="2603860" y="1922466"/>
            <a:ext cx="1167713" cy="1167713"/>
            <a:chOff x="9930109" y="1943533"/>
            <a:chExt cx="1167713" cy="1167713"/>
          </a:xfrm>
        </p:grpSpPr>
        <p:sp>
          <p:nvSpPr>
            <p:cNvPr id="35" name="Oval 18"/>
            <p:cNvSpPr/>
            <p:nvPr/>
          </p:nvSpPr>
          <p:spPr>
            <a:xfrm>
              <a:off x="9930109" y="1943533"/>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lumMod val="50000"/>
                  </a:schemeClr>
                </a:solidFill>
                <a:latin typeface="思源黑体 CN Medium" panose="020B0600000000000000" pitchFamily="34" charset="-122"/>
                <a:ea typeface="思源黑体 CN Medium" panose="020B0600000000000000" pitchFamily="34" charset="-122"/>
              </a:endParaRPr>
            </a:p>
          </p:txBody>
        </p:sp>
        <p:sp>
          <p:nvSpPr>
            <p:cNvPr id="36" name="TextBox 28"/>
            <p:cNvSpPr txBox="1"/>
            <p:nvPr/>
          </p:nvSpPr>
          <p:spPr>
            <a:xfrm>
              <a:off x="10175123" y="2298443"/>
              <a:ext cx="849913" cy="461665"/>
            </a:xfrm>
            <a:prstGeom prst="rect">
              <a:avLst/>
            </a:prstGeom>
            <a:noFill/>
          </p:spPr>
          <p:txBody>
            <a:bodyPr wrap="none" rtlCol="0">
              <a:spAutoFit/>
            </a:bodyPr>
            <a:lstStyle/>
            <a:p>
              <a:r>
                <a:rPr lang="en-US" sz="2400" b="1" dirty="0">
                  <a:solidFill>
                    <a:srgbClr val="A2B6DB"/>
                  </a:solidFill>
                  <a:latin typeface="思源黑体 CN Medium" panose="020B0600000000000000" pitchFamily="34" charset="-122"/>
                  <a:ea typeface="思源黑体 CN Medium" panose="020B0600000000000000" pitchFamily="34" charset="-122"/>
                </a:rPr>
                <a:t>89%</a:t>
              </a:r>
              <a:endParaRPr lang="en-US" sz="2400" b="1" dirty="0">
                <a:solidFill>
                  <a:srgbClr val="A2B6DB"/>
                </a:solidFill>
                <a:latin typeface="思源黑体 CN Medium" panose="020B0600000000000000" pitchFamily="34" charset="-122"/>
                <a:ea typeface="思源黑体 CN Medium" panose="020B0600000000000000" pitchFamily="34" charset="-122"/>
              </a:endParaRPr>
            </a:p>
          </p:txBody>
        </p:sp>
      </p:grpSp>
      <p:sp>
        <p:nvSpPr>
          <p:cNvPr id="37" name="椭圆 36"/>
          <p:cNvSpPr/>
          <p:nvPr/>
        </p:nvSpPr>
        <p:spPr>
          <a:xfrm>
            <a:off x="3990601" y="2947735"/>
            <a:ext cx="190691" cy="190691"/>
          </a:xfrm>
          <a:prstGeom prst="ellipse">
            <a:avLst/>
          </a:pr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思源黑体 CN Medium" panose="020B0600000000000000" pitchFamily="34" charset="-122"/>
                <a:ea typeface="思源黑体 CN Medium" panose="020B0600000000000000" pitchFamily="34" charset="-122"/>
              </a:rPr>
              <a:t>3</a:t>
            </a:r>
            <a:endParaRPr lang="zh-CN" altLang="en-US" sz="1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8" name="文本框 37"/>
          <p:cNvSpPr txBox="1"/>
          <p:nvPr/>
        </p:nvSpPr>
        <p:spPr>
          <a:xfrm>
            <a:off x="2031587" y="3493488"/>
            <a:ext cx="2620747"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39" name="文本框 38"/>
          <p:cNvSpPr txBox="1"/>
          <p:nvPr/>
        </p:nvSpPr>
        <p:spPr>
          <a:xfrm>
            <a:off x="1753915" y="4079815"/>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
        <p:nvSpPr>
          <p:cNvPr id="40" name="文本框 39"/>
          <p:cNvSpPr txBox="1"/>
          <p:nvPr/>
        </p:nvSpPr>
        <p:spPr>
          <a:xfrm>
            <a:off x="4890880" y="3493488"/>
            <a:ext cx="2620747"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41" name="文本框 40"/>
          <p:cNvSpPr txBox="1"/>
          <p:nvPr/>
        </p:nvSpPr>
        <p:spPr>
          <a:xfrm>
            <a:off x="4589462" y="4079815"/>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
        <p:nvSpPr>
          <p:cNvPr id="42" name="文本框 41"/>
          <p:cNvSpPr txBox="1"/>
          <p:nvPr/>
        </p:nvSpPr>
        <p:spPr>
          <a:xfrm>
            <a:off x="7611006" y="3493488"/>
            <a:ext cx="2620747" cy="584775"/>
          </a:xfrm>
          <a:prstGeom prst="rect">
            <a:avLst/>
          </a:prstGeom>
          <a:noFill/>
        </p:spPr>
        <p:txBody>
          <a:bodyPr wrap="square" rtlCol="0">
            <a:spAutoFit/>
          </a:bodyPr>
          <a:lstStyle/>
          <a:p>
            <a:pPr algn="ctr"/>
            <a:r>
              <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添加标题</a:t>
            </a:r>
            <a:endParaRPr lang="zh-CN" altLang="en-US" sz="3200" b="1" spc="9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43" name="文本框 42"/>
          <p:cNvSpPr txBox="1"/>
          <p:nvPr/>
        </p:nvSpPr>
        <p:spPr>
          <a:xfrm>
            <a:off x="7309588" y="4079815"/>
            <a:ext cx="3094382" cy="261610"/>
          </a:xfrm>
          <a:prstGeom prst="rect">
            <a:avLst/>
          </a:prstGeom>
          <a:noFill/>
        </p:spPr>
        <p:txBody>
          <a:bodyPr wrap="square" rtlCol="0">
            <a:spAutoFit/>
          </a:bodyPr>
          <a:lstStyle/>
          <a:p>
            <a:pPr lvl="0" algn="ctr">
              <a:defRPr/>
            </a:pPr>
            <a:r>
              <a:rPr lang="en-US" altLang="zh-CN" sz="1050" spc="300" dirty="0">
                <a:solidFill>
                  <a:srgbClr val="D6DFEF"/>
                </a:solidFill>
                <a:latin typeface="思源黑体 CN Medium" panose="020B0600000000000000" pitchFamily="34" charset="-122"/>
                <a:ea typeface="思源黑体 CN Medium" panose="020B0600000000000000" pitchFamily="34" charset="-122"/>
              </a:rPr>
              <a:t>THE PERFECT TITLE</a:t>
            </a:r>
            <a:endParaRPr lang="en-US" altLang="zh-CN" sz="105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39"/>
                                        </p:tgtEl>
                                      </p:cBhvr>
                                    </p:animEffect>
                                    <p:animScale>
                                      <p:cBhvr>
                                        <p:cTn id="16" dur="250" autoRev="1" fill="hold"/>
                                        <p:tgtEl>
                                          <p:spTgt spid="39"/>
                                        </p:tgtEl>
                                      </p:cBhvr>
                                      <p:by x="105000" y="105000"/>
                                    </p:animScale>
                                  </p:childTnLst>
                                </p:cTn>
                              </p:par>
                              <p:par>
                                <p:cTn id="17" presetID="2" presetClass="entr" presetSubtype="4" decel="100000" fill="hold" grpId="0"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1500" fill="hold"/>
                                        <p:tgtEl>
                                          <p:spTgt spid="40"/>
                                        </p:tgtEl>
                                        <p:attrNameLst>
                                          <p:attrName>ppt_x</p:attrName>
                                        </p:attrNameLst>
                                      </p:cBhvr>
                                      <p:tavLst>
                                        <p:tav tm="0">
                                          <p:val>
                                            <p:strVal val="#ppt_x"/>
                                          </p:val>
                                        </p:tav>
                                        <p:tav tm="100000">
                                          <p:val>
                                            <p:strVal val="#ppt_x"/>
                                          </p:val>
                                        </p:tav>
                                      </p:tavLst>
                                    </p:anim>
                                    <p:anim calcmode="lin" valueType="num">
                                      <p:cBhvr additive="base">
                                        <p:cTn id="20" dur="1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2599"/>
                            </p:stCondLst>
                            <p:childTnLst>
                              <p:par>
                                <p:cTn id="22" presetID="2" presetClass="entr" presetSubtype="12" fill="hold" grpId="0" nodeType="afterEffect">
                                  <p:stCondLst>
                                    <p:cond delay="0"/>
                                  </p:stCondLst>
                                  <p:iterate type="lt">
                                    <p:tmPct val="10000"/>
                                  </p:iterate>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1+#ppt_h/2"/>
                                          </p:val>
                                        </p:tav>
                                        <p:tav tm="100000">
                                          <p:val>
                                            <p:strVal val="#ppt_y"/>
                                          </p:val>
                                        </p:tav>
                                      </p:tavLst>
                                    </p:anim>
                                  </p:childTnLst>
                                </p:cTn>
                              </p:par>
                              <p:par>
                                <p:cTn id="26" presetID="26" presetClass="emph" presetSubtype="0" fill="hold" grpId="1" nodeType="withEffect">
                                  <p:stCondLst>
                                    <p:cond delay="1300"/>
                                  </p:stCondLst>
                                  <p:iterate type="lt">
                                    <p:tmPct val="10000"/>
                                  </p:iterate>
                                  <p:childTnLst>
                                    <p:animEffect transition="out" filter="fade">
                                      <p:cBhvr>
                                        <p:cTn id="27" dur="500" tmFilter="0, 0; .2, .5; .8, .5; 1, 0"/>
                                        <p:tgtEl>
                                          <p:spTgt spid="41"/>
                                        </p:tgtEl>
                                      </p:cBhvr>
                                    </p:animEffect>
                                    <p:animScale>
                                      <p:cBhvr>
                                        <p:cTn id="28" dur="250" autoRev="1" fill="hold"/>
                                        <p:tgtEl>
                                          <p:spTgt spid="41"/>
                                        </p:tgtEl>
                                      </p:cBhvr>
                                      <p:by x="105000" y="105000"/>
                                    </p:animScale>
                                  </p:childTnLst>
                                </p:cTn>
                              </p:par>
                              <p:par>
                                <p:cTn id="29" presetID="2" presetClass="entr" presetSubtype="4" decel="100000" fill="hold" grpId="0" nodeType="withEffect">
                                  <p:stCondLst>
                                    <p:cond delay="50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1500" fill="hold"/>
                                        <p:tgtEl>
                                          <p:spTgt spid="42"/>
                                        </p:tgtEl>
                                        <p:attrNameLst>
                                          <p:attrName>ppt_x</p:attrName>
                                        </p:attrNameLst>
                                      </p:cBhvr>
                                      <p:tavLst>
                                        <p:tav tm="0">
                                          <p:val>
                                            <p:strVal val="#ppt_x"/>
                                          </p:val>
                                        </p:tav>
                                        <p:tav tm="100000">
                                          <p:val>
                                            <p:strVal val="#ppt_x"/>
                                          </p:val>
                                        </p:tav>
                                      </p:tavLst>
                                    </p:anim>
                                    <p:anim calcmode="lin" valueType="num">
                                      <p:cBhvr additive="base">
                                        <p:cTn id="32" dur="1500" fill="hold"/>
                                        <p:tgtEl>
                                          <p:spTgt spid="42"/>
                                        </p:tgtEl>
                                        <p:attrNameLst>
                                          <p:attrName>ppt_y</p:attrName>
                                        </p:attrNameLst>
                                      </p:cBhvr>
                                      <p:tavLst>
                                        <p:tav tm="0">
                                          <p:val>
                                            <p:strVal val="1+#ppt_h/2"/>
                                          </p:val>
                                        </p:tav>
                                        <p:tav tm="100000">
                                          <p:val>
                                            <p:strVal val="#ppt_y"/>
                                          </p:val>
                                        </p:tav>
                                      </p:tavLst>
                                    </p:anim>
                                  </p:childTnLst>
                                </p:cTn>
                              </p:par>
                            </p:childTnLst>
                          </p:cTn>
                        </p:par>
                        <p:par>
                          <p:cTn id="33" fill="hold">
                            <p:stCondLst>
                              <p:cond delay="5199"/>
                            </p:stCondLst>
                            <p:childTnLst>
                              <p:par>
                                <p:cTn id="34" presetID="2" presetClass="entr" presetSubtype="12" fill="hold" grpId="0" nodeType="afterEffect">
                                  <p:stCondLst>
                                    <p:cond delay="0"/>
                                  </p:stCondLst>
                                  <p:iterate type="lt">
                                    <p:tmPct val="10000"/>
                                  </p:iterate>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0-#ppt_w/2"/>
                                          </p:val>
                                        </p:tav>
                                        <p:tav tm="100000">
                                          <p:val>
                                            <p:strVal val="#ppt_x"/>
                                          </p:val>
                                        </p:tav>
                                      </p:tavLst>
                                    </p:anim>
                                    <p:anim calcmode="lin" valueType="num">
                                      <p:cBhvr additive="base">
                                        <p:cTn id="37" dur="500" fill="hold"/>
                                        <p:tgtEl>
                                          <p:spTgt spid="43"/>
                                        </p:tgtEl>
                                        <p:attrNameLst>
                                          <p:attrName>ppt_y</p:attrName>
                                        </p:attrNameLst>
                                      </p:cBhvr>
                                      <p:tavLst>
                                        <p:tav tm="0">
                                          <p:val>
                                            <p:strVal val="1+#ppt_h/2"/>
                                          </p:val>
                                        </p:tav>
                                        <p:tav tm="100000">
                                          <p:val>
                                            <p:strVal val="#ppt_y"/>
                                          </p:val>
                                        </p:tav>
                                      </p:tavLst>
                                    </p:anim>
                                  </p:childTnLst>
                                </p:cTn>
                              </p:par>
                              <p:par>
                                <p:cTn id="38" presetID="26" presetClass="emph" presetSubtype="0" fill="hold" grpId="1" nodeType="withEffect">
                                  <p:stCondLst>
                                    <p:cond delay="1300"/>
                                  </p:stCondLst>
                                  <p:iterate type="lt">
                                    <p:tmPct val="10000"/>
                                  </p:iterate>
                                  <p:childTnLst>
                                    <p:animEffect transition="out" filter="fade">
                                      <p:cBhvr>
                                        <p:cTn id="39" dur="500" tmFilter="0, 0; .2, .5; .8, .5; 1, 0"/>
                                        <p:tgtEl>
                                          <p:spTgt spid="43"/>
                                        </p:tgtEl>
                                      </p:cBhvr>
                                    </p:animEffect>
                                    <p:animScale>
                                      <p:cBhvr>
                                        <p:cTn id="40"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39" grpId="1"/>
      <p:bldP spid="40" grpId="0"/>
      <p:bldP spid="41" grpId="0"/>
      <p:bldP spid="41" grpId="1"/>
      <p:bldP spid="42" grpId="0"/>
      <p:bldP spid="43" grpId="0"/>
      <p:bldP spid="43"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13" name="椭圆 12"/>
          <p:cNvSpPr/>
          <p:nvPr/>
        </p:nvSpPr>
        <p:spPr>
          <a:xfrm>
            <a:off x="4691067" y="1050515"/>
            <a:ext cx="2778138" cy="2778138"/>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5490704" y="1699445"/>
            <a:ext cx="1210588" cy="1323439"/>
          </a:xfrm>
          <a:prstGeom prst="rect">
            <a:avLst/>
          </a:prstGeom>
        </p:spPr>
        <p:txBody>
          <a:bodyPr wrap="none">
            <a:spAutoFit/>
          </a:bodyPr>
          <a:lstStyle/>
          <a:p>
            <a:pPr lvl="0" algn="ctr">
              <a:spcBef>
                <a:spcPct val="0"/>
              </a:spcBef>
            </a:pPr>
            <a:r>
              <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叁</a:t>
            </a:r>
            <a:endPar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0465" y="1982164"/>
            <a:ext cx="1733550" cy="2311400"/>
          </a:xfrm>
          <a:prstGeom prst="rect">
            <a:avLst/>
          </a:prstGeom>
        </p:spPr>
      </p:pic>
      <p:sp>
        <p:nvSpPr>
          <p:cNvPr id="23" name="文本框 22"/>
          <p:cNvSpPr txBox="1"/>
          <p:nvPr/>
        </p:nvSpPr>
        <p:spPr>
          <a:xfrm>
            <a:off x="3644630" y="4333869"/>
            <a:ext cx="4902738" cy="769441"/>
          </a:xfrm>
          <a:prstGeom prst="rect">
            <a:avLst/>
          </a:prstGeom>
          <a:noFill/>
        </p:spPr>
        <p:txBody>
          <a:bodyPr wrap="square" rtlCol="0">
            <a:spAutoFit/>
          </a:bodyPr>
          <a:lstStyle/>
          <a:p>
            <a:pPr algn="ctr"/>
            <a:r>
              <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融资方案</a:t>
            </a:r>
            <a:endPar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4" name="文本框 23"/>
          <p:cNvSpPr txBox="1"/>
          <p:nvPr/>
        </p:nvSpPr>
        <p:spPr>
          <a:xfrm>
            <a:off x="4548808" y="5209054"/>
            <a:ext cx="3094382" cy="276999"/>
          </a:xfrm>
          <a:prstGeom prst="rect">
            <a:avLst/>
          </a:prstGeom>
          <a:noFill/>
        </p:spPr>
        <p:txBody>
          <a:bodyPr wrap="square" rtlCol="0">
            <a:spAutoFit/>
          </a:bodyPr>
          <a:lstStyle/>
          <a:p>
            <a:pPr lvl="0" algn="ctr">
              <a:defRPr/>
            </a:pPr>
            <a:r>
              <a:rPr lang="en-US" altLang="zh-CN" sz="1200" spc="300" dirty="0">
                <a:solidFill>
                  <a:srgbClr val="D6DFEF"/>
                </a:solidFill>
                <a:latin typeface="思源黑体 CN Medium" panose="020B0600000000000000" pitchFamily="34" charset="-122"/>
                <a:ea typeface="思源黑体 CN Medium" panose="020B0600000000000000" pitchFamily="34" charset="-122"/>
              </a:rPr>
              <a:t>THE PART THREE</a:t>
            </a:r>
            <a:endParaRPr lang="en-US" altLang="zh-CN" sz="120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24"/>
                                        </p:tgtEl>
                                      </p:cBhvr>
                                    </p:animEffect>
                                    <p:animScale>
                                      <p:cBhvr>
                                        <p:cTn id="16" dur="250" autoRev="1" fill="hold"/>
                                        <p:tgtEl>
                                          <p:spTgt spid="24"/>
                                        </p:tgtEl>
                                      </p:cBhvr>
                                      <p:by x="105000" y="105000"/>
                                    </p:animScale>
                                  </p:childTnLst>
                                </p:cTn>
                              </p:par>
                            </p:childTnLst>
                          </p:cTn>
                        </p:par>
                        <p:par>
                          <p:cTn id="17" fill="hold">
                            <p:stCondLst>
                              <p:cond delay="2449"/>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3" name="组合 12"/>
          <p:cNvGrpSpPr/>
          <p:nvPr/>
        </p:nvGrpSpPr>
        <p:grpSpPr>
          <a:xfrm>
            <a:off x="2775547" y="1877586"/>
            <a:ext cx="1724109" cy="462045"/>
            <a:chOff x="2314462" y="4016345"/>
            <a:chExt cx="1724109" cy="462045"/>
          </a:xfrm>
        </p:grpSpPr>
        <p:sp>
          <p:nvSpPr>
            <p:cNvPr id="14" name="矩形 13"/>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15"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17" name="文本框 8"/>
          <p:cNvSpPr txBox="1"/>
          <p:nvPr/>
        </p:nvSpPr>
        <p:spPr>
          <a:xfrm>
            <a:off x="2651176" y="2336427"/>
            <a:ext cx="1972851" cy="64633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2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19" name="组合 18"/>
          <p:cNvGrpSpPr/>
          <p:nvPr/>
        </p:nvGrpSpPr>
        <p:grpSpPr>
          <a:xfrm>
            <a:off x="2745770" y="3871962"/>
            <a:ext cx="1724109" cy="462045"/>
            <a:chOff x="2314462" y="4016345"/>
            <a:chExt cx="1724109" cy="462045"/>
          </a:xfrm>
        </p:grpSpPr>
        <p:sp>
          <p:nvSpPr>
            <p:cNvPr id="21" name="矩形 20"/>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22"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3"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0" name="文本框 8"/>
          <p:cNvSpPr txBox="1"/>
          <p:nvPr/>
        </p:nvSpPr>
        <p:spPr>
          <a:xfrm>
            <a:off x="2621399" y="4330803"/>
            <a:ext cx="1972851" cy="64633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2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25" name="组合 24"/>
          <p:cNvGrpSpPr/>
          <p:nvPr/>
        </p:nvGrpSpPr>
        <p:grpSpPr>
          <a:xfrm>
            <a:off x="7963540" y="1877586"/>
            <a:ext cx="1724109" cy="462045"/>
            <a:chOff x="2314462" y="4016345"/>
            <a:chExt cx="1724109" cy="462045"/>
          </a:xfrm>
        </p:grpSpPr>
        <p:sp>
          <p:nvSpPr>
            <p:cNvPr id="27" name="矩形 26"/>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28"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9"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文本框 8"/>
          <p:cNvSpPr txBox="1"/>
          <p:nvPr/>
        </p:nvSpPr>
        <p:spPr>
          <a:xfrm>
            <a:off x="7839169" y="2336427"/>
            <a:ext cx="1972851" cy="64633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2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31" name="组合 30"/>
          <p:cNvGrpSpPr/>
          <p:nvPr/>
        </p:nvGrpSpPr>
        <p:grpSpPr>
          <a:xfrm>
            <a:off x="7963540" y="3871962"/>
            <a:ext cx="1724109" cy="462045"/>
            <a:chOff x="2314462" y="4016345"/>
            <a:chExt cx="1724109" cy="462045"/>
          </a:xfrm>
        </p:grpSpPr>
        <p:sp>
          <p:nvSpPr>
            <p:cNvPr id="33" name="矩形 32"/>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34"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35"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32" name="文本框 8"/>
          <p:cNvSpPr txBox="1"/>
          <p:nvPr/>
        </p:nvSpPr>
        <p:spPr>
          <a:xfrm>
            <a:off x="7839169" y="4330803"/>
            <a:ext cx="1972851" cy="646331"/>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2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pic>
        <p:nvPicPr>
          <p:cNvPr id="36" name="图片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21524" y="1050071"/>
            <a:ext cx="3239136" cy="4318848"/>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ppt_x"/>
                                          </p:val>
                                        </p:tav>
                                        <p:tav tm="100000">
                                          <p:val>
                                            <p:strVal val="#ppt_x"/>
                                          </p:val>
                                        </p:tav>
                                      </p:tavLst>
                                    </p:anim>
                                    <p:anim calcmode="lin" valueType="num">
                                      <p:cBhvr additive="base">
                                        <p:cTn id="43" dur="50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6"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5" name="组合 14"/>
          <p:cNvGrpSpPr/>
          <p:nvPr/>
        </p:nvGrpSpPr>
        <p:grpSpPr>
          <a:xfrm>
            <a:off x="5990627" y="1878493"/>
            <a:ext cx="2441082" cy="2441082"/>
            <a:chOff x="4875459" y="2295525"/>
            <a:chExt cx="2441082" cy="2441082"/>
          </a:xfrm>
        </p:grpSpPr>
        <p:grpSp>
          <p:nvGrpSpPr>
            <p:cNvPr id="16" name="组合 15"/>
            <p:cNvGrpSpPr/>
            <p:nvPr/>
          </p:nvGrpSpPr>
          <p:grpSpPr>
            <a:xfrm>
              <a:off x="4875459" y="2295525"/>
              <a:ext cx="2441082" cy="2441082"/>
              <a:chOff x="4733925" y="2153991"/>
              <a:chExt cx="2724150" cy="2724150"/>
            </a:xfrm>
          </p:grpSpPr>
          <p:sp>
            <p:nvSpPr>
              <p:cNvPr id="18" name="椭圆 17"/>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mountain_147331"/>
            <p:cNvSpPr>
              <a:spLocks noChangeAspect="1"/>
            </p:cNvSpPr>
            <p:nvPr/>
          </p:nvSpPr>
          <p:spPr bwMode="auto">
            <a:xfrm>
              <a:off x="5450741" y="2871402"/>
              <a:ext cx="1347668" cy="740268"/>
            </a:xfrm>
            <a:custGeom>
              <a:avLst/>
              <a:gdLst>
                <a:gd name="T0" fmla="*/ 250 w 256"/>
                <a:gd name="T1" fmla="*/ 81 h 142"/>
                <a:gd name="T2" fmla="*/ 216 w 256"/>
                <a:gd name="T3" fmla="*/ 81 h 142"/>
                <a:gd name="T4" fmla="*/ 191 w 256"/>
                <a:gd name="T5" fmla="*/ 55 h 142"/>
                <a:gd name="T6" fmla="*/ 183 w 256"/>
                <a:gd name="T7" fmla="*/ 54 h 142"/>
                <a:gd name="T8" fmla="*/ 168 w 256"/>
                <a:gd name="T9" fmla="*/ 66 h 142"/>
                <a:gd name="T10" fmla="*/ 128 w 256"/>
                <a:gd name="T11" fmla="*/ 3 h 142"/>
                <a:gd name="T12" fmla="*/ 123 w 256"/>
                <a:gd name="T13" fmla="*/ 0 h 142"/>
                <a:gd name="T14" fmla="*/ 117 w 256"/>
                <a:gd name="T15" fmla="*/ 3 h 142"/>
                <a:gd name="T16" fmla="*/ 83 w 256"/>
                <a:gd name="T17" fmla="*/ 57 h 142"/>
                <a:gd name="T18" fmla="*/ 71 w 256"/>
                <a:gd name="T19" fmla="*/ 38 h 142"/>
                <a:gd name="T20" fmla="*/ 65 w 256"/>
                <a:gd name="T21" fmla="*/ 35 h 142"/>
                <a:gd name="T22" fmla="*/ 60 w 256"/>
                <a:gd name="T23" fmla="*/ 38 h 142"/>
                <a:gd name="T24" fmla="*/ 31 w 256"/>
                <a:gd name="T25" fmla="*/ 81 h 142"/>
                <a:gd name="T26" fmla="*/ 6 w 256"/>
                <a:gd name="T27" fmla="*/ 81 h 142"/>
                <a:gd name="T28" fmla="*/ 0 w 256"/>
                <a:gd name="T29" fmla="*/ 88 h 142"/>
                <a:gd name="T30" fmla="*/ 6 w 256"/>
                <a:gd name="T31" fmla="*/ 94 h 142"/>
                <a:gd name="T32" fmla="*/ 22 w 256"/>
                <a:gd name="T33" fmla="*/ 94 h 142"/>
                <a:gd name="T34" fmla="*/ 16 w 256"/>
                <a:gd name="T35" fmla="*/ 102 h 142"/>
                <a:gd name="T36" fmla="*/ 18 w 256"/>
                <a:gd name="T37" fmla="*/ 111 h 142"/>
                <a:gd name="T38" fmla="*/ 22 w 256"/>
                <a:gd name="T39" fmla="*/ 112 h 142"/>
                <a:gd name="T40" fmla="*/ 27 w 256"/>
                <a:gd name="T41" fmla="*/ 109 h 142"/>
                <a:gd name="T42" fmla="*/ 30 w 256"/>
                <a:gd name="T43" fmla="*/ 105 h 142"/>
                <a:gd name="T44" fmla="*/ 65 w 256"/>
                <a:gd name="T45" fmla="*/ 53 h 142"/>
                <a:gd name="T46" fmla="*/ 76 w 256"/>
                <a:gd name="T47" fmla="*/ 69 h 142"/>
                <a:gd name="T48" fmla="*/ 52 w 256"/>
                <a:gd name="T49" fmla="*/ 105 h 142"/>
                <a:gd name="T50" fmla="*/ 36 w 256"/>
                <a:gd name="T51" fmla="*/ 132 h 142"/>
                <a:gd name="T52" fmla="*/ 38 w 256"/>
                <a:gd name="T53" fmla="*/ 141 h 142"/>
                <a:gd name="T54" fmla="*/ 41 w 256"/>
                <a:gd name="T55" fmla="*/ 142 h 142"/>
                <a:gd name="T56" fmla="*/ 47 w 256"/>
                <a:gd name="T57" fmla="*/ 139 h 142"/>
                <a:gd name="T58" fmla="*/ 50 w 256"/>
                <a:gd name="T59" fmla="*/ 134 h 142"/>
                <a:gd name="T60" fmla="*/ 123 w 256"/>
                <a:gd name="T61" fmla="*/ 19 h 142"/>
                <a:gd name="T62" fmla="*/ 182 w 256"/>
                <a:gd name="T63" fmla="*/ 112 h 142"/>
                <a:gd name="T64" fmla="*/ 183 w 256"/>
                <a:gd name="T65" fmla="*/ 115 h 142"/>
                <a:gd name="T66" fmla="*/ 192 w 256"/>
                <a:gd name="T67" fmla="*/ 117 h 142"/>
                <a:gd name="T68" fmla="*/ 195 w 256"/>
                <a:gd name="T69" fmla="*/ 109 h 142"/>
                <a:gd name="T70" fmla="*/ 194 w 256"/>
                <a:gd name="T71" fmla="*/ 108 h 142"/>
                <a:gd name="T72" fmla="*/ 175 w 256"/>
                <a:gd name="T73" fmla="*/ 77 h 142"/>
                <a:gd name="T74" fmla="*/ 186 w 256"/>
                <a:gd name="T75" fmla="*/ 68 h 142"/>
                <a:gd name="T76" fmla="*/ 225 w 256"/>
                <a:gd name="T77" fmla="*/ 111 h 142"/>
                <a:gd name="T78" fmla="*/ 229 w 256"/>
                <a:gd name="T79" fmla="*/ 116 h 142"/>
                <a:gd name="T80" fmla="*/ 234 w 256"/>
                <a:gd name="T81" fmla="*/ 118 h 142"/>
                <a:gd name="T82" fmla="*/ 239 w 256"/>
                <a:gd name="T83" fmla="*/ 116 h 142"/>
                <a:gd name="T84" fmla="*/ 239 w 256"/>
                <a:gd name="T85" fmla="*/ 107 h 142"/>
                <a:gd name="T86" fmla="*/ 227 w 256"/>
                <a:gd name="T87" fmla="*/ 94 h 142"/>
                <a:gd name="T88" fmla="*/ 250 w 256"/>
                <a:gd name="T89" fmla="*/ 94 h 142"/>
                <a:gd name="T90" fmla="*/ 256 w 256"/>
                <a:gd name="T91" fmla="*/ 88 h 142"/>
                <a:gd name="T92" fmla="*/ 250 w 256"/>
                <a:gd name="T93" fmla="*/ 8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6" h="142">
                  <a:moveTo>
                    <a:pt x="250" y="81"/>
                  </a:moveTo>
                  <a:cubicBezTo>
                    <a:pt x="216" y="81"/>
                    <a:pt x="216" y="81"/>
                    <a:pt x="216" y="81"/>
                  </a:cubicBezTo>
                  <a:cubicBezTo>
                    <a:pt x="191" y="55"/>
                    <a:pt x="191" y="55"/>
                    <a:pt x="191" y="55"/>
                  </a:cubicBezTo>
                  <a:cubicBezTo>
                    <a:pt x="189" y="52"/>
                    <a:pt x="185" y="52"/>
                    <a:pt x="183" y="54"/>
                  </a:cubicBezTo>
                  <a:cubicBezTo>
                    <a:pt x="168" y="66"/>
                    <a:pt x="168" y="66"/>
                    <a:pt x="168" y="66"/>
                  </a:cubicBezTo>
                  <a:cubicBezTo>
                    <a:pt x="128" y="3"/>
                    <a:pt x="128" y="3"/>
                    <a:pt x="128" y="3"/>
                  </a:cubicBezTo>
                  <a:cubicBezTo>
                    <a:pt x="127" y="1"/>
                    <a:pt x="125" y="0"/>
                    <a:pt x="123" y="0"/>
                  </a:cubicBezTo>
                  <a:cubicBezTo>
                    <a:pt x="120" y="0"/>
                    <a:pt x="118" y="1"/>
                    <a:pt x="117" y="3"/>
                  </a:cubicBezTo>
                  <a:cubicBezTo>
                    <a:pt x="83" y="57"/>
                    <a:pt x="83" y="57"/>
                    <a:pt x="83" y="57"/>
                  </a:cubicBezTo>
                  <a:cubicBezTo>
                    <a:pt x="71" y="38"/>
                    <a:pt x="71" y="38"/>
                    <a:pt x="71" y="38"/>
                  </a:cubicBezTo>
                  <a:cubicBezTo>
                    <a:pt x="69" y="36"/>
                    <a:pt x="67" y="35"/>
                    <a:pt x="65" y="35"/>
                  </a:cubicBezTo>
                  <a:cubicBezTo>
                    <a:pt x="63" y="35"/>
                    <a:pt x="61" y="36"/>
                    <a:pt x="60" y="38"/>
                  </a:cubicBezTo>
                  <a:cubicBezTo>
                    <a:pt x="31" y="81"/>
                    <a:pt x="31" y="81"/>
                    <a:pt x="31" y="81"/>
                  </a:cubicBezTo>
                  <a:cubicBezTo>
                    <a:pt x="6" y="81"/>
                    <a:pt x="6" y="81"/>
                    <a:pt x="6" y="81"/>
                  </a:cubicBezTo>
                  <a:cubicBezTo>
                    <a:pt x="3" y="81"/>
                    <a:pt x="0" y="84"/>
                    <a:pt x="0" y="88"/>
                  </a:cubicBezTo>
                  <a:cubicBezTo>
                    <a:pt x="0" y="91"/>
                    <a:pt x="3" y="94"/>
                    <a:pt x="6" y="94"/>
                  </a:cubicBezTo>
                  <a:cubicBezTo>
                    <a:pt x="22" y="94"/>
                    <a:pt x="22" y="94"/>
                    <a:pt x="22" y="94"/>
                  </a:cubicBezTo>
                  <a:cubicBezTo>
                    <a:pt x="16" y="102"/>
                    <a:pt x="16" y="102"/>
                    <a:pt x="16" y="102"/>
                  </a:cubicBezTo>
                  <a:cubicBezTo>
                    <a:pt x="14" y="105"/>
                    <a:pt x="15" y="109"/>
                    <a:pt x="18" y="111"/>
                  </a:cubicBezTo>
                  <a:cubicBezTo>
                    <a:pt x="19" y="111"/>
                    <a:pt x="21" y="112"/>
                    <a:pt x="22" y="112"/>
                  </a:cubicBezTo>
                  <a:cubicBezTo>
                    <a:pt x="24" y="112"/>
                    <a:pt x="26" y="111"/>
                    <a:pt x="27" y="109"/>
                  </a:cubicBezTo>
                  <a:cubicBezTo>
                    <a:pt x="30" y="105"/>
                    <a:pt x="30" y="105"/>
                    <a:pt x="30" y="105"/>
                  </a:cubicBezTo>
                  <a:cubicBezTo>
                    <a:pt x="65" y="53"/>
                    <a:pt x="65" y="53"/>
                    <a:pt x="65" y="53"/>
                  </a:cubicBezTo>
                  <a:cubicBezTo>
                    <a:pt x="76" y="69"/>
                    <a:pt x="76" y="69"/>
                    <a:pt x="76" y="69"/>
                  </a:cubicBezTo>
                  <a:cubicBezTo>
                    <a:pt x="52" y="105"/>
                    <a:pt x="52" y="105"/>
                    <a:pt x="52" y="105"/>
                  </a:cubicBezTo>
                  <a:cubicBezTo>
                    <a:pt x="36" y="132"/>
                    <a:pt x="36" y="132"/>
                    <a:pt x="36" y="132"/>
                  </a:cubicBezTo>
                  <a:cubicBezTo>
                    <a:pt x="34" y="135"/>
                    <a:pt x="35" y="139"/>
                    <a:pt x="38" y="141"/>
                  </a:cubicBezTo>
                  <a:cubicBezTo>
                    <a:pt x="39" y="141"/>
                    <a:pt x="40" y="142"/>
                    <a:pt x="41" y="142"/>
                  </a:cubicBezTo>
                  <a:cubicBezTo>
                    <a:pt x="43" y="142"/>
                    <a:pt x="45" y="141"/>
                    <a:pt x="47" y="139"/>
                  </a:cubicBezTo>
                  <a:cubicBezTo>
                    <a:pt x="50" y="134"/>
                    <a:pt x="50" y="134"/>
                    <a:pt x="50" y="134"/>
                  </a:cubicBezTo>
                  <a:cubicBezTo>
                    <a:pt x="123" y="19"/>
                    <a:pt x="123" y="19"/>
                    <a:pt x="123" y="19"/>
                  </a:cubicBezTo>
                  <a:cubicBezTo>
                    <a:pt x="182" y="112"/>
                    <a:pt x="182" y="112"/>
                    <a:pt x="182" y="112"/>
                  </a:cubicBezTo>
                  <a:cubicBezTo>
                    <a:pt x="183" y="115"/>
                    <a:pt x="183" y="115"/>
                    <a:pt x="183" y="115"/>
                  </a:cubicBezTo>
                  <a:cubicBezTo>
                    <a:pt x="185" y="118"/>
                    <a:pt x="189" y="119"/>
                    <a:pt x="192" y="117"/>
                  </a:cubicBezTo>
                  <a:cubicBezTo>
                    <a:pt x="195" y="115"/>
                    <a:pt x="196" y="111"/>
                    <a:pt x="195" y="109"/>
                  </a:cubicBezTo>
                  <a:cubicBezTo>
                    <a:pt x="194" y="108"/>
                    <a:pt x="194" y="108"/>
                    <a:pt x="194" y="108"/>
                  </a:cubicBezTo>
                  <a:cubicBezTo>
                    <a:pt x="175" y="77"/>
                    <a:pt x="175" y="77"/>
                    <a:pt x="175" y="77"/>
                  </a:cubicBezTo>
                  <a:cubicBezTo>
                    <a:pt x="186" y="68"/>
                    <a:pt x="186" y="68"/>
                    <a:pt x="186" y="68"/>
                  </a:cubicBezTo>
                  <a:cubicBezTo>
                    <a:pt x="225" y="111"/>
                    <a:pt x="225" y="111"/>
                    <a:pt x="225" y="111"/>
                  </a:cubicBezTo>
                  <a:cubicBezTo>
                    <a:pt x="229" y="116"/>
                    <a:pt x="229" y="116"/>
                    <a:pt x="229" y="116"/>
                  </a:cubicBezTo>
                  <a:cubicBezTo>
                    <a:pt x="231" y="117"/>
                    <a:pt x="232" y="118"/>
                    <a:pt x="234" y="118"/>
                  </a:cubicBezTo>
                  <a:cubicBezTo>
                    <a:pt x="236" y="118"/>
                    <a:pt x="237" y="117"/>
                    <a:pt x="239" y="116"/>
                  </a:cubicBezTo>
                  <a:cubicBezTo>
                    <a:pt x="241" y="114"/>
                    <a:pt x="241" y="109"/>
                    <a:pt x="239" y="107"/>
                  </a:cubicBezTo>
                  <a:cubicBezTo>
                    <a:pt x="227" y="94"/>
                    <a:pt x="227" y="94"/>
                    <a:pt x="227" y="94"/>
                  </a:cubicBezTo>
                  <a:cubicBezTo>
                    <a:pt x="250" y="94"/>
                    <a:pt x="250" y="94"/>
                    <a:pt x="250" y="94"/>
                  </a:cubicBezTo>
                  <a:cubicBezTo>
                    <a:pt x="253" y="94"/>
                    <a:pt x="256" y="91"/>
                    <a:pt x="256" y="88"/>
                  </a:cubicBezTo>
                  <a:cubicBezTo>
                    <a:pt x="256" y="84"/>
                    <a:pt x="253" y="81"/>
                    <a:pt x="250" y="81"/>
                  </a:cubicBezTo>
                  <a:close/>
                </a:path>
              </a:pathLst>
            </a:custGeom>
            <a:solidFill>
              <a:srgbClr val="A2B6DB"/>
            </a:solidFill>
            <a:ln w="12700">
              <a:noFill/>
            </a:ln>
            <a:effectLst/>
          </p:spPr>
          <p:style>
            <a:lnRef idx="2">
              <a:schemeClr val="accent1">
                <a:shade val="50000"/>
              </a:schemeClr>
            </a:lnRef>
            <a:fillRef idx="1">
              <a:schemeClr val="accent1"/>
            </a:fillRef>
            <a:effectRef idx="0">
              <a:schemeClr val="accent1"/>
            </a:effectRef>
            <a:fontRef idx="minor">
              <a:schemeClr val="lt1"/>
            </a:fontRef>
          </p:style>
        </p:sp>
      </p:grpSp>
      <p:sp>
        <p:nvSpPr>
          <p:cNvPr id="20" name="文本框 19"/>
          <p:cNvSpPr txBox="1"/>
          <p:nvPr/>
        </p:nvSpPr>
        <p:spPr>
          <a:xfrm>
            <a:off x="6277716" y="3362878"/>
            <a:ext cx="1866904" cy="369332"/>
          </a:xfrm>
          <a:prstGeom prst="rect">
            <a:avLst/>
          </a:prstGeom>
          <a:noFill/>
        </p:spPr>
        <p:txBody>
          <a:bodyPr vert="horz"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b="1" i="0" u="none" strike="noStrike" kern="1200" cap="none" spc="0" normalizeH="0" baseline="0" noProof="0" dirty="0">
                <a:ln>
                  <a:noFill/>
                </a:ln>
                <a:solidFill>
                  <a:srgbClr val="A2B6DB"/>
                </a:solidFill>
                <a:effectLst/>
                <a:uLnTx/>
                <a:uFillTx/>
                <a:latin typeface="思源黑体 CN Medium" panose="020B0600000000000000" pitchFamily="34" charset="-122"/>
                <a:ea typeface="思源黑体 CN Medium" panose="020B0600000000000000" pitchFamily="34" charset="-122"/>
              </a:rPr>
              <a:t>标题文字添加</a:t>
            </a:r>
            <a:endParaRPr kumimoji="0" lang="zh-CN" altLang="en-US" b="1" i="0" u="none" strike="noStrike" kern="1200" cap="none" spc="0" normalizeH="0" baseline="0" noProof="0" dirty="0">
              <a:ln>
                <a:noFill/>
              </a:ln>
              <a:solidFill>
                <a:srgbClr val="A2B6DB"/>
              </a:solidFill>
              <a:effectLst/>
              <a:uLnTx/>
              <a:uFillTx/>
              <a:latin typeface="思源黑体 CN Medium" panose="020B0600000000000000" pitchFamily="34" charset="-122"/>
              <a:ea typeface="思源黑体 CN Medium" panose="020B0600000000000000" pitchFamily="34" charset="-122"/>
            </a:endParaRPr>
          </a:p>
        </p:txBody>
      </p:sp>
      <p:cxnSp>
        <p:nvCxnSpPr>
          <p:cNvPr id="21" name="直接连接符 20"/>
          <p:cNvCxnSpPr/>
          <p:nvPr/>
        </p:nvCxnSpPr>
        <p:spPr>
          <a:xfrm>
            <a:off x="8559921" y="2863020"/>
            <a:ext cx="289627" cy="0"/>
          </a:xfrm>
          <a:prstGeom prst="line">
            <a:avLst/>
          </a:prstGeom>
          <a:ln>
            <a:solidFill>
              <a:srgbClr val="A2B6DB"/>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572788" y="2863020"/>
            <a:ext cx="289627" cy="0"/>
          </a:xfrm>
          <a:prstGeom prst="line">
            <a:avLst/>
          </a:prstGeom>
          <a:ln>
            <a:solidFill>
              <a:srgbClr val="A2B6DB"/>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613632" y="2472438"/>
            <a:ext cx="773456" cy="773452"/>
            <a:chOff x="3555952" y="2802404"/>
            <a:chExt cx="773456" cy="773452"/>
          </a:xfrm>
        </p:grpSpPr>
        <p:grpSp>
          <p:nvGrpSpPr>
            <p:cNvPr id="24" name="组合 23"/>
            <p:cNvGrpSpPr/>
            <p:nvPr/>
          </p:nvGrpSpPr>
          <p:grpSpPr>
            <a:xfrm>
              <a:off x="3555952" y="2802404"/>
              <a:ext cx="773456" cy="773452"/>
              <a:chOff x="4733925" y="2153991"/>
              <a:chExt cx="2724150" cy="2724150"/>
            </a:xfrm>
          </p:grpSpPr>
          <p:sp>
            <p:nvSpPr>
              <p:cNvPr id="26" name="椭圆 25"/>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35"/>
            <p:cNvSpPr/>
            <p:nvPr/>
          </p:nvSpPr>
          <p:spPr>
            <a:xfrm>
              <a:off x="3859656" y="3052375"/>
              <a:ext cx="176749" cy="273510"/>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8" name="组合 27"/>
          <p:cNvGrpSpPr/>
          <p:nvPr/>
        </p:nvGrpSpPr>
        <p:grpSpPr>
          <a:xfrm>
            <a:off x="9029147" y="2472438"/>
            <a:ext cx="773456" cy="773452"/>
            <a:chOff x="7862592" y="2802404"/>
            <a:chExt cx="773456" cy="773452"/>
          </a:xfrm>
        </p:grpSpPr>
        <p:grpSp>
          <p:nvGrpSpPr>
            <p:cNvPr id="29" name="组合 28"/>
            <p:cNvGrpSpPr/>
            <p:nvPr/>
          </p:nvGrpSpPr>
          <p:grpSpPr>
            <a:xfrm>
              <a:off x="7862592" y="2802404"/>
              <a:ext cx="773456" cy="773452"/>
              <a:chOff x="4733925" y="2153991"/>
              <a:chExt cx="2724150" cy="2724150"/>
            </a:xfrm>
          </p:grpSpPr>
          <p:sp>
            <p:nvSpPr>
              <p:cNvPr id="31" name="椭圆 30"/>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6"/>
            <p:cNvSpPr/>
            <p:nvPr/>
          </p:nvSpPr>
          <p:spPr>
            <a:xfrm>
              <a:off x="8107214" y="3109611"/>
              <a:ext cx="273510" cy="159038"/>
            </a:xfrm>
            <a:custGeom>
              <a:avLst/>
              <a:gdLst>
                <a:gd name="connsiteX0" fmla="*/ 80863 w 338667"/>
                <a:gd name="connsiteY0" fmla="*/ 148414 h 196925"/>
                <a:gd name="connsiteX1" fmla="*/ 113771 w 338667"/>
                <a:gd name="connsiteY1" fmla="*/ 162369 h 196925"/>
                <a:gd name="connsiteX2" fmla="*/ 136261 w 338667"/>
                <a:gd name="connsiteY2" fmla="*/ 162369 h 196925"/>
                <a:gd name="connsiteX3" fmla="*/ 169334 w 338667"/>
                <a:gd name="connsiteY3" fmla="*/ 149078 h 196925"/>
                <a:gd name="connsiteX4" fmla="*/ 202406 w 338667"/>
                <a:gd name="connsiteY4" fmla="*/ 162369 h 196925"/>
                <a:gd name="connsiteX5" fmla="*/ 224896 w 338667"/>
                <a:gd name="connsiteY5" fmla="*/ 162369 h 196925"/>
                <a:gd name="connsiteX6" fmla="*/ 257969 w 338667"/>
                <a:gd name="connsiteY6" fmla="*/ 149078 h 196925"/>
                <a:gd name="connsiteX7" fmla="*/ 289719 w 338667"/>
                <a:gd name="connsiteY7" fmla="*/ 162369 h 196925"/>
                <a:gd name="connsiteX8" fmla="*/ 301625 w 338667"/>
                <a:gd name="connsiteY8" fmla="*/ 166356 h 196925"/>
                <a:gd name="connsiteX9" fmla="*/ 313532 w 338667"/>
                <a:gd name="connsiteY9" fmla="*/ 162369 h 196925"/>
                <a:gd name="connsiteX10" fmla="*/ 334698 w 338667"/>
                <a:gd name="connsiteY10" fmla="*/ 162369 h 196925"/>
                <a:gd name="connsiteX11" fmla="*/ 334698 w 338667"/>
                <a:gd name="connsiteY11" fmla="*/ 182305 h 196925"/>
                <a:gd name="connsiteX12" fmla="*/ 301625 w 338667"/>
                <a:gd name="connsiteY12" fmla="*/ 196925 h 196925"/>
                <a:gd name="connsiteX13" fmla="*/ 269875 w 338667"/>
                <a:gd name="connsiteY13" fmla="*/ 182305 h 196925"/>
                <a:gd name="connsiteX14" fmla="*/ 257969 w 338667"/>
                <a:gd name="connsiteY14" fmla="*/ 178318 h 196925"/>
                <a:gd name="connsiteX15" fmla="*/ 246063 w 338667"/>
                <a:gd name="connsiteY15" fmla="*/ 182305 h 196925"/>
                <a:gd name="connsiteX16" fmla="*/ 181240 w 338667"/>
                <a:gd name="connsiteY16" fmla="*/ 182305 h 196925"/>
                <a:gd name="connsiteX17" fmla="*/ 169334 w 338667"/>
                <a:gd name="connsiteY17" fmla="*/ 178318 h 196925"/>
                <a:gd name="connsiteX18" fmla="*/ 157427 w 338667"/>
                <a:gd name="connsiteY18" fmla="*/ 182305 h 196925"/>
                <a:gd name="connsiteX19" fmla="*/ 92604 w 338667"/>
                <a:gd name="connsiteY19" fmla="*/ 182305 h 196925"/>
                <a:gd name="connsiteX20" fmla="*/ 68792 w 338667"/>
                <a:gd name="connsiteY20" fmla="*/ 182305 h 196925"/>
                <a:gd name="connsiteX21" fmla="*/ 3969 w 338667"/>
                <a:gd name="connsiteY21" fmla="*/ 182305 h 196925"/>
                <a:gd name="connsiteX22" fmla="*/ 3969 w 338667"/>
                <a:gd name="connsiteY22" fmla="*/ 162369 h 196925"/>
                <a:gd name="connsiteX23" fmla="*/ 25135 w 338667"/>
                <a:gd name="connsiteY23" fmla="*/ 162369 h 196925"/>
                <a:gd name="connsiteX24" fmla="*/ 48948 w 338667"/>
                <a:gd name="connsiteY24" fmla="*/ 162369 h 196925"/>
                <a:gd name="connsiteX25" fmla="*/ 80863 w 338667"/>
                <a:gd name="connsiteY25" fmla="*/ 148414 h 196925"/>
                <a:gd name="connsiteX26" fmla="*/ 169334 w 338667"/>
                <a:gd name="connsiteY26" fmla="*/ 74706 h 196925"/>
                <a:gd name="connsiteX27" fmla="*/ 202406 w 338667"/>
                <a:gd name="connsiteY27" fmla="*/ 87935 h 196925"/>
                <a:gd name="connsiteX28" fmla="*/ 224896 w 338667"/>
                <a:gd name="connsiteY28" fmla="*/ 87935 h 196925"/>
                <a:gd name="connsiteX29" fmla="*/ 257969 w 338667"/>
                <a:gd name="connsiteY29" fmla="*/ 74706 h 196925"/>
                <a:gd name="connsiteX30" fmla="*/ 289719 w 338667"/>
                <a:gd name="connsiteY30" fmla="*/ 87935 h 196925"/>
                <a:gd name="connsiteX31" fmla="*/ 301625 w 338667"/>
                <a:gd name="connsiteY31" fmla="*/ 93227 h 196925"/>
                <a:gd name="connsiteX32" fmla="*/ 313532 w 338667"/>
                <a:gd name="connsiteY32" fmla="*/ 87935 h 196925"/>
                <a:gd name="connsiteX33" fmla="*/ 334698 w 338667"/>
                <a:gd name="connsiteY33" fmla="*/ 87935 h 196925"/>
                <a:gd name="connsiteX34" fmla="*/ 334698 w 338667"/>
                <a:gd name="connsiteY34" fmla="*/ 109102 h 196925"/>
                <a:gd name="connsiteX35" fmla="*/ 301625 w 338667"/>
                <a:gd name="connsiteY35" fmla="*/ 122331 h 196925"/>
                <a:gd name="connsiteX36" fmla="*/ 269875 w 338667"/>
                <a:gd name="connsiteY36" fmla="*/ 109102 h 196925"/>
                <a:gd name="connsiteX37" fmla="*/ 257969 w 338667"/>
                <a:gd name="connsiteY37" fmla="*/ 103810 h 196925"/>
                <a:gd name="connsiteX38" fmla="*/ 246063 w 338667"/>
                <a:gd name="connsiteY38" fmla="*/ 109102 h 196925"/>
                <a:gd name="connsiteX39" fmla="*/ 181240 w 338667"/>
                <a:gd name="connsiteY39" fmla="*/ 109102 h 196925"/>
                <a:gd name="connsiteX40" fmla="*/ 169334 w 338667"/>
                <a:gd name="connsiteY40" fmla="*/ 103810 h 196925"/>
                <a:gd name="connsiteX41" fmla="*/ 157427 w 338667"/>
                <a:gd name="connsiteY41" fmla="*/ 109102 h 196925"/>
                <a:gd name="connsiteX42" fmla="*/ 92604 w 338667"/>
                <a:gd name="connsiteY42" fmla="*/ 109102 h 196925"/>
                <a:gd name="connsiteX43" fmla="*/ 68792 w 338667"/>
                <a:gd name="connsiteY43" fmla="*/ 109102 h 196925"/>
                <a:gd name="connsiteX44" fmla="*/ 3969 w 338667"/>
                <a:gd name="connsiteY44" fmla="*/ 109102 h 196925"/>
                <a:gd name="connsiteX45" fmla="*/ 3969 w 338667"/>
                <a:gd name="connsiteY45" fmla="*/ 87935 h 196925"/>
                <a:gd name="connsiteX46" fmla="*/ 25135 w 338667"/>
                <a:gd name="connsiteY46" fmla="*/ 87935 h 196925"/>
                <a:gd name="connsiteX47" fmla="*/ 48948 w 338667"/>
                <a:gd name="connsiteY47" fmla="*/ 87935 h 196925"/>
                <a:gd name="connsiteX48" fmla="*/ 113771 w 338667"/>
                <a:gd name="connsiteY48" fmla="*/ 87935 h 196925"/>
                <a:gd name="connsiteX49" fmla="*/ 136261 w 338667"/>
                <a:gd name="connsiteY49" fmla="*/ 87935 h 196925"/>
                <a:gd name="connsiteX50" fmla="*/ 169334 w 338667"/>
                <a:gd name="connsiteY50" fmla="*/ 74706 h 196925"/>
                <a:gd name="connsiteX51" fmla="*/ 169334 w 338667"/>
                <a:gd name="connsiteY51" fmla="*/ 0 h 196925"/>
                <a:gd name="connsiteX52" fmla="*/ 202406 w 338667"/>
                <a:gd name="connsiteY52" fmla="*/ 14214 h 196925"/>
                <a:gd name="connsiteX53" fmla="*/ 224896 w 338667"/>
                <a:gd name="connsiteY53" fmla="*/ 14214 h 196925"/>
                <a:gd name="connsiteX54" fmla="*/ 257969 w 338667"/>
                <a:gd name="connsiteY54" fmla="*/ 0 h 196925"/>
                <a:gd name="connsiteX55" fmla="*/ 289719 w 338667"/>
                <a:gd name="connsiteY55" fmla="*/ 14214 h 196925"/>
                <a:gd name="connsiteX56" fmla="*/ 301625 w 338667"/>
                <a:gd name="connsiteY56" fmla="*/ 18091 h 196925"/>
                <a:gd name="connsiteX57" fmla="*/ 313532 w 338667"/>
                <a:gd name="connsiteY57" fmla="*/ 14214 h 196925"/>
                <a:gd name="connsiteX58" fmla="*/ 334698 w 338667"/>
                <a:gd name="connsiteY58" fmla="*/ 14214 h 196925"/>
                <a:gd name="connsiteX59" fmla="*/ 334698 w 338667"/>
                <a:gd name="connsiteY59" fmla="*/ 33597 h 196925"/>
                <a:gd name="connsiteX60" fmla="*/ 301625 w 338667"/>
                <a:gd name="connsiteY60" fmla="*/ 46518 h 196925"/>
                <a:gd name="connsiteX61" fmla="*/ 269875 w 338667"/>
                <a:gd name="connsiteY61" fmla="*/ 33597 h 196925"/>
                <a:gd name="connsiteX62" fmla="*/ 257969 w 338667"/>
                <a:gd name="connsiteY62" fmla="*/ 29720 h 196925"/>
                <a:gd name="connsiteX63" fmla="*/ 246063 w 338667"/>
                <a:gd name="connsiteY63" fmla="*/ 33597 h 196925"/>
                <a:gd name="connsiteX64" fmla="*/ 181240 w 338667"/>
                <a:gd name="connsiteY64" fmla="*/ 33597 h 196925"/>
                <a:gd name="connsiteX65" fmla="*/ 169334 w 338667"/>
                <a:gd name="connsiteY65" fmla="*/ 29720 h 196925"/>
                <a:gd name="connsiteX66" fmla="*/ 157427 w 338667"/>
                <a:gd name="connsiteY66" fmla="*/ 33597 h 196925"/>
                <a:gd name="connsiteX67" fmla="*/ 92604 w 338667"/>
                <a:gd name="connsiteY67" fmla="*/ 33597 h 196925"/>
                <a:gd name="connsiteX68" fmla="*/ 68792 w 338667"/>
                <a:gd name="connsiteY68" fmla="*/ 33597 h 196925"/>
                <a:gd name="connsiteX69" fmla="*/ 3969 w 338667"/>
                <a:gd name="connsiteY69" fmla="*/ 33597 h 196925"/>
                <a:gd name="connsiteX70" fmla="*/ 3969 w 338667"/>
                <a:gd name="connsiteY70" fmla="*/ 14214 h 196925"/>
                <a:gd name="connsiteX71" fmla="*/ 25135 w 338667"/>
                <a:gd name="connsiteY71" fmla="*/ 14214 h 196925"/>
                <a:gd name="connsiteX72" fmla="*/ 48948 w 338667"/>
                <a:gd name="connsiteY72" fmla="*/ 14214 h 196925"/>
                <a:gd name="connsiteX73" fmla="*/ 113771 w 338667"/>
                <a:gd name="connsiteY73" fmla="*/ 14214 h 196925"/>
                <a:gd name="connsiteX74" fmla="*/ 136261 w 338667"/>
                <a:gd name="connsiteY74" fmla="*/ 14214 h 196925"/>
                <a:gd name="connsiteX75" fmla="*/ 169334 w 338667"/>
                <a:gd name="connsiteY75" fmla="*/ 0 h 19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8667" h="196925">
                  <a:moveTo>
                    <a:pt x="80863" y="148414"/>
                  </a:moveTo>
                  <a:cubicBezTo>
                    <a:pt x="92604" y="148414"/>
                    <a:pt x="104510" y="153066"/>
                    <a:pt x="113771" y="162369"/>
                  </a:cubicBezTo>
                  <a:cubicBezTo>
                    <a:pt x="120386" y="169014"/>
                    <a:pt x="130969" y="169014"/>
                    <a:pt x="136261" y="162369"/>
                  </a:cubicBezTo>
                  <a:cubicBezTo>
                    <a:pt x="145521" y="153066"/>
                    <a:pt x="157427" y="149078"/>
                    <a:pt x="169334" y="149078"/>
                  </a:cubicBezTo>
                  <a:cubicBezTo>
                    <a:pt x="181240" y="149078"/>
                    <a:pt x="193146" y="153066"/>
                    <a:pt x="202406" y="162369"/>
                  </a:cubicBezTo>
                  <a:cubicBezTo>
                    <a:pt x="207698" y="169014"/>
                    <a:pt x="218281" y="169014"/>
                    <a:pt x="224896" y="162369"/>
                  </a:cubicBezTo>
                  <a:cubicBezTo>
                    <a:pt x="234157" y="153066"/>
                    <a:pt x="246063" y="149078"/>
                    <a:pt x="257969" y="149078"/>
                  </a:cubicBezTo>
                  <a:cubicBezTo>
                    <a:pt x="269875" y="149078"/>
                    <a:pt x="281782" y="153066"/>
                    <a:pt x="289719" y="162369"/>
                  </a:cubicBezTo>
                  <a:cubicBezTo>
                    <a:pt x="293688" y="165027"/>
                    <a:pt x="297657" y="166356"/>
                    <a:pt x="301625" y="166356"/>
                  </a:cubicBezTo>
                  <a:cubicBezTo>
                    <a:pt x="306917" y="166356"/>
                    <a:pt x="310886" y="165027"/>
                    <a:pt x="313532" y="162369"/>
                  </a:cubicBezTo>
                  <a:cubicBezTo>
                    <a:pt x="318823" y="155724"/>
                    <a:pt x="328084" y="155724"/>
                    <a:pt x="334698" y="162369"/>
                  </a:cubicBezTo>
                  <a:cubicBezTo>
                    <a:pt x="339990" y="167685"/>
                    <a:pt x="339990" y="176989"/>
                    <a:pt x="334698" y="182305"/>
                  </a:cubicBezTo>
                  <a:cubicBezTo>
                    <a:pt x="325438" y="191609"/>
                    <a:pt x="313532" y="196925"/>
                    <a:pt x="301625" y="196925"/>
                  </a:cubicBezTo>
                  <a:cubicBezTo>
                    <a:pt x="289719" y="196925"/>
                    <a:pt x="277813" y="191609"/>
                    <a:pt x="269875" y="182305"/>
                  </a:cubicBezTo>
                  <a:cubicBezTo>
                    <a:pt x="265907" y="179647"/>
                    <a:pt x="261938" y="178318"/>
                    <a:pt x="257969" y="178318"/>
                  </a:cubicBezTo>
                  <a:cubicBezTo>
                    <a:pt x="252677" y="178318"/>
                    <a:pt x="248709" y="179647"/>
                    <a:pt x="246063" y="182305"/>
                  </a:cubicBezTo>
                  <a:cubicBezTo>
                    <a:pt x="227542" y="200912"/>
                    <a:pt x="198438" y="200912"/>
                    <a:pt x="181240" y="182305"/>
                  </a:cubicBezTo>
                  <a:cubicBezTo>
                    <a:pt x="177271" y="179647"/>
                    <a:pt x="173302" y="178318"/>
                    <a:pt x="169334" y="178318"/>
                  </a:cubicBezTo>
                  <a:cubicBezTo>
                    <a:pt x="165365" y="178318"/>
                    <a:pt x="161396" y="179647"/>
                    <a:pt x="157427" y="182305"/>
                  </a:cubicBezTo>
                  <a:cubicBezTo>
                    <a:pt x="140229" y="200912"/>
                    <a:pt x="111125" y="200912"/>
                    <a:pt x="92604" y="182305"/>
                  </a:cubicBezTo>
                  <a:cubicBezTo>
                    <a:pt x="85990" y="175660"/>
                    <a:pt x="75406" y="175660"/>
                    <a:pt x="68792" y="182305"/>
                  </a:cubicBezTo>
                  <a:cubicBezTo>
                    <a:pt x="51594" y="200912"/>
                    <a:pt x="22490" y="200912"/>
                    <a:pt x="3969" y="182305"/>
                  </a:cubicBezTo>
                  <a:cubicBezTo>
                    <a:pt x="-1323" y="176989"/>
                    <a:pt x="-1323" y="167685"/>
                    <a:pt x="3969" y="162369"/>
                  </a:cubicBezTo>
                  <a:cubicBezTo>
                    <a:pt x="10583" y="155724"/>
                    <a:pt x="19844" y="155724"/>
                    <a:pt x="25135" y="162369"/>
                  </a:cubicBezTo>
                  <a:cubicBezTo>
                    <a:pt x="31750" y="169014"/>
                    <a:pt x="42333" y="169014"/>
                    <a:pt x="48948" y="162369"/>
                  </a:cubicBezTo>
                  <a:cubicBezTo>
                    <a:pt x="57547" y="153066"/>
                    <a:pt x="69122" y="148414"/>
                    <a:pt x="80863" y="148414"/>
                  </a:cubicBezTo>
                  <a:close/>
                  <a:moveTo>
                    <a:pt x="169334" y="74706"/>
                  </a:moveTo>
                  <a:cubicBezTo>
                    <a:pt x="181240" y="74706"/>
                    <a:pt x="193146" y="79997"/>
                    <a:pt x="202406" y="87935"/>
                  </a:cubicBezTo>
                  <a:cubicBezTo>
                    <a:pt x="207698" y="94550"/>
                    <a:pt x="218281" y="94550"/>
                    <a:pt x="224896" y="87935"/>
                  </a:cubicBezTo>
                  <a:cubicBezTo>
                    <a:pt x="234157" y="79997"/>
                    <a:pt x="246063" y="74706"/>
                    <a:pt x="257969" y="74706"/>
                  </a:cubicBezTo>
                  <a:cubicBezTo>
                    <a:pt x="269875" y="74706"/>
                    <a:pt x="281782" y="79997"/>
                    <a:pt x="289719" y="87935"/>
                  </a:cubicBezTo>
                  <a:cubicBezTo>
                    <a:pt x="293688" y="91904"/>
                    <a:pt x="297657" y="93227"/>
                    <a:pt x="301625" y="93227"/>
                  </a:cubicBezTo>
                  <a:cubicBezTo>
                    <a:pt x="306917" y="93227"/>
                    <a:pt x="310886" y="91904"/>
                    <a:pt x="313532" y="87935"/>
                  </a:cubicBezTo>
                  <a:cubicBezTo>
                    <a:pt x="318823" y="82643"/>
                    <a:pt x="328084" y="82643"/>
                    <a:pt x="334698" y="87935"/>
                  </a:cubicBezTo>
                  <a:cubicBezTo>
                    <a:pt x="339990" y="93227"/>
                    <a:pt x="339990" y="103810"/>
                    <a:pt x="334698" y="109102"/>
                  </a:cubicBezTo>
                  <a:cubicBezTo>
                    <a:pt x="325438" y="117039"/>
                    <a:pt x="313532" y="122331"/>
                    <a:pt x="301625" y="122331"/>
                  </a:cubicBezTo>
                  <a:cubicBezTo>
                    <a:pt x="289719" y="122331"/>
                    <a:pt x="277813" y="117039"/>
                    <a:pt x="269875" y="109102"/>
                  </a:cubicBezTo>
                  <a:cubicBezTo>
                    <a:pt x="265907" y="105133"/>
                    <a:pt x="261938" y="103810"/>
                    <a:pt x="257969" y="103810"/>
                  </a:cubicBezTo>
                  <a:cubicBezTo>
                    <a:pt x="252677" y="103810"/>
                    <a:pt x="248709" y="105133"/>
                    <a:pt x="246063" y="109102"/>
                  </a:cubicBezTo>
                  <a:cubicBezTo>
                    <a:pt x="227542" y="126300"/>
                    <a:pt x="198438" y="126300"/>
                    <a:pt x="181240" y="109102"/>
                  </a:cubicBezTo>
                  <a:cubicBezTo>
                    <a:pt x="177271" y="105133"/>
                    <a:pt x="173302" y="103810"/>
                    <a:pt x="169334" y="103810"/>
                  </a:cubicBezTo>
                  <a:cubicBezTo>
                    <a:pt x="165365" y="103810"/>
                    <a:pt x="161396" y="105133"/>
                    <a:pt x="157427" y="109102"/>
                  </a:cubicBezTo>
                  <a:cubicBezTo>
                    <a:pt x="140229" y="126300"/>
                    <a:pt x="111125" y="126300"/>
                    <a:pt x="92604" y="109102"/>
                  </a:cubicBezTo>
                  <a:cubicBezTo>
                    <a:pt x="85990" y="102487"/>
                    <a:pt x="75406" y="102487"/>
                    <a:pt x="68792" y="109102"/>
                  </a:cubicBezTo>
                  <a:cubicBezTo>
                    <a:pt x="51594" y="126300"/>
                    <a:pt x="22490" y="126300"/>
                    <a:pt x="3969" y="109102"/>
                  </a:cubicBezTo>
                  <a:cubicBezTo>
                    <a:pt x="-1323" y="103810"/>
                    <a:pt x="-1323" y="93227"/>
                    <a:pt x="3969" y="87935"/>
                  </a:cubicBezTo>
                  <a:cubicBezTo>
                    <a:pt x="10583" y="82643"/>
                    <a:pt x="19844" y="82643"/>
                    <a:pt x="25135" y="87935"/>
                  </a:cubicBezTo>
                  <a:cubicBezTo>
                    <a:pt x="31750" y="94550"/>
                    <a:pt x="42333" y="94550"/>
                    <a:pt x="48948" y="87935"/>
                  </a:cubicBezTo>
                  <a:cubicBezTo>
                    <a:pt x="66146" y="70737"/>
                    <a:pt x="95250" y="70737"/>
                    <a:pt x="113771" y="87935"/>
                  </a:cubicBezTo>
                  <a:cubicBezTo>
                    <a:pt x="120386" y="94550"/>
                    <a:pt x="130969" y="94550"/>
                    <a:pt x="136261" y="87935"/>
                  </a:cubicBezTo>
                  <a:cubicBezTo>
                    <a:pt x="145521" y="79997"/>
                    <a:pt x="157427" y="74706"/>
                    <a:pt x="169334" y="74706"/>
                  </a:cubicBezTo>
                  <a:close/>
                  <a:moveTo>
                    <a:pt x="169334" y="0"/>
                  </a:moveTo>
                  <a:cubicBezTo>
                    <a:pt x="181240" y="0"/>
                    <a:pt x="193146" y="5169"/>
                    <a:pt x="202406" y="14214"/>
                  </a:cubicBezTo>
                  <a:cubicBezTo>
                    <a:pt x="207698" y="20675"/>
                    <a:pt x="218281" y="20675"/>
                    <a:pt x="224896" y="14214"/>
                  </a:cubicBezTo>
                  <a:cubicBezTo>
                    <a:pt x="234157" y="5169"/>
                    <a:pt x="246063" y="0"/>
                    <a:pt x="257969" y="0"/>
                  </a:cubicBezTo>
                  <a:cubicBezTo>
                    <a:pt x="269875" y="0"/>
                    <a:pt x="281782" y="5169"/>
                    <a:pt x="289719" y="14214"/>
                  </a:cubicBezTo>
                  <a:cubicBezTo>
                    <a:pt x="293688" y="16798"/>
                    <a:pt x="297657" y="18091"/>
                    <a:pt x="301625" y="18091"/>
                  </a:cubicBezTo>
                  <a:cubicBezTo>
                    <a:pt x="306917" y="18091"/>
                    <a:pt x="310886" y="16798"/>
                    <a:pt x="313532" y="14214"/>
                  </a:cubicBezTo>
                  <a:cubicBezTo>
                    <a:pt x="318823" y="7753"/>
                    <a:pt x="328084" y="7753"/>
                    <a:pt x="334698" y="14214"/>
                  </a:cubicBezTo>
                  <a:cubicBezTo>
                    <a:pt x="339990" y="19383"/>
                    <a:pt x="339990" y="28428"/>
                    <a:pt x="334698" y="33597"/>
                  </a:cubicBezTo>
                  <a:cubicBezTo>
                    <a:pt x="325438" y="42642"/>
                    <a:pt x="313532" y="46518"/>
                    <a:pt x="301625" y="46518"/>
                  </a:cubicBezTo>
                  <a:cubicBezTo>
                    <a:pt x="289719" y="46518"/>
                    <a:pt x="277813" y="42642"/>
                    <a:pt x="269875" y="33597"/>
                  </a:cubicBezTo>
                  <a:cubicBezTo>
                    <a:pt x="265907" y="31012"/>
                    <a:pt x="261938" y="29720"/>
                    <a:pt x="257969" y="29720"/>
                  </a:cubicBezTo>
                  <a:cubicBezTo>
                    <a:pt x="252677" y="29720"/>
                    <a:pt x="248709" y="31012"/>
                    <a:pt x="246063" y="33597"/>
                  </a:cubicBezTo>
                  <a:cubicBezTo>
                    <a:pt x="227542" y="51687"/>
                    <a:pt x="198438" y="51687"/>
                    <a:pt x="181240" y="33597"/>
                  </a:cubicBezTo>
                  <a:cubicBezTo>
                    <a:pt x="177271" y="31012"/>
                    <a:pt x="173302" y="29720"/>
                    <a:pt x="169334" y="29720"/>
                  </a:cubicBezTo>
                  <a:cubicBezTo>
                    <a:pt x="165365" y="29720"/>
                    <a:pt x="161396" y="31012"/>
                    <a:pt x="157427" y="33597"/>
                  </a:cubicBezTo>
                  <a:cubicBezTo>
                    <a:pt x="140229" y="51687"/>
                    <a:pt x="111125" y="51687"/>
                    <a:pt x="92604" y="33597"/>
                  </a:cubicBezTo>
                  <a:cubicBezTo>
                    <a:pt x="85990" y="27136"/>
                    <a:pt x="75406" y="27136"/>
                    <a:pt x="68792" y="33597"/>
                  </a:cubicBezTo>
                  <a:cubicBezTo>
                    <a:pt x="51594" y="51687"/>
                    <a:pt x="22490" y="51687"/>
                    <a:pt x="3969" y="33597"/>
                  </a:cubicBezTo>
                  <a:cubicBezTo>
                    <a:pt x="-1323" y="28428"/>
                    <a:pt x="-1323" y="19383"/>
                    <a:pt x="3969" y="14214"/>
                  </a:cubicBezTo>
                  <a:cubicBezTo>
                    <a:pt x="10583" y="7753"/>
                    <a:pt x="19844" y="7753"/>
                    <a:pt x="25135" y="14214"/>
                  </a:cubicBezTo>
                  <a:cubicBezTo>
                    <a:pt x="31750" y="20675"/>
                    <a:pt x="42333" y="20675"/>
                    <a:pt x="48948" y="14214"/>
                  </a:cubicBezTo>
                  <a:cubicBezTo>
                    <a:pt x="66146" y="-3876"/>
                    <a:pt x="95250" y="-3876"/>
                    <a:pt x="113771" y="14214"/>
                  </a:cubicBezTo>
                  <a:cubicBezTo>
                    <a:pt x="120386" y="20675"/>
                    <a:pt x="130969" y="20675"/>
                    <a:pt x="136261" y="14214"/>
                  </a:cubicBezTo>
                  <a:cubicBezTo>
                    <a:pt x="145521" y="5169"/>
                    <a:pt x="157427" y="0"/>
                    <a:pt x="169334" y="0"/>
                  </a:cubicBezTo>
                  <a:close/>
                </a:path>
              </a:pathLst>
            </a:cu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4138306" y="3541709"/>
            <a:ext cx="1724109" cy="462045"/>
            <a:chOff x="2314462" y="4016345"/>
            <a:chExt cx="1724109" cy="462045"/>
          </a:xfrm>
        </p:grpSpPr>
        <p:sp>
          <p:nvSpPr>
            <p:cNvPr id="34" name="矩形 33"/>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35"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36"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37" name="矩形 36"/>
          <p:cNvSpPr/>
          <p:nvPr/>
        </p:nvSpPr>
        <p:spPr>
          <a:xfrm>
            <a:off x="4180994" y="4112751"/>
            <a:ext cx="1638732" cy="646331"/>
          </a:xfrm>
          <a:prstGeom prst="rect">
            <a:avLst/>
          </a:prstGeom>
        </p:spPr>
        <p:txBody>
          <a:bodyPr wrap="square">
            <a:spAutoFit/>
          </a:bodyPr>
          <a:lstStyle/>
          <a:p>
            <a:pPr algn="ct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38" name="组合 37"/>
          <p:cNvGrpSpPr/>
          <p:nvPr/>
        </p:nvGrpSpPr>
        <p:grpSpPr>
          <a:xfrm>
            <a:off x="8553821" y="3630875"/>
            <a:ext cx="1724109" cy="462045"/>
            <a:chOff x="2314462" y="4016345"/>
            <a:chExt cx="1724109" cy="462045"/>
          </a:xfrm>
        </p:grpSpPr>
        <p:sp>
          <p:nvSpPr>
            <p:cNvPr id="39" name="矩形 38"/>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40"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41"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42" name="矩形 41"/>
          <p:cNvSpPr/>
          <p:nvPr/>
        </p:nvSpPr>
        <p:spPr>
          <a:xfrm>
            <a:off x="8596509" y="4201917"/>
            <a:ext cx="1638732" cy="646331"/>
          </a:xfrm>
          <a:prstGeom prst="rect">
            <a:avLst/>
          </a:prstGeom>
        </p:spPr>
        <p:txBody>
          <a:bodyPr wrap="square">
            <a:spAutoFit/>
          </a:bodyPr>
          <a:lstStyle/>
          <a:p>
            <a:pPr algn="ct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43" name="矩形 42"/>
          <p:cNvSpPr/>
          <p:nvPr/>
        </p:nvSpPr>
        <p:spPr>
          <a:xfrm>
            <a:off x="6419758" y="4580415"/>
            <a:ext cx="1638732" cy="646331"/>
          </a:xfrm>
          <a:prstGeom prst="rect">
            <a:avLst/>
          </a:prstGeom>
        </p:spPr>
        <p:txBody>
          <a:bodyPr wrap="square">
            <a:spAutoFit/>
          </a:bodyPr>
          <a:lstStyle/>
          <a:p>
            <a:pPr algn="ct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pic>
        <p:nvPicPr>
          <p:cNvPr id="48" name="图片 47"/>
          <p:cNvPicPr>
            <a:picLocks noChangeAspect="1"/>
          </p:cNvPicPr>
          <p:nvPr/>
        </p:nvPicPr>
        <p:blipFill>
          <a:blip r:embed="rId6">
            <a:extLst>
              <a:ext uri="{28A0092B-C50C-407E-A947-70E740481C1C}">
                <a14:useLocalDpi xmlns:a14="http://schemas.microsoft.com/office/drawing/2010/main" val="0"/>
              </a:ext>
            </a:extLst>
          </a:blip>
          <a:srcRect r="52146"/>
          <a:stretch>
            <a:fillRect/>
          </a:stretch>
        </p:blipFill>
        <p:spPr>
          <a:xfrm flipH="1">
            <a:off x="1675046" y="1034195"/>
            <a:ext cx="2262566" cy="4728013"/>
          </a:xfrm>
          <a:custGeom>
            <a:avLst/>
            <a:gdLst>
              <a:gd name="connsiteX0" fmla="*/ 2262566 w 2262566"/>
              <a:gd name="connsiteY0" fmla="*/ 0 h 4728013"/>
              <a:gd name="connsiteX1" fmla="*/ 0 w 2262566"/>
              <a:gd name="connsiteY1" fmla="*/ 0 h 4728013"/>
              <a:gd name="connsiteX2" fmla="*/ 0 w 2262566"/>
              <a:gd name="connsiteY2" fmla="*/ 4728013 h 4728013"/>
              <a:gd name="connsiteX3" fmla="*/ 2262566 w 2262566"/>
              <a:gd name="connsiteY3" fmla="*/ 4728013 h 4728013"/>
            </a:gdLst>
            <a:ahLst/>
            <a:cxnLst>
              <a:cxn ang="0">
                <a:pos x="connsiteX0" y="connsiteY0"/>
              </a:cxn>
              <a:cxn ang="0">
                <a:pos x="connsiteX1" y="connsiteY1"/>
              </a:cxn>
              <a:cxn ang="0">
                <a:pos x="connsiteX2" y="connsiteY2"/>
              </a:cxn>
              <a:cxn ang="0">
                <a:pos x="connsiteX3" y="connsiteY3"/>
              </a:cxn>
            </a:cxnLst>
            <a:rect l="l" t="t" r="r" b="b"/>
            <a:pathLst>
              <a:path w="2262566" h="4728013">
                <a:moveTo>
                  <a:pt x="2262566" y="0"/>
                </a:moveTo>
                <a:lnTo>
                  <a:pt x="0" y="0"/>
                </a:lnTo>
                <a:lnTo>
                  <a:pt x="0" y="4728013"/>
                </a:lnTo>
                <a:lnTo>
                  <a:pt x="2262566" y="4728013"/>
                </a:lnTo>
                <a:close/>
              </a:path>
            </a:pathLst>
          </a:custGeom>
        </p:spPr>
      </p:pic>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 presetClass="entr" presetSubtype="4" fill="hold" grpId="0" nodeType="afterEffect" p14:presetBounceEnd="62000">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14:bounceEnd="62000">
                                          <p:cBhvr additive="base">
                                            <p:cTn id="17" dur="2000" fill="hold"/>
                                            <p:tgtEl>
                                              <p:spTgt spid="43"/>
                                            </p:tgtEl>
                                            <p:attrNameLst>
                                              <p:attrName>ppt_x</p:attrName>
                                            </p:attrNameLst>
                                          </p:cBhvr>
                                          <p:tavLst>
                                            <p:tav tm="0">
                                              <p:val>
                                                <p:strVal val="#ppt_x"/>
                                              </p:val>
                                            </p:tav>
                                            <p:tav tm="100000">
                                              <p:val>
                                                <p:strVal val="#ppt_x"/>
                                              </p:val>
                                            </p:tav>
                                          </p:tavLst>
                                        </p:anim>
                                        <p:anim calcmode="lin" valueType="num" p14:bounceEnd="62000">
                                          <p:cBhvr additive="base">
                                            <p:cTn id="18" dur="20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16" presetClass="entr" presetSubtype="2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par>
                                    <p:cTn id="23" presetID="16" presetClass="entr" presetSubtype="21"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par>
                              <p:cTn id="26" fill="hold">
                                <p:stCondLst>
                                  <p:cond delay="4000"/>
                                </p:stCondLst>
                                <p:childTnLst>
                                  <p:par>
                                    <p:cTn id="27" presetID="2" presetClass="entr" presetSubtype="8" decel="10000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0-#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000" fill="hold"/>
                                            <p:tgtEl>
                                              <p:spTgt spid="28"/>
                                            </p:tgtEl>
                                            <p:attrNameLst>
                                              <p:attrName>ppt_x</p:attrName>
                                            </p:attrNameLst>
                                          </p:cBhvr>
                                          <p:tavLst>
                                            <p:tav tm="0">
                                              <p:val>
                                                <p:strVal val="1+#ppt_w/2"/>
                                              </p:val>
                                            </p:tav>
                                            <p:tav tm="100000">
                                              <p:val>
                                                <p:strVal val="#ppt_x"/>
                                              </p:val>
                                            </p:tav>
                                          </p:tavLst>
                                        </p:anim>
                                        <p:anim calcmode="lin" valueType="num">
                                          <p:cBhvr additive="base">
                                            <p:cTn id="34" dur="1000" fill="hold"/>
                                            <p:tgtEl>
                                              <p:spTgt spid="28"/>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55"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1000" fill="hold"/>
                                            <p:tgtEl>
                                              <p:spTgt spid="33"/>
                                            </p:tgtEl>
                                            <p:attrNameLst>
                                              <p:attrName>ppt_w</p:attrName>
                                            </p:attrNameLst>
                                          </p:cBhvr>
                                          <p:tavLst>
                                            <p:tav tm="0">
                                              <p:val>
                                                <p:strVal val="#ppt_w*0.70"/>
                                              </p:val>
                                            </p:tav>
                                            <p:tav tm="100000">
                                              <p:val>
                                                <p:strVal val="#ppt_w"/>
                                              </p:val>
                                            </p:tav>
                                          </p:tavLst>
                                        </p:anim>
                                        <p:anim calcmode="lin" valueType="num">
                                          <p:cBhvr>
                                            <p:cTn id="39" dur="1000" fill="hold"/>
                                            <p:tgtEl>
                                              <p:spTgt spid="33"/>
                                            </p:tgtEl>
                                            <p:attrNameLst>
                                              <p:attrName>ppt_h</p:attrName>
                                            </p:attrNameLst>
                                          </p:cBhvr>
                                          <p:tavLst>
                                            <p:tav tm="0">
                                              <p:val>
                                                <p:strVal val="#ppt_h"/>
                                              </p:val>
                                            </p:tav>
                                            <p:tav tm="100000">
                                              <p:val>
                                                <p:strVal val="#ppt_h"/>
                                              </p:val>
                                            </p:tav>
                                          </p:tavLst>
                                        </p:anim>
                                        <p:animEffect transition="in" filter="fade">
                                          <p:cBhvr>
                                            <p:cTn id="40" dur="1000"/>
                                            <p:tgtEl>
                                              <p:spTgt spid="33"/>
                                            </p:tgtEl>
                                          </p:cBhvr>
                                        </p:animEffect>
                                      </p:childTnLst>
                                    </p:cTn>
                                  </p:par>
                                </p:childTnLst>
                              </p:cTn>
                            </p:par>
                            <p:par>
                              <p:cTn id="41" fill="hold">
                                <p:stCondLst>
                                  <p:cond delay="6000"/>
                                </p:stCondLst>
                                <p:childTnLst>
                                  <p:par>
                                    <p:cTn id="42" presetID="2" presetClass="entr" presetSubtype="4" fill="hold" grpId="0" nodeType="afterEffect" p14:presetBounceEnd="62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62000">
                                          <p:cBhvr additive="base">
                                            <p:cTn id="44" dur="2000" fill="hold"/>
                                            <p:tgtEl>
                                              <p:spTgt spid="37"/>
                                            </p:tgtEl>
                                            <p:attrNameLst>
                                              <p:attrName>ppt_x</p:attrName>
                                            </p:attrNameLst>
                                          </p:cBhvr>
                                          <p:tavLst>
                                            <p:tav tm="0">
                                              <p:val>
                                                <p:strVal val="#ppt_x"/>
                                              </p:val>
                                            </p:tav>
                                            <p:tav tm="100000">
                                              <p:val>
                                                <p:strVal val="#ppt_x"/>
                                              </p:val>
                                            </p:tav>
                                          </p:tavLst>
                                        </p:anim>
                                        <p:anim calcmode="lin" valueType="num" p14:bounceEnd="62000">
                                          <p:cBhvr additive="base">
                                            <p:cTn id="45" dur="20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8000"/>
                                </p:stCondLst>
                                <p:childTnLst>
                                  <p:par>
                                    <p:cTn id="47" presetID="55"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1000" fill="hold"/>
                                            <p:tgtEl>
                                              <p:spTgt spid="38"/>
                                            </p:tgtEl>
                                            <p:attrNameLst>
                                              <p:attrName>ppt_w</p:attrName>
                                            </p:attrNameLst>
                                          </p:cBhvr>
                                          <p:tavLst>
                                            <p:tav tm="0">
                                              <p:val>
                                                <p:strVal val="#ppt_w*0.70"/>
                                              </p:val>
                                            </p:tav>
                                            <p:tav tm="100000">
                                              <p:val>
                                                <p:strVal val="#ppt_w"/>
                                              </p:val>
                                            </p:tav>
                                          </p:tavLst>
                                        </p:anim>
                                        <p:anim calcmode="lin" valueType="num">
                                          <p:cBhvr>
                                            <p:cTn id="50" dur="1000" fill="hold"/>
                                            <p:tgtEl>
                                              <p:spTgt spid="38"/>
                                            </p:tgtEl>
                                            <p:attrNameLst>
                                              <p:attrName>ppt_h</p:attrName>
                                            </p:attrNameLst>
                                          </p:cBhvr>
                                          <p:tavLst>
                                            <p:tav tm="0">
                                              <p:val>
                                                <p:strVal val="#ppt_h"/>
                                              </p:val>
                                            </p:tav>
                                            <p:tav tm="100000">
                                              <p:val>
                                                <p:strVal val="#ppt_h"/>
                                              </p:val>
                                            </p:tav>
                                          </p:tavLst>
                                        </p:anim>
                                        <p:animEffect transition="in" filter="fade">
                                          <p:cBhvr>
                                            <p:cTn id="51" dur="1000"/>
                                            <p:tgtEl>
                                              <p:spTgt spid="38"/>
                                            </p:tgtEl>
                                          </p:cBhvr>
                                        </p:animEffect>
                                      </p:childTnLst>
                                    </p:cTn>
                                  </p:par>
                                </p:childTnLst>
                              </p:cTn>
                            </p:par>
                            <p:par>
                              <p:cTn id="52" fill="hold">
                                <p:stCondLst>
                                  <p:cond delay="9000"/>
                                </p:stCondLst>
                                <p:childTnLst>
                                  <p:par>
                                    <p:cTn id="53" presetID="2" presetClass="entr" presetSubtype="4" fill="hold" grpId="0" nodeType="afterEffect" p14:presetBounceEnd="62000">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14:bounceEnd="62000">
                                          <p:cBhvr additive="base">
                                            <p:cTn id="55" dur="2000" fill="hold"/>
                                            <p:tgtEl>
                                              <p:spTgt spid="42"/>
                                            </p:tgtEl>
                                            <p:attrNameLst>
                                              <p:attrName>ppt_x</p:attrName>
                                            </p:attrNameLst>
                                          </p:cBhvr>
                                          <p:tavLst>
                                            <p:tav tm="0">
                                              <p:val>
                                                <p:strVal val="#ppt_x"/>
                                              </p:val>
                                            </p:tav>
                                            <p:tav tm="100000">
                                              <p:val>
                                                <p:strVal val="#ppt_x"/>
                                              </p:val>
                                            </p:tav>
                                          </p:tavLst>
                                        </p:anim>
                                        <p:anim calcmode="lin" valueType="num" p14:bounceEnd="62000">
                                          <p:cBhvr additive="base">
                                            <p:cTn id="56" dur="2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2000" fill="hold"/>
                                            <p:tgtEl>
                                              <p:spTgt spid="43"/>
                                            </p:tgtEl>
                                            <p:attrNameLst>
                                              <p:attrName>ppt_x</p:attrName>
                                            </p:attrNameLst>
                                          </p:cBhvr>
                                          <p:tavLst>
                                            <p:tav tm="0">
                                              <p:val>
                                                <p:strVal val="#ppt_x"/>
                                              </p:val>
                                            </p:tav>
                                            <p:tav tm="100000">
                                              <p:val>
                                                <p:strVal val="#ppt_x"/>
                                              </p:val>
                                            </p:tav>
                                          </p:tavLst>
                                        </p:anim>
                                        <p:anim calcmode="lin" valueType="num">
                                          <p:cBhvr additive="base">
                                            <p:cTn id="18" dur="20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16" presetClass="entr" presetSubtype="2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par>
                                    <p:cTn id="23" presetID="16" presetClass="entr" presetSubtype="21"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par>
                              <p:cTn id="26" fill="hold">
                                <p:stCondLst>
                                  <p:cond delay="4000"/>
                                </p:stCondLst>
                                <p:childTnLst>
                                  <p:par>
                                    <p:cTn id="27" presetID="2" presetClass="entr" presetSubtype="8" decel="10000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0-#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000" fill="hold"/>
                                            <p:tgtEl>
                                              <p:spTgt spid="28"/>
                                            </p:tgtEl>
                                            <p:attrNameLst>
                                              <p:attrName>ppt_x</p:attrName>
                                            </p:attrNameLst>
                                          </p:cBhvr>
                                          <p:tavLst>
                                            <p:tav tm="0">
                                              <p:val>
                                                <p:strVal val="1+#ppt_w/2"/>
                                              </p:val>
                                            </p:tav>
                                            <p:tav tm="100000">
                                              <p:val>
                                                <p:strVal val="#ppt_x"/>
                                              </p:val>
                                            </p:tav>
                                          </p:tavLst>
                                        </p:anim>
                                        <p:anim calcmode="lin" valueType="num">
                                          <p:cBhvr additive="base">
                                            <p:cTn id="34" dur="1000" fill="hold"/>
                                            <p:tgtEl>
                                              <p:spTgt spid="28"/>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55"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1000" fill="hold"/>
                                            <p:tgtEl>
                                              <p:spTgt spid="33"/>
                                            </p:tgtEl>
                                            <p:attrNameLst>
                                              <p:attrName>ppt_w</p:attrName>
                                            </p:attrNameLst>
                                          </p:cBhvr>
                                          <p:tavLst>
                                            <p:tav tm="0">
                                              <p:val>
                                                <p:strVal val="#ppt_w*0.70"/>
                                              </p:val>
                                            </p:tav>
                                            <p:tav tm="100000">
                                              <p:val>
                                                <p:strVal val="#ppt_w"/>
                                              </p:val>
                                            </p:tav>
                                          </p:tavLst>
                                        </p:anim>
                                        <p:anim calcmode="lin" valueType="num">
                                          <p:cBhvr>
                                            <p:cTn id="39" dur="1000" fill="hold"/>
                                            <p:tgtEl>
                                              <p:spTgt spid="33"/>
                                            </p:tgtEl>
                                            <p:attrNameLst>
                                              <p:attrName>ppt_h</p:attrName>
                                            </p:attrNameLst>
                                          </p:cBhvr>
                                          <p:tavLst>
                                            <p:tav tm="0">
                                              <p:val>
                                                <p:strVal val="#ppt_h"/>
                                              </p:val>
                                            </p:tav>
                                            <p:tav tm="100000">
                                              <p:val>
                                                <p:strVal val="#ppt_h"/>
                                              </p:val>
                                            </p:tav>
                                          </p:tavLst>
                                        </p:anim>
                                        <p:animEffect transition="in" filter="fade">
                                          <p:cBhvr>
                                            <p:cTn id="40" dur="1000"/>
                                            <p:tgtEl>
                                              <p:spTgt spid="33"/>
                                            </p:tgtEl>
                                          </p:cBhvr>
                                        </p:animEffect>
                                      </p:childTnLst>
                                    </p:cTn>
                                  </p:par>
                                </p:childTnLst>
                              </p:cTn>
                            </p:par>
                            <p:par>
                              <p:cTn id="41" fill="hold">
                                <p:stCondLst>
                                  <p:cond delay="6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2000" fill="hold"/>
                                            <p:tgtEl>
                                              <p:spTgt spid="37"/>
                                            </p:tgtEl>
                                            <p:attrNameLst>
                                              <p:attrName>ppt_x</p:attrName>
                                            </p:attrNameLst>
                                          </p:cBhvr>
                                          <p:tavLst>
                                            <p:tav tm="0">
                                              <p:val>
                                                <p:strVal val="#ppt_x"/>
                                              </p:val>
                                            </p:tav>
                                            <p:tav tm="100000">
                                              <p:val>
                                                <p:strVal val="#ppt_x"/>
                                              </p:val>
                                            </p:tav>
                                          </p:tavLst>
                                        </p:anim>
                                        <p:anim calcmode="lin" valueType="num">
                                          <p:cBhvr additive="base">
                                            <p:cTn id="45" dur="20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8000"/>
                                </p:stCondLst>
                                <p:childTnLst>
                                  <p:par>
                                    <p:cTn id="47" presetID="55"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1000" fill="hold"/>
                                            <p:tgtEl>
                                              <p:spTgt spid="38"/>
                                            </p:tgtEl>
                                            <p:attrNameLst>
                                              <p:attrName>ppt_w</p:attrName>
                                            </p:attrNameLst>
                                          </p:cBhvr>
                                          <p:tavLst>
                                            <p:tav tm="0">
                                              <p:val>
                                                <p:strVal val="#ppt_w*0.70"/>
                                              </p:val>
                                            </p:tav>
                                            <p:tav tm="100000">
                                              <p:val>
                                                <p:strVal val="#ppt_w"/>
                                              </p:val>
                                            </p:tav>
                                          </p:tavLst>
                                        </p:anim>
                                        <p:anim calcmode="lin" valueType="num">
                                          <p:cBhvr>
                                            <p:cTn id="50" dur="1000" fill="hold"/>
                                            <p:tgtEl>
                                              <p:spTgt spid="38"/>
                                            </p:tgtEl>
                                            <p:attrNameLst>
                                              <p:attrName>ppt_h</p:attrName>
                                            </p:attrNameLst>
                                          </p:cBhvr>
                                          <p:tavLst>
                                            <p:tav tm="0">
                                              <p:val>
                                                <p:strVal val="#ppt_h"/>
                                              </p:val>
                                            </p:tav>
                                            <p:tav tm="100000">
                                              <p:val>
                                                <p:strVal val="#ppt_h"/>
                                              </p:val>
                                            </p:tav>
                                          </p:tavLst>
                                        </p:anim>
                                        <p:animEffect transition="in" filter="fade">
                                          <p:cBhvr>
                                            <p:cTn id="51" dur="1000"/>
                                            <p:tgtEl>
                                              <p:spTgt spid="38"/>
                                            </p:tgtEl>
                                          </p:cBhvr>
                                        </p:animEffect>
                                      </p:childTnLst>
                                    </p:cTn>
                                  </p:par>
                                </p:childTnLst>
                              </p:cTn>
                            </p:par>
                            <p:par>
                              <p:cTn id="52" fill="hold">
                                <p:stCondLst>
                                  <p:cond delay="9000"/>
                                </p:stCondLst>
                                <p:childTnLst>
                                  <p:par>
                                    <p:cTn id="53" presetID="2" presetClass="entr" presetSubtype="4"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2000" fill="hold"/>
                                            <p:tgtEl>
                                              <p:spTgt spid="42"/>
                                            </p:tgtEl>
                                            <p:attrNameLst>
                                              <p:attrName>ppt_x</p:attrName>
                                            </p:attrNameLst>
                                          </p:cBhvr>
                                          <p:tavLst>
                                            <p:tav tm="0">
                                              <p:val>
                                                <p:strVal val="#ppt_x"/>
                                              </p:val>
                                            </p:tav>
                                            <p:tav tm="100000">
                                              <p:val>
                                                <p:strVal val="#ppt_x"/>
                                              </p:val>
                                            </p:tav>
                                          </p:tavLst>
                                        </p:anim>
                                        <p:anim calcmode="lin" valueType="num">
                                          <p:cBhvr additive="base">
                                            <p:cTn id="56" dur="2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42" grpId="0"/>
          <p:bldP spid="4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13" name="椭圆 12"/>
          <p:cNvSpPr/>
          <p:nvPr/>
        </p:nvSpPr>
        <p:spPr>
          <a:xfrm>
            <a:off x="4691067" y="1050515"/>
            <a:ext cx="2778138" cy="2778138"/>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5490706" y="1699445"/>
            <a:ext cx="1210588" cy="1323439"/>
          </a:xfrm>
          <a:prstGeom prst="rect">
            <a:avLst/>
          </a:prstGeom>
        </p:spPr>
        <p:txBody>
          <a:bodyPr wrap="none">
            <a:spAutoFit/>
          </a:bodyPr>
          <a:lstStyle/>
          <a:p>
            <a:pPr lvl="0" algn="ctr">
              <a:spcBef>
                <a:spcPct val="0"/>
              </a:spcBef>
            </a:pPr>
            <a:r>
              <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肆</a:t>
            </a:r>
            <a:endPar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0465" y="1982164"/>
            <a:ext cx="1733550" cy="2311400"/>
          </a:xfrm>
          <a:prstGeom prst="rect">
            <a:avLst/>
          </a:prstGeom>
        </p:spPr>
      </p:pic>
      <p:sp>
        <p:nvSpPr>
          <p:cNvPr id="23" name="文本框 22"/>
          <p:cNvSpPr txBox="1"/>
          <p:nvPr/>
        </p:nvSpPr>
        <p:spPr>
          <a:xfrm>
            <a:off x="3644630" y="4333869"/>
            <a:ext cx="4902738" cy="769441"/>
          </a:xfrm>
          <a:prstGeom prst="rect">
            <a:avLst/>
          </a:prstGeom>
          <a:noFill/>
        </p:spPr>
        <p:txBody>
          <a:bodyPr wrap="square" rtlCol="0">
            <a:spAutoFit/>
          </a:bodyPr>
          <a:lstStyle/>
          <a:p>
            <a:pPr algn="ctr"/>
            <a:r>
              <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未来发展</a:t>
            </a:r>
            <a:endPar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4" name="文本框 23"/>
          <p:cNvSpPr txBox="1"/>
          <p:nvPr/>
        </p:nvSpPr>
        <p:spPr>
          <a:xfrm>
            <a:off x="4548808" y="5209054"/>
            <a:ext cx="3094382" cy="276999"/>
          </a:xfrm>
          <a:prstGeom prst="rect">
            <a:avLst/>
          </a:prstGeom>
          <a:noFill/>
        </p:spPr>
        <p:txBody>
          <a:bodyPr wrap="square" rtlCol="0">
            <a:spAutoFit/>
          </a:bodyPr>
          <a:lstStyle/>
          <a:p>
            <a:pPr lvl="0" algn="ctr">
              <a:defRPr/>
            </a:pPr>
            <a:r>
              <a:rPr lang="en-US" altLang="zh-CN" sz="1200" spc="300" dirty="0">
                <a:solidFill>
                  <a:srgbClr val="D6DFEF"/>
                </a:solidFill>
                <a:latin typeface="思源黑体 CN Medium" panose="020B0600000000000000" pitchFamily="34" charset="-122"/>
                <a:ea typeface="思源黑体 CN Medium" panose="020B0600000000000000" pitchFamily="34" charset="-122"/>
              </a:rPr>
              <a:t>THE PART FOUR</a:t>
            </a:r>
            <a:endParaRPr lang="en-US" altLang="zh-CN" sz="120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24"/>
                                        </p:tgtEl>
                                      </p:cBhvr>
                                    </p:animEffect>
                                    <p:animScale>
                                      <p:cBhvr>
                                        <p:cTn id="16" dur="250" autoRev="1" fill="hold"/>
                                        <p:tgtEl>
                                          <p:spTgt spid="24"/>
                                        </p:tgtEl>
                                      </p:cBhvr>
                                      <p:by x="105000" y="105000"/>
                                    </p:animScale>
                                  </p:childTnLst>
                                </p:cTn>
                              </p:par>
                            </p:childTnLst>
                          </p:cTn>
                        </p:par>
                        <p:par>
                          <p:cTn id="17" fill="hold">
                            <p:stCondLst>
                              <p:cond delay="2400"/>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15" name="图片 14"/>
          <p:cNvPicPr>
            <a:picLocks noChangeAspect="1"/>
          </p:cNvPicPr>
          <p:nvPr/>
        </p:nvPicPr>
        <p:blipFill>
          <a:blip r:embed="rId6">
            <a:extLst>
              <a:ext uri="{28A0092B-C50C-407E-A947-70E740481C1C}">
                <a14:useLocalDpi xmlns:a14="http://schemas.microsoft.com/office/drawing/2010/main" val="0"/>
              </a:ext>
            </a:extLst>
          </a:blip>
          <a:srcRect l="20833" r="25886"/>
          <a:stretch>
            <a:fillRect/>
          </a:stretch>
        </p:blipFill>
        <p:spPr>
          <a:xfrm>
            <a:off x="4318000" y="380994"/>
            <a:ext cx="3247998" cy="6096012"/>
          </a:xfrm>
          <a:custGeom>
            <a:avLst/>
            <a:gdLst>
              <a:gd name="connsiteX0" fmla="*/ 0 w 3247998"/>
              <a:gd name="connsiteY0" fmla="*/ 0 h 6096012"/>
              <a:gd name="connsiteX1" fmla="*/ 3247998 w 3247998"/>
              <a:gd name="connsiteY1" fmla="*/ 0 h 6096012"/>
              <a:gd name="connsiteX2" fmla="*/ 3247998 w 3247998"/>
              <a:gd name="connsiteY2" fmla="*/ 6096012 h 6096012"/>
              <a:gd name="connsiteX3" fmla="*/ 0 w 3247998"/>
              <a:gd name="connsiteY3" fmla="*/ 6096012 h 6096012"/>
            </a:gdLst>
            <a:ahLst/>
            <a:cxnLst>
              <a:cxn ang="0">
                <a:pos x="connsiteX0" y="connsiteY0"/>
              </a:cxn>
              <a:cxn ang="0">
                <a:pos x="connsiteX1" y="connsiteY1"/>
              </a:cxn>
              <a:cxn ang="0">
                <a:pos x="connsiteX2" y="connsiteY2"/>
              </a:cxn>
              <a:cxn ang="0">
                <a:pos x="connsiteX3" y="connsiteY3"/>
              </a:cxn>
            </a:cxnLst>
            <a:rect l="l" t="t" r="r" b="b"/>
            <a:pathLst>
              <a:path w="3247998" h="6096012">
                <a:moveTo>
                  <a:pt x="0" y="0"/>
                </a:moveTo>
                <a:lnTo>
                  <a:pt x="3247998" y="0"/>
                </a:lnTo>
                <a:lnTo>
                  <a:pt x="3247998" y="6096012"/>
                </a:lnTo>
                <a:lnTo>
                  <a:pt x="0" y="6096012"/>
                </a:lnTo>
                <a:close/>
              </a:path>
            </a:pathLst>
          </a:custGeom>
        </p:spPr>
      </p:pic>
      <p:grpSp>
        <p:nvGrpSpPr>
          <p:cNvPr id="16" name="组合 15"/>
          <p:cNvGrpSpPr/>
          <p:nvPr/>
        </p:nvGrpSpPr>
        <p:grpSpPr>
          <a:xfrm>
            <a:off x="2486687" y="2176026"/>
            <a:ext cx="1755467" cy="2507734"/>
            <a:chOff x="3085627" y="2176026"/>
            <a:chExt cx="1755467" cy="2507734"/>
          </a:xfrm>
        </p:grpSpPr>
        <p:sp>
          <p:nvSpPr>
            <p:cNvPr id="17" name="矩形 16"/>
            <p:cNvSpPr/>
            <p:nvPr/>
          </p:nvSpPr>
          <p:spPr>
            <a:xfrm>
              <a:off x="4287096"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8" name="矩形 17"/>
            <p:cNvSpPr/>
            <p:nvPr/>
          </p:nvSpPr>
          <p:spPr>
            <a:xfrm>
              <a:off x="3085627" y="2176026"/>
              <a:ext cx="1292662" cy="2507734"/>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19" name="任意多边形 42"/>
            <p:cNvSpPr/>
            <p:nvPr/>
          </p:nvSpPr>
          <p:spPr bwMode="auto">
            <a:xfrm rot="10800000">
              <a:off x="4324539"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20" name="任意多边形 43"/>
            <p:cNvSpPr/>
            <p:nvPr/>
          </p:nvSpPr>
          <p:spPr bwMode="auto">
            <a:xfrm flipH="1">
              <a:off x="4331992"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grpSp>
        <p:nvGrpSpPr>
          <p:cNvPr id="21" name="组合 20"/>
          <p:cNvGrpSpPr/>
          <p:nvPr/>
        </p:nvGrpSpPr>
        <p:grpSpPr>
          <a:xfrm flipH="1">
            <a:off x="7744134" y="2176026"/>
            <a:ext cx="1755467" cy="2507734"/>
            <a:chOff x="3085627" y="2176026"/>
            <a:chExt cx="1755467" cy="2507734"/>
          </a:xfrm>
        </p:grpSpPr>
        <p:sp>
          <p:nvSpPr>
            <p:cNvPr id="22" name="矩形 21"/>
            <p:cNvSpPr/>
            <p:nvPr/>
          </p:nvSpPr>
          <p:spPr>
            <a:xfrm>
              <a:off x="4287096"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矩形 22"/>
            <p:cNvSpPr/>
            <p:nvPr/>
          </p:nvSpPr>
          <p:spPr>
            <a:xfrm>
              <a:off x="3085627" y="2176026"/>
              <a:ext cx="1292662" cy="2507734"/>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24" name="任意多边形 42"/>
            <p:cNvSpPr/>
            <p:nvPr/>
          </p:nvSpPr>
          <p:spPr bwMode="auto">
            <a:xfrm rot="10800000">
              <a:off x="4324539"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25" name="任意多边形 43"/>
            <p:cNvSpPr/>
            <p:nvPr/>
          </p:nvSpPr>
          <p:spPr bwMode="auto">
            <a:xfrm flipH="1">
              <a:off x="4331992"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sp>
        <p:nvSpPr>
          <p:cNvPr id="26" name="文本框 25"/>
          <p:cNvSpPr txBox="1"/>
          <p:nvPr/>
        </p:nvSpPr>
        <p:spPr>
          <a:xfrm>
            <a:off x="5357682" y="2042442"/>
            <a:ext cx="1015663" cy="2801228"/>
          </a:xfrm>
          <a:prstGeom prst="rect">
            <a:avLst/>
          </a:prstGeom>
          <a:noFill/>
        </p:spPr>
        <p:txBody>
          <a:bodyPr vert="eaVert" wrap="square" rtlCol="0">
            <a:spAutoFit/>
          </a:bodyPr>
          <a:lstStyle/>
          <a:p>
            <a:pPr>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Open Sans" panose="020B0606030504020204" pitchFamily="34" charset="0"/>
              </a:rPr>
              <a:t>此处添加详细文本描述建议与标题相关并符合整体语言风格此处添加详细文本描述请在此粘贴。</a:t>
            </a:r>
            <a:endParaRPr lang="en-IN" altLang="zh-CN" sz="12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Open Sans" panose="020B0606030504020204" pitchFamily="34" charset="0"/>
            </a:endParaRPr>
          </a:p>
        </p:txBody>
      </p:sp>
      <p:sp>
        <p:nvSpPr>
          <p:cNvPr id="27" name="文本框 26"/>
          <p:cNvSpPr txBox="1"/>
          <p:nvPr/>
        </p:nvSpPr>
        <p:spPr>
          <a:xfrm>
            <a:off x="6392365" y="1904917"/>
            <a:ext cx="553998" cy="2504828"/>
          </a:xfrm>
          <a:prstGeom prst="rect">
            <a:avLst/>
          </a:prstGeom>
          <a:noFill/>
        </p:spPr>
        <p:txBody>
          <a:bodyPr vert="eaVert" wrap="square" rtlCol="0">
            <a:spAutoFit/>
          </a:bodyPr>
          <a:lstStyle/>
          <a:p>
            <a:r>
              <a:rPr lang="zh-CN" altLang="en-US" sz="2400" b="1" spc="600" dirty="0">
                <a:solidFill>
                  <a:srgbClr val="A2B6DB"/>
                </a:solidFill>
                <a:latin typeface="思源黑体 CN Medium" panose="020B0600000000000000" pitchFamily="34" charset="-122"/>
                <a:ea typeface="思源黑体 CN Medium" panose="020B0600000000000000" pitchFamily="34" charset="-122"/>
              </a:rPr>
              <a:t>添加你的标题</a:t>
            </a:r>
            <a:endParaRPr lang="zh-CN" altLang="en-US" sz="2400" b="1" spc="600" dirty="0">
              <a:solidFill>
                <a:srgbClr val="A2B6DB"/>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3" name="TextBox 28"/>
          <p:cNvSpPr txBox="1"/>
          <p:nvPr/>
        </p:nvSpPr>
        <p:spPr>
          <a:xfrm>
            <a:off x="4627127" y="1817494"/>
            <a:ext cx="2233304" cy="502766"/>
          </a:xfrm>
          <a:prstGeom prst="rect">
            <a:avLst/>
          </a:prstGeom>
          <a:solidFill>
            <a:schemeClr val="bg1"/>
          </a:solidFill>
        </p:spPr>
        <p:txBody>
          <a:bodyPr wrap="none" rtlCol="0">
            <a:spAutoFit/>
          </a:bodyPr>
          <a:lstStyle/>
          <a:p>
            <a:r>
              <a:rPr lang="zh-CN" altLang="en-US" sz="2665" dirty="0">
                <a:solidFill>
                  <a:srgbClr val="4F85C5"/>
                </a:solidFill>
                <a:latin typeface="思源黑体 CN Normal" panose="020B0400000000000000" pitchFamily="34" charset="-122"/>
                <a:ea typeface="思源黑体 CN Normal" panose="020B0400000000000000" pitchFamily="34" charset="-122"/>
              </a:rPr>
              <a:t>此处添加标题</a:t>
            </a:r>
            <a:endParaRPr lang="zh-CN" altLang="en-US" sz="2665" dirty="0">
              <a:solidFill>
                <a:srgbClr val="4F85C5"/>
              </a:solidFill>
              <a:latin typeface="思源黑体 CN Normal" panose="020B0400000000000000" pitchFamily="34" charset="-122"/>
              <a:ea typeface="思源黑体 CN Normal" panose="020B0400000000000000" pitchFamily="34" charset="-122"/>
            </a:endParaRPr>
          </a:p>
        </p:txBody>
      </p:sp>
      <p:sp>
        <p:nvSpPr>
          <p:cNvPr id="14" name="任意多边形 43"/>
          <p:cNvSpPr/>
          <p:nvPr/>
        </p:nvSpPr>
        <p:spPr bwMode="auto">
          <a:xfrm rot="16200000" flipH="1">
            <a:off x="4301408" y="195297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endParaRPr>
          </a:p>
        </p:txBody>
      </p:sp>
      <p:sp>
        <p:nvSpPr>
          <p:cNvPr id="15" name="任意多边形 43"/>
          <p:cNvSpPr/>
          <p:nvPr/>
        </p:nvSpPr>
        <p:spPr bwMode="auto">
          <a:xfrm rot="5400000">
            <a:off x="6741451" y="195297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endParaRPr>
          </a:p>
        </p:txBody>
      </p:sp>
      <p:sp>
        <p:nvSpPr>
          <p:cNvPr id="16" name="矩形 15"/>
          <p:cNvSpPr/>
          <p:nvPr/>
        </p:nvSpPr>
        <p:spPr>
          <a:xfrm>
            <a:off x="4437202" y="2470989"/>
            <a:ext cx="5361305" cy="8422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70000"/>
              </a:lnSpc>
              <a:defRPr/>
            </a:pPr>
            <a:r>
              <a:rPr lang="zh-CN" altLang="en-US" sz="1000" kern="0" spc="50" dirty="0">
                <a:solidFill>
                  <a:schemeClr val="bg1"/>
                </a:solidFill>
                <a:latin typeface="思源黑体 CN Normal" panose="020B0400000000000000" pitchFamily="34" charset="-122"/>
                <a:ea typeface="思源黑体 CN Normal" panose="020B0400000000000000" pitchFamily="34" charset="-122"/>
                <a:cs typeface="Arial" panose="020B0604020202020204" pitchFamily="34" charset="0"/>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00" kern="0" spc="50" dirty="0">
              <a:solidFill>
                <a:schemeClr val="bg1"/>
              </a:solidFill>
              <a:latin typeface="思源黑体 CN Normal" panose="020B0400000000000000" pitchFamily="34" charset="-122"/>
              <a:ea typeface="思源黑体 CN Normal" panose="020B0400000000000000" pitchFamily="34" charset="-122"/>
              <a:cs typeface="Arial" panose="020B0604020202020204" pitchFamily="34" charset="0"/>
            </a:endParaRP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5090" y="1798321"/>
            <a:ext cx="1514950" cy="151495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77756" y="3930994"/>
            <a:ext cx="1514950" cy="1514950"/>
          </a:xfrm>
          <a:prstGeom prst="rect">
            <a:avLst/>
          </a:prstGeom>
        </p:spPr>
      </p:pic>
      <p:sp>
        <p:nvSpPr>
          <p:cNvPr id="20" name="TextBox 28"/>
          <p:cNvSpPr txBox="1"/>
          <p:nvPr/>
        </p:nvSpPr>
        <p:spPr>
          <a:xfrm flipH="1">
            <a:off x="5988689" y="3754482"/>
            <a:ext cx="2233304" cy="502766"/>
          </a:xfrm>
          <a:prstGeom prst="rect">
            <a:avLst/>
          </a:prstGeom>
          <a:solidFill>
            <a:schemeClr val="bg1"/>
          </a:solidFill>
        </p:spPr>
        <p:txBody>
          <a:bodyPr wrap="none" rtlCol="0">
            <a:spAutoFit/>
          </a:bodyPr>
          <a:lstStyle/>
          <a:p>
            <a:r>
              <a:rPr lang="zh-CN" altLang="en-US" sz="2665" dirty="0">
                <a:solidFill>
                  <a:srgbClr val="4F85C5"/>
                </a:solidFill>
                <a:latin typeface="思源黑体 CN Normal" panose="020B0400000000000000" pitchFamily="34" charset="-122"/>
                <a:ea typeface="思源黑体 CN Normal" panose="020B0400000000000000" pitchFamily="34" charset="-122"/>
              </a:rPr>
              <a:t>此处添加标题</a:t>
            </a:r>
            <a:endParaRPr lang="zh-CN" altLang="en-US" sz="2665" dirty="0">
              <a:solidFill>
                <a:srgbClr val="4F85C5"/>
              </a:solidFill>
              <a:latin typeface="思源黑体 CN Normal" panose="020B0400000000000000" pitchFamily="34" charset="-122"/>
              <a:ea typeface="思源黑体 CN Normal" panose="020B0400000000000000" pitchFamily="34" charset="-122"/>
            </a:endParaRPr>
          </a:p>
        </p:txBody>
      </p:sp>
      <p:sp>
        <p:nvSpPr>
          <p:cNvPr id="21" name="任意多边形 43"/>
          <p:cNvSpPr/>
          <p:nvPr/>
        </p:nvSpPr>
        <p:spPr bwMode="auto">
          <a:xfrm rot="5400000">
            <a:off x="8086047" y="388996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endParaRPr>
          </a:p>
        </p:txBody>
      </p:sp>
      <p:sp>
        <p:nvSpPr>
          <p:cNvPr id="22" name="任意多边形 43"/>
          <p:cNvSpPr/>
          <p:nvPr/>
        </p:nvSpPr>
        <p:spPr bwMode="auto">
          <a:xfrm rot="16200000" flipH="1">
            <a:off x="5646004" y="388996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endParaRPr>
          </a:p>
        </p:txBody>
      </p:sp>
      <p:sp>
        <p:nvSpPr>
          <p:cNvPr id="23" name="矩形 22"/>
          <p:cNvSpPr/>
          <p:nvPr/>
        </p:nvSpPr>
        <p:spPr>
          <a:xfrm flipH="1">
            <a:off x="3050613" y="4407977"/>
            <a:ext cx="5361305" cy="8422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70000"/>
              </a:lnSpc>
              <a:defRPr/>
            </a:pPr>
            <a:r>
              <a:rPr lang="zh-CN" altLang="en-US" sz="1000" kern="0" spc="50" dirty="0">
                <a:solidFill>
                  <a:schemeClr val="bg1"/>
                </a:solidFill>
                <a:latin typeface="思源黑体 CN Normal" panose="020B0400000000000000" pitchFamily="34" charset="-122"/>
                <a:ea typeface="思源黑体 CN Normal" panose="020B0400000000000000" pitchFamily="34" charset="-122"/>
                <a:cs typeface="Arial" panose="020B0604020202020204" pitchFamily="34" charset="0"/>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00" kern="0" spc="50" dirty="0">
              <a:solidFill>
                <a:schemeClr val="bg1"/>
              </a:solidFill>
              <a:latin typeface="思源黑体 CN Normal" panose="020B0400000000000000" pitchFamily="34" charset="-122"/>
              <a:ea typeface="思源黑体 CN Normal" panose="020B0400000000000000" pitchFamily="34" charset="-122"/>
              <a:cs typeface="Arial" panose="020B0604020202020204" pitchFamily="34" charset="0"/>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500"/>
                            </p:stCondLst>
                            <p:childTnLst>
                              <p:par>
                                <p:cTn id="24" presetID="4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20" grpId="0" animBg="1"/>
      <p:bldP spid="21" grpId="0" animBg="1"/>
      <p:bldP spid="22" grpId="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80" name="图片 79"/>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8" name="图片 77"/>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52" name="图片 51"/>
          <p:cNvPicPr>
            <a:picLocks noChangeAspect="1"/>
          </p:cNvPicPr>
          <p:nvPr/>
        </p:nvPicPr>
        <p:blipFill>
          <a:blip r:embed="rId5">
            <a:extLst>
              <a:ext uri="{28A0092B-C50C-407E-A947-70E740481C1C}">
                <a14:useLocalDpi xmlns:a14="http://schemas.microsoft.com/office/drawing/2010/main" val="0"/>
              </a:ext>
            </a:extLst>
          </a:blip>
          <a:srcRect l="20833" t="71657" r="63917" b="12171"/>
          <a:stretch>
            <a:fillRect/>
          </a:stretch>
        </p:blipFill>
        <p:spPr>
          <a:xfrm>
            <a:off x="2540000" y="4391660"/>
            <a:ext cx="1859280" cy="718820"/>
          </a:xfrm>
          <a:custGeom>
            <a:avLst/>
            <a:gdLst>
              <a:gd name="connsiteX0" fmla="*/ 0 w 1859280"/>
              <a:gd name="connsiteY0" fmla="*/ 0 h 718820"/>
              <a:gd name="connsiteX1" fmla="*/ 1859280 w 1859280"/>
              <a:gd name="connsiteY1" fmla="*/ 0 h 718820"/>
              <a:gd name="connsiteX2" fmla="*/ 1859280 w 1859280"/>
              <a:gd name="connsiteY2" fmla="*/ 718820 h 718820"/>
              <a:gd name="connsiteX3" fmla="*/ 0 w 1859280"/>
              <a:gd name="connsiteY3" fmla="*/ 718820 h 718820"/>
            </a:gdLst>
            <a:ahLst/>
            <a:cxnLst>
              <a:cxn ang="0">
                <a:pos x="connsiteX0" y="connsiteY0"/>
              </a:cxn>
              <a:cxn ang="0">
                <a:pos x="connsiteX1" y="connsiteY1"/>
              </a:cxn>
              <a:cxn ang="0">
                <a:pos x="connsiteX2" y="connsiteY2"/>
              </a:cxn>
              <a:cxn ang="0">
                <a:pos x="connsiteX3" y="connsiteY3"/>
              </a:cxn>
            </a:cxnLst>
            <a:rect l="l" t="t" r="r" b="b"/>
            <a:pathLst>
              <a:path w="1859280" h="718820">
                <a:moveTo>
                  <a:pt x="0" y="0"/>
                </a:moveTo>
                <a:lnTo>
                  <a:pt x="1859280" y="0"/>
                </a:lnTo>
                <a:lnTo>
                  <a:pt x="1859280" y="718820"/>
                </a:lnTo>
                <a:lnTo>
                  <a:pt x="0" y="718820"/>
                </a:lnTo>
                <a:close/>
              </a:path>
            </a:pathLst>
          </a:custGeom>
        </p:spPr>
      </p:pic>
      <p:pic>
        <p:nvPicPr>
          <p:cNvPr id="66" name="图片 65"/>
          <p:cNvPicPr>
            <a:picLocks noChangeAspect="1"/>
          </p:cNvPicPr>
          <p:nvPr/>
        </p:nvPicPr>
        <p:blipFill>
          <a:blip r:embed="rId6">
            <a:extLst>
              <a:ext uri="{28A0092B-C50C-407E-A947-70E740481C1C}">
                <a14:useLocalDpi xmlns:a14="http://schemas.microsoft.com/office/drawing/2010/main" val="0"/>
              </a:ext>
            </a:extLst>
          </a:blip>
          <a:srcRect l="88000" t="22686" b="52171"/>
          <a:stretch>
            <a:fillRect/>
          </a:stretch>
        </p:blipFill>
        <p:spPr>
          <a:xfrm>
            <a:off x="10728960" y="2214880"/>
            <a:ext cx="1463040" cy="1117600"/>
          </a:xfrm>
          <a:custGeom>
            <a:avLst/>
            <a:gdLst>
              <a:gd name="connsiteX0" fmla="*/ 0 w 1463040"/>
              <a:gd name="connsiteY0" fmla="*/ 0 h 1117600"/>
              <a:gd name="connsiteX1" fmla="*/ 1463040 w 1463040"/>
              <a:gd name="connsiteY1" fmla="*/ 0 h 1117600"/>
              <a:gd name="connsiteX2" fmla="*/ 1463040 w 1463040"/>
              <a:gd name="connsiteY2" fmla="*/ 1117600 h 1117600"/>
              <a:gd name="connsiteX3" fmla="*/ 0 w 1463040"/>
              <a:gd name="connsiteY3" fmla="*/ 1117600 h 1117600"/>
            </a:gdLst>
            <a:ahLst/>
            <a:cxnLst>
              <a:cxn ang="0">
                <a:pos x="connsiteX0" y="connsiteY0"/>
              </a:cxn>
              <a:cxn ang="0">
                <a:pos x="connsiteX1" y="connsiteY1"/>
              </a:cxn>
              <a:cxn ang="0">
                <a:pos x="connsiteX2" y="connsiteY2"/>
              </a:cxn>
              <a:cxn ang="0">
                <a:pos x="connsiteX3" y="connsiteY3"/>
              </a:cxn>
            </a:cxnLst>
            <a:rect l="l" t="t" r="r" b="b"/>
            <a:pathLst>
              <a:path w="1463040" h="1117600">
                <a:moveTo>
                  <a:pt x="0" y="0"/>
                </a:moveTo>
                <a:lnTo>
                  <a:pt x="1463040" y="0"/>
                </a:lnTo>
                <a:lnTo>
                  <a:pt x="1463040" y="1117600"/>
                </a:lnTo>
                <a:lnTo>
                  <a:pt x="0" y="1117600"/>
                </a:lnTo>
                <a:close/>
              </a:path>
            </a:pathLst>
          </a:custGeom>
        </p:spPr>
      </p:pic>
      <p:pic>
        <p:nvPicPr>
          <p:cNvPr id="90" name="图片 89"/>
          <p:cNvPicPr>
            <a:picLocks noChangeAspect="1"/>
          </p:cNvPicPr>
          <p:nvPr/>
        </p:nvPicPr>
        <p:blipFill>
          <a:blip r:embed="rId7">
            <a:extLst>
              <a:ext uri="{28A0092B-C50C-407E-A947-70E740481C1C}">
                <a14:useLocalDpi xmlns:a14="http://schemas.microsoft.com/office/drawing/2010/main" val="0"/>
              </a:ext>
            </a:extLst>
          </a:blip>
          <a:srcRect l="3583" t="34114" r="87208" b="42343"/>
          <a:stretch>
            <a:fillRect/>
          </a:stretch>
        </p:blipFill>
        <p:spPr>
          <a:xfrm>
            <a:off x="436880" y="2722880"/>
            <a:ext cx="1122680" cy="1046480"/>
          </a:xfrm>
          <a:custGeom>
            <a:avLst/>
            <a:gdLst>
              <a:gd name="connsiteX0" fmla="*/ 0 w 1122680"/>
              <a:gd name="connsiteY0" fmla="*/ 0 h 1046480"/>
              <a:gd name="connsiteX1" fmla="*/ 1122680 w 1122680"/>
              <a:gd name="connsiteY1" fmla="*/ 0 h 1046480"/>
              <a:gd name="connsiteX2" fmla="*/ 1122680 w 1122680"/>
              <a:gd name="connsiteY2" fmla="*/ 1046480 h 1046480"/>
              <a:gd name="connsiteX3" fmla="*/ 0 w 1122680"/>
              <a:gd name="connsiteY3" fmla="*/ 1046480 h 1046480"/>
            </a:gdLst>
            <a:ahLst/>
            <a:cxnLst>
              <a:cxn ang="0">
                <a:pos x="connsiteX0" y="connsiteY0"/>
              </a:cxn>
              <a:cxn ang="0">
                <a:pos x="connsiteX1" y="connsiteY1"/>
              </a:cxn>
              <a:cxn ang="0">
                <a:pos x="connsiteX2" y="connsiteY2"/>
              </a:cxn>
              <a:cxn ang="0">
                <a:pos x="connsiteX3" y="connsiteY3"/>
              </a:cxn>
            </a:cxnLst>
            <a:rect l="l" t="t" r="r" b="b"/>
            <a:pathLst>
              <a:path w="1122680" h="1046480">
                <a:moveTo>
                  <a:pt x="0" y="0"/>
                </a:moveTo>
                <a:lnTo>
                  <a:pt x="1122680" y="0"/>
                </a:lnTo>
                <a:lnTo>
                  <a:pt x="1122680" y="1046480"/>
                </a:lnTo>
                <a:lnTo>
                  <a:pt x="0" y="1046480"/>
                </a:lnTo>
                <a:close/>
              </a:path>
            </a:pathLst>
          </a:custGeom>
        </p:spPr>
      </p:pic>
      <p:pic>
        <p:nvPicPr>
          <p:cNvPr id="26" name="图片 25"/>
          <p:cNvPicPr>
            <a:picLocks noChangeAspect="1"/>
          </p:cNvPicPr>
          <p:nvPr/>
        </p:nvPicPr>
        <p:blipFill>
          <a:blip r:embed="rId8">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rcRect l="60250" r="23667" b="72857"/>
          <a:stretch>
            <a:fillRect/>
          </a:stretch>
        </p:blipFill>
        <p:spPr>
          <a:xfrm>
            <a:off x="9601200" y="554990"/>
            <a:ext cx="1960880" cy="1206500"/>
          </a:xfrm>
          <a:custGeom>
            <a:avLst/>
            <a:gdLst>
              <a:gd name="connsiteX0" fmla="*/ 0 w 1960880"/>
              <a:gd name="connsiteY0" fmla="*/ 0 h 1206500"/>
              <a:gd name="connsiteX1" fmla="*/ 1960880 w 1960880"/>
              <a:gd name="connsiteY1" fmla="*/ 0 h 1206500"/>
              <a:gd name="connsiteX2" fmla="*/ 1960880 w 1960880"/>
              <a:gd name="connsiteY2" fmla="*/ 1206500 h 1206500"/>
              <a:gd name="connsiteX3" fmla="*/ 0 w 1960880"/>
              <a:gd name="connsiteY3" fmla="*/ 1206500 h 1206500"/>
            </a:gdLst>
            <a:ahLst/>
            <a:cxnLst>
              <a:cxn ang="0">
                <a:pos x="connsiteX0" y="connsiteY0"/>
              </a:cxn>
              <a:cxn ang="0">
                <a:pos x="connsiteX1" y="connsiteY1"/>
              </a:cxn>
              <a:cxn ang="0">
                <a:pos x="connsiteX2" y="connsiteY2"/>
              </a:cxn>
              <a:cxn ang="0">
                <a:pos x="connsiteX3" y="connsiteY3"/>
              </a:cxn>
            </a:cxnLst>
            <a:rect l="l" t="t" r="r" b="b"/>
            <a:pathLst>
              <a:path w="1960880" h="1206500">
                <a:moveTo>
                  <a:pt x="0" y="0"/>
                </a:moveTo>
                <a:lnTo>
                  <a:pt x="1960880" y="0"/>
                </a:lnTo>
                <a:lnTo>
                  <a:pt x="1960880" y="1206500"/>
                </a:lnTo>
                <a:lnTo>
                  <a:pt x="0" y="1206500"/>
                </a:lnTo>
                <a:close/>
              </a:path>
            </a:pathLst>
          </a:custGeom>
        </p:spPr>
      </p:pic>
      <p:sp>
        <p:nvSpPr>
          <p:cNvPr id="6" name="文本框 5"/>
          <p:cNvSpPr txBox="1"/>
          <p:nvPr/>
        </p:nvSpPr>
        <p:spPr>
          <a:xfrm>
            <a:off x="5771271" y="712401"/>
            <a:ext cx="943317" cy="5632311"/>
          </a:xfrm>
          <a:prstGeom prst="rect">
            <a:avLst/>
          </a:prstGeom>
          <a:noFill/>
        </p:spPr>
        <p:txBody>
          <a:bodyPr wrap="square" rtlCol="0">
            <a:spAutoFit/>
          </a:bodyPr>
          <a:lstStyle/>
          <a:p>
            <a:r>
              <a:rPr lang="en-US" altLang="zh-CN" sz="6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THANK</a:t>
            </a:r>
            <a:endParaRPr lang="en-US" altLang="zh-CN" sz="6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a:p>
            <a:r>
              <a:rPr lang="en-US" altLang="zh-CN" sz="6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S</a:t>
            </a:r>
            <a:endParaRPr lang="zh-CN" altLang="en-US" sz="6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sp>
        <p:nvSpPr>
          <p:cNvPr id="27" name="文本框 26"/>
          <p:cNvSpPr txBox="1"/>
          <p:nvPr/>
        </p:nvSpPr>
        <p:spPr>
          <a:xfrm>
            <a:off x="6809072" y="2196525"/>
            <a:ext cx="943317" cy="3046988"/>
          </a:xfrm>
          <a:prstGeom prst="rect">
            <a:avLst/>
          </a:prstGeom>
          <a:noFill/>
        </p:spPr>
        <p:txBody>
          <a:bodyPr wrap="square" rtlCol="0">
            <a:spAutoFit/>
          </a:bodyPr>
          <a:lstStyle/>
          <a:p>
            <a:r>
              <a:rPr lang="zh-CN" altLang="en-US" sz="3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感谢您的欣赏</a:t>
            </a:r>
            <a:endParaRPr lang="zh-CN" altLang="en-US" sz="3200" spc="22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cxnSp>
        <p:nvCxnSpPr>
          <p:cNvPr id="10" name="直接连接符 9"/>
          <p:cNvCxnSpPr/>
          <p:nvPr/>
        </p:nvCxnSpPr>
        <p:spPr>
          <a:xfrm>
            <a:off x="6659256" y="2011680"/>
            <a:ext cx="0" cy="309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950572" y="3005337"/>
            <a:ext cx="765366" cy="523220"/>
          </a:xfrm>
          <a:prstGeom prst="rect">
            <a:avLst/>
          </a:prstGeom>
          <a:noFill/>
        </p:spPr>
        <p:txBody>
          <a:bodyPr wrap="square" rtlCol="0">
            <a:spAutoFit/>
          </a:bodyPr>
          <a:lstStyle/>
          <a:p>
            <a:r>
              <a:rPr lang="en-US" altLang="zh-CN" sz="2800" spc="4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BY:</a:t>
            </a:r>
            <a:endParaRPr lang="zh-CN" altLang="en-US" sz="2800" spc="4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sp>
        <p:nvSpPr>
          <p:cNvPr id="11" name="矩形 10"/>
          <p:cNvSpPr/>
          <p:nvPr/>
        </p:nvSpPr>
        <p:spPr>
          <a:xfrm>
            <a:off x="5025060" y="3550741"/>
            <a:ext cx="530898" cy="1163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P spid="30"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l="19698" t="9958" r="23031" b="1585"/>
          <a:stretch>
            <a:fillRect/>
          </a:stretch>
        </p:blipFill>
        <p:spPr>
          <a:xfrm rot="10800000">
            <a:off x="0" y="2199640"/>
            <a:ext cx="12192000" cy="321056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10" name="文本框 9"/>
          <p:cNvSpPr txBox="1"/>
          <p:nvPr/>
        </p:nvSpPr>
        <p:spPr>
          <a:xfrm>
            <a:off x="4989739" y="1011895"/>
            <a:ext cx="3269648" cy="1323439"/>
          </a:xfrm>
          <a:prstGeom prst="rect">
            <a:avLst/>
          </a:prstGeom>
          <a:noFill/>
        </p:spPr>
        <p:txBody>
          <a:bodyPr wrap="square" rtlCol="0">
            <a:spAutoFit/>
          </a:bodyPr>
          <a:lstStyle/>
          <a:p>
            <a:r>
              <a:rPr lang="zh-CN" altLang="en-US" sz="8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rPr>
              <a:t>目录</a:t>
            </a:r>
            <a:endParaRPr lang="zh-CN" altLang="en-US" sz="8000" spc="1100" dirty="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字魂56号-洪亮毛笔隶书简体" panose="00000500000000000000" pitchFamily="2" charset="-122"/>
              <a:ea typeface="字魂56号-洪亮毛笔隶书简体" panose="00000500000000000000" pitchFamily="2" charset="-122"/>
            </a:endParaRPr>
          </a:p>
        </p:txBody>
      </p:sp>
      <p:sp>
        <p:nvSpPr>
          <p:cNvPr id="12" name="椭圆 11"/>
          <p:cNvSpPr/>
          <p:nvPr/>
        </p:nvSpPr>
        <p:spPr>
          <a:xfrm>
            <a:off x="2341547" y="2772762"/>
            <a:ext cx="664544" cy="676200"/>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A2B6DB"/>
                </a:solidFill>
                <a:latin typeface="文悦古典明朝体 (非商业使用) W5" pitchFamily="50" charset="-122"/>
                <a:ea typeface="文悦古典明朝体 (非商业使用) W5" pitchFamily="50" charset="-122"/>
              </a:rPr>
              <a:t>壹</a:t>
            </a:r>
            <a:endParaRPr lang="zh-CN" altLang="en-US" sz="2400" b="1" dirty="0">
              <a:solidFill>
                <a:srgbClr val="A2B6DB"/>
              </a:solidFill>
              <a:latin typeface="文悦古典明朝体 (非商业使用) W5" pitchFamily="50" charset="-122"/>
              <a:ea typeface="文悦古典明朝体 (非商业使用) W5" pitchFamily="50" charset="-122"/>
            </a:endParaRPr>
          </a:p>
        </p:txBody>
      </p:sp>
      <p:sp>
        <p:nvSpPr>
          <p:cNvPr id="13" name="椭圆 12"/>
          <p:cNvSpPr>
            <a:spLocks noChangeAspect="1"/>
          </p:cNvSpPr>
          <p:nvPr/>
        </p:nvSpPr>
        <p:spPr>
          <a:xfrm>
            <a:off x="2304213" y="2727488"/>
            <a:ext cx="740674" cy="7536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4F85C5"/>
                </a:solidFill>
                <a:latin typeface="思源黑体 CN Normal" panose="020B0400000000000000" pitchFamily="34" charset="-122"/>
                <a:ea typeface="思源黑体 CN Normal" panose="020B0400000000000000" pitchFamily="34" charset="-122"/>
              </a:rPr>
              <a:t>壹</a:t>
            </a:r>
            <a:endParaRPr lang="zh-CN" altLang="en-US" sz="2400" b="1" dirty="0">
              <a:solidFill>
                <a:srgbClr val="4F85C5"/>
              </a:solidFill>
              <a:latin typeface="思源黑体 CN Normal" panose="020B0400000000000000" pitchFamily="34" charset="-122"/>
              <a:ea typeface="思源黑体 CN Normal" panose="020B0400000000000000" pitchFamily="34" charset="-122"/>
            </a:endParaRPr>
          </a:p>
        </p:txBody>
      </p:sp>
      <p:sp>
        <p:nvSpPr>
          <p:cNvPr id="14" name="文本框 13"/>
          <p:cNvSpPr txBox="1"/>
          <p:nvPr/>
        </p:nvSpPr>
        <p:spPr>
          <a:xfrm>
            <a:off x="2362000" y="3717763"/>
            <a:ext cx="553998" cy="1410829"/>
          </a:xfrm>
          <a:prstGeom prst="rect">
            <a:avLst/>
          </a:prstGeom>
          <a:noFill/>
        </p:spPr>
        <p:txBody>
          <a:bodyPr vert="eaVert" wrap="square" rtlCol="0">
            <a:spAutoFit/>
          </a:bodyPr>
          <a:lstStyle/>
          <a:p>
            <a:r>
              <a:rPr lang="zh-CN" altLang="en-US" sz="2400" spc="188" dirty="0">
                <a:solidFill>
                  <a:srgbClr val="D6DFEF"/>
                </a:solidFill>
                <a:latin typeface="思源黑体 CN Normal" panose="020B0400000000000000" pitchFamily="34" charset="-122"/>
                <a:ea typeface="思源黑体 CN Normal" panose="020B0400000000000000" pitchFamily="34" charset="-122"/>
              </a:rPr>
              <a:t>项目介绍</a:t>
            </a:r>
            <a:endParaRPr lang="zh-CN" altLang="en-US" sz="2400" spc="188" dirty="0">
              <a:solidFill>
                <a:srgbClr val="D6DFEF"/>
              </a:solidFill>
              <a:latin typeface="思源黑体 CN Normal" panose="020B0400000000000000" pitchFamily="34" charset="-122"/>
              <a:ea typeface="思源黑体 CN Normal" panose="020B0400000000000000" pitchFamily="34" charset="-122"/>
            </a:endParaRPr>
          </a:p>
        </p:txBody>
      </p:sp>
      <p:sp>
        <p:nvSpPr>
          <p:cNvPr id="16" name="椭圆 15"/>
          <p:cNvSpPr/>
          <p:nvPr/>
        </p:nvSpPr>
        <p:spPr>
          <a:xfrm>
            <a:off x="3903237" y="2766564"/>
            <a:ext cx="664544" cy="676200"/>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A2B6DB"/>
                </a:solidFill>
                <a:latin typeface="文悦古典明朝体 (非商业使用) W5" pitchFamily="50" charset="-122"/>
                <a:ea typeface="文悦古典明朝体 (非商业使用) W5" pitchFamily="50" charset="-122"/>
              </a:rPr>
              <a:t>贰</a:t>
            </a:r>
            <a:endParaRPr lang="zh-CN" altLang="en-US" sz="2400" b="1" dirty="0">
              <a:solidFill>
                <a:srgbClr val="A2B6DB"/>
              </a:solidFill>
              <a:latin typeface="文悦古典明朝体 (非商业使用) W5" pitchFamily="50" charset="-122"/>
              <a:ea typeface="文悦古典明朝体 (非商业使用) W5" pitchFamily="50" charset="-122"/>
            </a:endParaRPr>
          </a:p>
        </p:txBody>
      </p:sp>
      <p:sp>
        <p:nvSpPr>
          <p:cNvPr id="17" name="椭圆 16"/>
          <p:cNvSpPr>
            <a:spLocks noChangeAspect="1"/>
          </p:cNvSpPr>
          <p:nvPr/>
        </p:nvSpPr>
        <p:spPr>
          <a:xfrm>
            <a:off x="3852141" y="2727488"/>
            <a:ext cx="740674" cy="7536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4F85C5"/>
                </a:solidFill>
                <a:latin typeface="思源黑体 CN Normal" panose="020B0400000000000000" pitchFamily="34" charset="-122"/>
                <a:ea typeface="思源黑体 CN Normal" panose="020B0400000000000000" pitchFamily="34" charset="-122"/>
              </a:rPr>
              <a:t>贰</a:t>
            </a:r>
            <a:endParaRPr lang="zh-CN" altLang="en-US" sz="2400" b="1" dirty="0">
              <a:solidFill>
                <a:srgbClr val="4F85C5"/>
              </a:solidFill>
              <a:latin typeface="思源黑体 CN Normal" panose="020B0400000000000000" pitchFamily="34" charset="-122"/>
              <a:ea typeface="思源黑体 CN Normal" panose="020B0400000000000000" pitchFamily="34" charset="-122"/>
            </a:endParaRPr>
          </a:p>
        </p:txBody>
      </p:sp>
      <p:sp>
        <p:nvSpPr>
          <p:cNvPr id="18" name="文本框 17"/>
          <p:cNvSpPr txBox="1"/>
          <p:nvPr/>
        </p:nvSpPr>
        <p:spPr>
          <a:xfrm>
            <a:off x="3923690" y="3717763"/>
            <a:ext cx="553998" cy="1410829"/>
          </a:xfrm>
          <a:prstGeom prst="rect">
            <a:avLst/>
          </a:prstGeom>
          <a:noFill/>
        </p:spPr>
        <p:txBody>
          <a:bodyPr vert="eaVert" wrap="square" rtlCol="0">
            <a:spAutoFit/>
          </a:bodyPr>
          <a:lstStyle/>
          <a:p>
            <a:r>
              <a:rPr lang="zh-CN" altLang="en-US" sz="2400" spc="188" dirty="0">
                <a:solidFill>
                  <a:srgbClr val="D6DFEF"/>
                </a:solidFill>
                <a:latin typeface="思源黑体 CN Normal" panose="020B0400000000000000" pitchFamily="34" charset="-122"/>
                <a:ea typeface="思源黑体 CN Normal" panose="020B0400000000000000" pitchFamily="34" charset="-122"/>
              </a:rPr>
              <a:t>市场分析</a:t>
            </a:r>
            <a:endParaRPr lang="zh-CN" altLang="en-US" sz="2400" spc="188" dirty="0">
              <a:solidFill>
                <a:srgbClr val="D6DFEF"/>
              </a:solidFill>
              <a:latin typeface="思源黑体 CN Normal" panose="020B0400000000000000" pitchFamily="34" charset="-122"/>
              <a:ea typeface="思源黑体 CN Normal" panose="020B0400000000000000" pitchFamily="34" charset="-122"/>
            </a:endParaRPr>
          </a:p>
        </p:txBody>
      </p:sp>
      <p:sp>
        <p:nvSpPr>
          <p:cNvPr id="20" name="椭圆 19"/>
          <p:cNvSpPr/>
          <p:nvPr/>
        </p:nvSpPr>
        <p:spPr>
          <a:xfrm>
            <a:off x="7688433" y="2766590"/>
            <a:ext cx="664544" cy="676200"/>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A2B6DB"/>
                </a:solidFill>
                <a:latin typeface="文悦古典明朝体 (非商业使用) W5" pitchFamily="50" charset="-122"/>
                <a:ea typeface="文悦古典明朝体 (非商业使用) W5" pitchFamily="50" charset="-122"/>
              </a:rPr>
              <a:t>叁</a:t>
            </a:r>
            <a:endParaRPr lang="zh-CN" altLang="en-US" sz="2400" b="1" dirty="0">
              <a:solidFill>
                <a:srgbClr val="A2B6DB"/>
              </a:solidFill>
              <a:latin typeface="文悦古典明朝体 (非商业使用) W5" pitchFamily="50" charset="-122"/>
              <a:ea typeface="文悦古典明朝体 (非商业使用) W5" pitchFamily="50" charset="-122"/>
            </a:endParaRPr>
          </a:p>
        </p:txBody>
      </p:sp>
      <p:sp>
        <p:nvSpPr>
          <p:cNvPr id="21" name="椭圆 20"/>
          <p:cNvSpPr>
            <a:spLocks noChangeAspect="1"/>
          </p:cNvSpPr>
          <p:nvPr/>
        </p:nvSpPr>
        <p:spPr>
          <a:xfrm>
            <a:off x="7646066" y="2727488"/>
            <a:ext cx="740674" cy="7536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4F85C5"/>
                </a:solidFill>
                <a:latin typeface="思源黑体 CN Normal" panose="020B0400000000000000" pitchFamily="34" charset="-122"/>
                <a:ea typeface="思源黑体 CN Normal" panose="020B0400000000000000" pitchFamily="34" charset="-122"/>
              </a:rPr>
              <a:t>叁</a:t>
            </a:r>
            <a:endParaRPr lang="zh-CN" altLang="en-US" sz="2400" b="1" dirty="0">
              <a:solidFill>
                <a:srgbClr val="4F85C5"/>
              </a:solidFill>
              <a:latin typeface="思源黑体 CN Normal" panose="020B0400000000000000" pitchFamily="34" charset="-122"/>
              <a:ea typeface="思源黑体 CN Normal" panose="020B0400000000000000" pitchFamily="34" charset="-122"/>
            </a:endParaRPr>
          </a:p>
        </p:txBody>
      </p:sp>
      <p:sp>
        <p:nvSpPr>
          <p:cNvPr id="22" name="文本框 21"/>
          <p:cNvSpPr txBox="1"/>
          <p:nvPr/>
        </p:nvSpPr>
        <p:spPr>
          <a:xfrm>
            <a:off x="7738526" y="3717763"/>
            <a:ext cx="553998" cy="1410829"/>
          </a:xfrm>
          <a:prstGeom prst="rect">
            <a:avLst/>
          </a:prstGeom>
          <a:noFill/>
        </p:spPr>
        <p:txBody>
          <a:bodyPr vert="eaVert" wrap="square" rtlCol="0">
            <a:spAutoFit/>
          </a:bodyPr>
          <a:lstStyle/>
          <a:p>
            <a:r>
              <a:rPr lang="zh-CN" altLang="en-US" sz="2400" spc="188" dirty="0">
                <a:solidFill>
                  <a:srgbClr val="D6DFEF"/>
                </a:solidFill>
                <a:latin typeface="思源黑体 CN Normal" panose="020B0400000000000000" pitchFamily="34" charset="-122"/>
                <a:ea typeface="思源黑体 CN Normal" panose="020B0400000000000000" pitchFamily="34" charset="-122"/>
              </a:rPr>
              <a:t>融资方案</a:t>
            </a:r>
            <a:endParaRPr lang="zh-CN" altLang="en-US" sz="2400" spc="188" dirty="0">
              <a:solidFill>
                <a:srgbClr val="D6DFEF"/>
              </a:solidFill>
              <a:latin typeface="思源黑体 CN Normal" panose="020B0400000000000000" pitchFamily="34" charset="-122"/>
              <a:ea typeface="思源黑体 CN Normal" panose="020B0400000000000000" pitchFamily="34" charset="-122"/>
            </a:endParaRPr>
          </a:p>
        </p:txBody>
      </p:sp>
      <p:sp>
        <p:nvSpPr>
          <p:cNvPr id="24" name="椭圆 23"/>
          <p:cNvSpPr/>
          <p:nvPr/>
        </p:nvSpPr>
        <p:spPr>
          <a:xfrm>
            <a:off x="9250124" y="2762192"/>
            <a:ext cx="664544" cy="676200"/>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A2B6DB"/>
                </a:solidFill>
                <a:latin typeface="文悦古典明朝体 (非商业使用) W5" pitchFamily="50" charset="-122"/>
                <a:ea typeface="文悦古典明朝体 (非商业使用) W5" pitchFamily="50" charset="-122"/>
              </a:rPr>
              <a:t>肆</a:t>
            </a:r>
            <a:endParaRPr lang="zh-CN" altLang="en-US" sz="2400" b="1" dirty="0">
              <a:solidFill>
                <a:srgbClr val="A2B6DB"/>
              </a:solidFill>
              <a:latin typeface="文悦古典明朝体 (非商业使用) W5" pitchFamily="50" charset="-122"/>
              <a:ea typeface="文悦古典明朝体 (非商业使用) W5" pitchFamily="50" charset="-122"/>
            </a:endParaRPr>
          </a:p>
        </p:txBody>
      </p:sp>
      <p:sp>
        <p:nvSpPr>
          <p:cNvPr id="25" name="椭圆 24"/>
          <p:cNvSpPr>
            <a:spLocks noChangeAspect="1"/>
          </p:cNvSpPr>
          <p:nvPr/>
        </p:nvSpPr>
        <p:spPr>
          <a:xfrm>
            <a:off x="9207962" y="2727488"/>
            <a:ext cx="740674" cy="7536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4F85C5"/>
                </a:solidFill>
                <a:latin typeface="思源黑体 CN Normal" panose="020B0400000000000000" pitchFamily="34" charset="-122"/>
                <a:ea typeface="思源黑体 CN Normal" panose="020B0400000000000000" pitchFamily="34" charset="-122"/>
              </a:rPr>
              <a:t>肆</a:t>
            </a:r>
            <a:endParaRPr lang="zh-CN" altLang="en-US" sz="2400" b="1" dirty="0">
              <a:solidFill>
                <a:srgbClr val="4F85C5"/>
              </a:solidFill>
              <a:latin typeface="思源黑体 CN Normal" panose="020B0400000000000000" pitchFamily="34" charset="-122"/>
              <a:ea typeface="思源黑体 CN Normal" panose="020B0400000000000000" pitchFamily="34" charset="-122"/>
            </a:endParaRPr>
          </a:p>
        </p:txBody>
      </p:sp>
      <p:sp>
        <p:nvSpPr>
          <p:cNvPr id="26" name="文本框 25"/>
          <p:cNvSpPr txBox="1"/>
          <p:nvPr/>
        </p:nvSpPr>
        <p:spPr>
          <a:xfrm>
            <a:off x="9300216" y="3717763"/>
            <a:ext cx="553998" cy="1410829"/>
          </a:xfrm>
          <a:prstGeom prst="rect">
            <a:avLst/>
          </a:prstGeom>
          <a:noFill/>
        </p:spPr>
        <p:txBody>
          <a:bodyPr vert="eaVert" wrap="square" rtlCol="0">
            <a:spAutoFit/>
          </a:bodyPr>
          <a:lstStyle/>
          <a:p>
            <a:r>
              <a:rPr lang="zh-CN" altLang="en-US" sz="2400" spc="188" dirty="0">
                <a:solidFill>
                  <a:srgbClr val="D6DFEF"/>
                </a:solidFill>
                <a:latin typeface="思源黑体 CN Normal" panose="020B0400000000000000" pitchFamily="34" charset="-122"/>
                <a:ea typeface="思源黑体 CN Normal" panose="020B0400000000000000" pitchFamily="34" charset="-122"/>
              </a:rPr>
              <a:t>未来发展</a:t>
            </a:r>
            <a:endParaRPr lang="zh-CN" altLang="en-US" sz="2400" spc="188" dirty="0">
              <a:solidFill>
                <a:srgbClr val="D6DFEF"/>
              </a:solidFill>
              <a:latin typeface="思源黑体 CN Normal" panose="020B0400000000000000" pitchFamily="34" charset="-122"/>
              <a:ea typeface="思源黑体 CN Normal" panose="020B0400000000000000" pitchFamily="34" charset="-122"/>
            </a:endParaRP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6374" y="2772762"/>
            <a:ext cx="1733550" cy="2311400"/>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13" name="椭圆 12"/>
          <p:cNvSpPr/>
          <p:nvPr/>
        </p:nvSpPr>
        <p:spPr>
          <a:xfrm>
            <a:off x="4691067" y="1050515"/>
            <a:ext cx="2778138" cy="2778138"/>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5485896" y="1699445"/>
            <a:ext cx="1220206" cy="1323439"/>
          </a:xfrm>
          <a:prstGeom prst="rect">
            <a:avLst/>
          </a:prstGeom>
        </p:spPr>
        <p:txBody>
          <a:bodyPr wrap="none">
            <a:spAutoFit/>
          </a:bodyPr>
          <a:lstStyle/>
          <a:p>
            <a:pPr lvl="0" algn="ctr">
              <a:spcBef>
                <a:spcPct val="0"/>
              </a:spcBef>
            </a:pPr>
            <a:r>
              <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壹</a:t>
            </a:r>
            <a:endPar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0465" y="1982164"/>
            <a:ext cx="1733550" cy="2311400"/>
          </a:xfrm>
          <a:prstGeom prst="rect">
            <a:avLst/>
          </a:prstGeom>
        </p:spPr>
      </p:pic>
      <p:sp>
        <p:nvSpPr>
          <p:cNvPr id="23" name="文本框 22"/>
          <p:cNvSpPr txBox="1"/>
          <p:nvPr/>
        </p:nvSpPr>
        <p:spPr>
          <a:xfrm>
            <a:off x="3644630" y="4333869"/>
            <a:ext cx="4902738" cy="769441"/>
          </a:xfrm>
          <a:prstGeom prst="rect">
            <a:avLst/>
          </a:prstGeom>
          <a:noFill/>
        </p:spPr>
        <p:txBody>
          <a:bodyPr wrap="square" rtlCol="0">
            <a:spAutoFit/>
          </a:bodyPr>
          <a:lstStyle/>
          <a:p>
            <a:pPr algn="ctr"/>
            <a:r>
              <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项目介绍</a:t>
            </a:r>
            <a:endPar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4" name="文本框 23"/>
          <p:cNvSpPr txBox="1"/>
          <p:nvPr/>
        </p:nvSpPr>
        <p:spPr>
          <a:xfrm>
            <a:off x="4548808" y="5209054"/>
            <a:ext cx="3094382" cy="276999"/>
          </a:xfrm>
          <a:prstGeom prst="rect">
            <a:avLst/>
          </a:prstGeom>
          <a:noFill/>
        </p:spPr>
        <p:txBody>
          <a:bodyPr wrap="square" rtlCol="0">
            <a:spAutoFit/>
          </a:bodyPr>
          <a:lstStyle/>
          <a:p>
            <a:pPr lvl="0" algn="ctr">
              <a:defRPr/>
            </a:pPr>
            <a:r>
              <a:rPr lang="en-US" altLang="zh-CN" sz="1200" spc="300" dirty="0">
                <a:solidFill>
                  <a:srgbClr val="D6DFEF"/>
                </a:solidFill>
                <a:latin typeface="思源黑体 CN Medium" panose="020B0600000000000000" pitchFamily="34" charset="-122"/>
                <a:ea typeface="思源黑体 CN Medium" panose="020B0600000000000000" pitchFamily="34" charset="-122"/>
              </a:rPr>
              <a:t>THE PART ONE</a:t>
            </a:r>
            <a:endParaRPr lang="en-US" altLang="zh-CN" sz="120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24"/>
                                        </p:tgtEl>
                                      </p:cBhvr>
                                    </p:animEffect>
                                    <p:animScale>
                                      <p:cBhvr>
                                        <p:cTn id="16" dur="250" autoRev="1" fill="hold"/>
                                        <p:tgtEl>
                                          <p:spTgt spid="24"/>
                                        </p:tgtEl>
                                      </p:cBhvr>
                                      <p:by x="105000" y="105000"/>
                                    </p:animScale>
                                  </p:childTnLst>
                                </p:cTn>
                              </p:par>
                            </p:childTnLst>
                          </p:cTn>
                        </p:par>
                        <p:par>
                          <p:cTn id="17" fill="hold">
                            <p:stCondLst>
                              <p:cond delay="2349"/>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7" name="矩形 6"/>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31" name="组合 30"/>
          <p:cNvGrpSpPr/>
          <p:nvPr/>
        </p:nvGrpSpPr>
        <p:grpSpPr>
          <a:xfrm>
            <a:off x="2702331" y="2176026"/>
            <a:ext cx="1197447" cy="2727278"/>
            <a:chOff x="2702331" y="2176026"/>
            <a:chExt cx="1197447" cy="2727278"/>
          </a:xfrm>
        </p:grpSpPr>
        <p:sp>
          <p:nvSpPr>
            <p:cNvPr id="8" name="矩形 7"/>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rgbClr val="A2B6DB"/>
                  </a:solidFill>
                  <a:latin typeface="文悦古典明朝体 (非商业使用) W5" pitchFamily="50" charset="-122"/>
                  <a:ea typeface="文悦古典明朝体 (非商业使用) W5" pitchFamily="50" charset="-122"/>
                </a:rPr>
                <a:t>添加标题</a:t>
              </a:r>
              <a:endParaRPr lang="zh-CN" altLang="en-US" sz="2400" dirty="0">
                <a:solidFill>
                  <a:srgbClr val="A2B6DB"/>
                </a:solidFill>
                <a:latin typeface="文悦古典明朝体 (非商业使用) W5" pitchFamily="50" charset="-122"/>
                <a:ea typeface="文悦古典明朝体 (非商业使用) W5" pitchFamily="50" charset="-122"/>
              </a:endParaRPr>
            </a:p>
          </p:txBody>
        </p:sp>
        <p:sp>
          <p:nvSpPr>
            <p:cNvPr id="9" name="矩形 8"/>
            <p:cNvSpPr/>
            <p:nvPr/>
          </p:nvSpPr>
          <p:spPr>
            <a:xfrm>
              <a:off x="2702331"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10" name="矩形 9"/>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42"/>
            <p:cNvSpPr/>
            <p:nvPr/>
          </p:nvSpPr>
          <p:spPr bwMode="auto">
            <a:xfrm rot="10800000">
              <a:off x="3391946"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15" name="任意多边形 43"/>
            <p:cNvSpPr/>
            <p:nvPr/>
          </p:nvSpPr>
          <p:spPr bwMode="auto">
            <a:xfrm flipH="1">
              <a:off x="3399399"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grpSp>
        <p:nvGrpSpPr>
          <p:cNvPr id="33" name="组合 32"/>
          <p:cNvGrpSpPr/>
          <p:nvPr/>
        </p:nvGrpSpPr>
        <p:grpSpPr>
          <a:xfrm>
            <a:off x="8154627" y="2176026"/>
            <a:ext cx="1197447" cy="2727278"/>
            <a:chOff x="8154627" y="2176026"/>
            <a:chExt cx="1197447" cy="2727278"/>
          </a:xfrm>
        </p:grpSpPr>
        <p:sp>
          <p:nvSpPr>
            <p:cNvPr id="12" name="矩形 11"/>
            <p:cNvSpPr/>
            <p:nvPr/>
          </p:nvSpPr>
          <p:spPr>
            <a:xfrm>
              <a:off x="8798076"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3" name="矩形 12"/>
            <p:cNvSpPr/>
            <p:nvPr/>
          </p:nvSpPr>
          <p:spPr>
            <a:xfrm>
              <a:off x="8154627"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16" name="任意多边形 42"/>
            <p:cNvSpPr/>
            <p:nvPr/>
          </p:nvSpPr>
          <p:spPr bwMode="auto">
            <a:xfrm rot="10800000">
              <a:off x="8844242"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17" name="任意多边形 43"/>
            <p:cNvSpPr/>
            <p:nvPr/>
          </p:nvSpPr>
          <p:spPr bwMode="auto">
            <a:xfrm flipH="1">
              <a:off x="8851695"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sp>
        <p:nvSpPr>
          <p:cNvPr id="19" name="椭圆 18"/>
          <p:cNvSpPr/>
          <p:nvPr/>
        </p:nvSpPr>
        <p:spPr>
          <a:xfrm>
            <a:off x="4444812" y="1414522"/>
            <a:ext cx="3221228" cy="3221228"/>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9396" y="1354938"/>
            <a:ext cx="4333548" cy="4333548"/>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8943" y="1822053"/>
            <a:ext cx="2749845" cy="2749845"/>
          </a:xfrm>
          <a:prstGeom prst="rect">
            <a:avLst/>
          </a:prstGeom>
        </p:spPr>
      </p:pic>
    </p:spTree>
  </p:cSld>
  <p:clrMapOvr>
    <a:masterClrMapping/>
  </p:clrMapOvr>
  <p:transition spd="slow"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rcRect l="8417" t="6800" r="62667" b="50300"/>
          <a:stretch>
            <a:fillRect/>
          </a:stretch>
        </p:blipFill>
        <p:spPr>
          <a:xfrm>
            <a:off x="1097280" y="0"/>
            <a:ext cx="3525520" cy="2179320"/>
          </a:xfrm>
          <a:custGeom>
            <a:avLst/>
            <a:gdLst>
              <a:gd name="connsiteX0" fmla="*/ 0 w 3525520"/>
              <a:gd name="connsiteY0" fmla="*/ 0 h 2179320"/>
              <a:gd name="connsiteX1" fmla="*/ 3525520 w 3525520"/>
              <a:gd name="connsiteY1" fmla="*/ 0 h 2179320"/>
              <a:gd name="connsiteX2" fmla="*/ 3525520 w 3525520"/>
              <a:gd name="connsiteY2" fmla="*/ 2179320 h 2179320"/>
              <a:gd name="connsiteX3" fmla="*/ 0 w 3525520"/>
              <a:gd name="connsiteY3" fmla="*/ 2179320 h 2179320"/>
            </a:gdLst>
            <a:ahLst/>
            <a:cxnLst>
              <a:cxn ang="0">
                <a:pos x="connsiteX0" y="connsiteY0"/>
              </a:cxn>
              <a:cxn ang="0">
                <a:pos x="connsiteX1" y="connsiteY1"/>
              </a:cxn>
              <a:cxn ang="0">
                <a:pos x="connsiteX2" y="connsiteY2"/>
              </a:cxn>
              <a:cxn ang="0">
                <a:pos x="connsiteX3" y="connsiteY3"/>
              </a:cxn>
            </a:cxnLst>
            <a:rect l="l" t="t" r="r" b="b"/>
            <a:pathLst>
              <a:path w="3525520" h="2179320">
                <a:moveTo>
                  <a:pt x="0" y="0"/>
                </a:moveTo>
                <a:lnTo>
                  <a:pt x="3525520" y="0"/>
                </a:lnTo>
                <a:lnTo>
                  <a:pt x="3525520" y="2179320"/>
                </a:lnTo>
                <a:lnTo>
                  <a:pt x="0" y="2179320"/>
                </a:lnTo>
                <a:close/>
              </a:path>
            </a:pathLst>
          </a:cu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24" name="矩形 23"/>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21917" y="749295"/>
            <a:ext cx="3464566" cy="3464566"/>
          </a:xfrm>
          <a:prstGeom prst="rect">
            <a:avLst/>
          </a:prstGeom>
        </p:spPr>
      </p:pic>
      <p:sp>
        <p:nvSpPr>
          <p:cNvPr id="29" name="矩形 28"/>
          <p:cNvSpPr/>
          <p:nvPr/>
        </p:nvSpPr>
        <p:spPr>
          <a:xfrm>
            <a:off x="4287096"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0" name="矩形 29"/>
          <p:cNvSpPr/>
          <p:nvPr/>
        </p:nvSpPr>
        <p:spPr>
          <a:xfrm>
            <a:off x="3085627" y="2176026"/>
            <a:ext cx="1292662" cy="2507734"/>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31" name="任意多边形 42"/>
          <p:cNvSpPr/>
          <p:nvPr/>
        </p:nvSpPr>
        <p:spPr bwMode="auto">
          <a:xfrm rot="10800000">
            <a:off x="4324539"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32" name="任意多边形 43"/>
          <p:cNvSpPr/>
          <p:nvPr/>
        </p:nvSpPr>
        <p:spPr bwMode="auto">
          <a:xfrm flipH="1">
            <a:off x="4331992"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34" name="矩形 33"/>
          <p:cNvSpPr/>
          <p:nvPr/>
        </p:nvSpPr>
        <p:spPr>
          <a:xfrm>
            <a:off x="8548354"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5" name="矩形 34"/>
          <p:cNvSpPr/>
          <p:nvPr/>
        </p:nvSpPr>
        <p:spPr>
          <a:xfrm>
            <a:off x="7350907" y="2176026"/>
            <a:ext cx="1292662" cy="2507734"/>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36" name="任意多边形 42"/>
          <p:cNvSpPr/>
          <p:nvPr/>
        </p:nvSpPr>
        <p:spPr bwMode="auto">
          <a:xfrm rot="10800000">
            <a:off x="8594520"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37" name="任意多边形 43"/>
          <p:cNvSpPr/>
          <p:nvPr/>
        </p:nvSpPr>
        <p:spPr bwMode="auto">
          <a:xfrm flipH="1">
            <a:off x="8601973"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pic>
        <p:nvPicPr>
          <p:cNvPr id="39" name="图片 3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6960" y="2417131"/>
            <a:ext cx="2560886" cy="3414514"/>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P spid="32" grpId="0" animBg="1"/>
      <p:bldP spid="34" grpId="0"/>
      <p:bldP spid="35" grpId="0"/>
      <p:bldP spid="36" grpId="0" animBg="1"/>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3" name="圆角矩形 167"/>
          <p:cNvSpPr/>
          <p:nvPr/>
        </p:nvSpPr>
        <p:spPr>
          <a:xfrm>
            <a:off x="2431853" y="1941739"/>
            <a:ext cx="2970330" cy="108012"/>
          </a:xfrm>
          <a:prstGeom prst="roundRect">
            <a:avLst>
              <a:gd name="adj" fmla="val 50000"/>
            </a:avLst>
          </a:prstGeom>
          <a:solidFill>
            <a:schemeClr val="bg1">
              <a:lumMod val="85000"/>
            </a:schemeClr>
          </a:soli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圆角矩形 168"/>
          <p:cNvSpPr/>
          <p:nvPr/>
        </p:nvSpPr>
        <p:spPr>
          <a:xfrm>
            <a:off x="2431857" y="1941739"/>
            <a:ext cx="2700301" cy="108012"/>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gradFill>
                <a:gsLst>
                  <a:gs pos="0">
                    <a:srgbClr val="87CCFA"/>
                  </a:gs>
                  <a:gs pos="100000">
                    <a:srgbClr val="848AE3"/>
                  </a:gs>
                </a:gsLst>
                <a:lin ang="13500000" scaled="1"/>
              </a:gradFill>
            </a:endParaRPr>
          </a:p>
        </p:txBody>
      </p:sp>
      <p:sp>
        <p:nvSpPr>
          <p:cNvPr id="15" name="文本框 9"/>
          <p:cNvSpPr txBox="1"/>
          <p:nvPr/>
        </p:nvSpPr>
        <p:spPr>
          <a:xfrm>
            <a:off x="2431853" y="2049746"/>
            <a:ext cx="1026114" cy="190438"/>
          </a:xfrm>
          <a:prstGeom prst="rect">
            <a:avLst/>
          </a:prstGeom>
          <a:noFill/>
        </p:spPr>
        <p:txBody>
          <a:bodyPr wrap="square" lIns="51435" tIns="25718" rIns="51435" bIns="25718" rtlCol="0">
            <a:spAutoFit/>
          </a:bodyPr>
          <a:lstStyle/>
          <a:p>
            <a:pPr marL="0" lvl="1"/>
            <a:r>
              <a:rPr lang="zh-CN" altLang="en-US" sz="900" dirty="0">
                <a:solidFill>
                  <a:schemeClr val="bg1"/>
                </a:solidFill>
                <a:latin typeface="思源黑体 CN Medium" panose="020B0600000000000000" pitchFamily="34" charset="-122"/>
                <a:ea typeface="思源黑体 CN Medium" panose="020B0600000000000000" pitchFamily="34" charset="-122"/>
              </a:rPr>
              <a:t>销售总额</a:t>
            </a:r>
            <a:endParaRPr lang="zh-CN" altLang="en-US" sz="900" dirty="0">
              <a:solidFill>
                <a:schemeClr val="bg1"/>
              </a:solidFill>
              <a:latin typeface="思源黑体 CN Medium" panose="020B0600000000000000" pitchFamily="34" charset="-122"/>
              <a:ea typeface="思源黑体 CN Medium" panose="020B0600000000000000" pitchFamily="34" charset="-122"/>
            </a:endParaRPr>
          </a:p>
        </p:txBody>
      </p:sp>
      <p:sp>
        <p:nvSpPr>
          <p:cNvPr id="17" name="矩形标注 171"/>
          <p:cNvSpPr/>
          <p:nvPr/>
        </p:nvSpPr>
        <p:spPr>
          <a:xfrm>
            <a:off x="5051144" y="1725711"/>
            <a:ext cx="216024" cy="162018"/>
          </a:xfrm>
          <a:prstGeom prst="wedgeRectCallo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文本框 17"/>
          <p:cNvSpPr txBox="1"/>
          <p:nvPr/>
        </p:nvSpPr>
        <p:spPr>
          <a:xfrm>
            <a:off x="5024141" y="1717272"/>
            <a:ext cx="270030" cy="178896"/>
          </a:xfrm>
          <a:prstGeom prst="rect">
            <a:avLst/>
          </a:prstGeom>
          <a:noFill/>
        </p:spPr>
        <p:txBody>
          <a:bodyPr wrap="square" lIns="51435" tIns="25718" rIns="51435" bIns="25718" rtlCol="0">
            <a:spAutoFit/>
          </a:bodyPr>
          <a:lstStyle/>
          <a:p>
            <a:pPr marL="0" lvl="1" algn="ctr"/>
            <a:r>
              <a:rPr lang="en-US" altLang="zh-CN" sz="825" dirty="0">
                <a:solidFill>
                  <a:schemeClr val="bg1"/>
                </a:solidFill>
                <a:latin typeface="思源黑体 CN Normal" panose="020B0400000000000000" pitchFamily="34" charset="-122"/>
                <a:ea typeface="思源黑体 CN Normal" panose="020B0400000000000000" pitchFamily="34" charset="-122"/>
              </a:rPr>
              <a:t>95</a:t>
            </a:r>
            <a:endParaRPr lang="zh-CN" altLang="en-US" sz="825" dirty="0">
              <a:solidFill>
                <a:schemeClr val="bg1"/>
              </a:solidFill>
              <a:latin typeface="思源黑体 CN Normal" panose="020B0400000000000000" pitchFamily="34" charset="-122"/>
              <a:ea typeface="思源黑体 CN Normal" panose="020B0400000000000000" pitchFamily="34" charset="-122"/>
            </a:endParaRPr>
          </a:p>
        </p:txBody>
      </p:sp>
      <p:sp>
        <p:nvSpPr>
          <p:cNvPr id="19" name="圆角矩形 173"/>
          <p:cNvSpPr/>
          <p:nvPr/>
        </p:nvSpPr>
        <p:spPr>
          <a:xfrm>
            <a:off x="2431853" y="2362245"/>
            <a:ext cx="2970330" cy="108012"/>
          </a:xfrm>
          <a:prstGeom prst="roundRect">
            <a:avLst>
              <a:gd name="adj" fmla="val 50000"/>
            </a:avLst>
          </a:prstGeom>
          <a:solidFill>
            <a:schemeClr val="bg1">
              <a:lumMod val="85000"/>
            </a:schemeClr>
          </a:soli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圆角矩形 174"/>
          <p:cNvSpPr/>
          <p:nvPr/>
        </p:nvSpPr>
        <p:spPr>
          <a:xfrm>
            <a:off x="2431858" y="2362245"/>
            <a:ext cx="2410982" cy="108012"/>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21" name="文本框 9"/>
          <p:cNvSpPr txBox="1"/>
          <p:nvPr/>
        </p:nvSpPr>
        <p:spPr>
          <a:xfrm>
            <a:off x="2431853" y="2470257"/>
            <a:ext cx="1026114" cy="190438"/>
          </a:xfrm>
          <a:prstGeom prst="rect">
            <a:avLst/>
          </a:prstGeom>
          <a:noFill/>
        </p:spPr>
        <p:txBody>
          <a:bodyPr wrap="square" lIns="51435" tIns="25718" rIns="51435" bIns="25718" rtlCol="0">
            <a:spAutoFit/>
          </a:bodyPr>
          <a:lstStyle/>
          <a:p>
            <a:pPr marL="0" lvl="1"/>
            <a:r>
              <a:rPr lang="zh-CN" altLang="en-US" sz="900" dirty="0">
                <a:solidFill>
                  <a:schemeClr val="bg1"/>
                </a:solidFill>
                <a:latin typeface="思源黑体 CN Medium" panose="020B0600000000000000" pitchFamily="34" charset="-122"/>
                <a:ea typeface="思源黑体 CN Medium" panose="020B0600000000000000" pitchFamily="34" charset="-122"/>
              </a:rPr>
              <a:t>利润总额</a:t>
            </a:r>
            <a:endParaRPr lang="zh-CN" altLang="en-US" sz="9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矩形标注 177"/>
          <p:cNvSpPr/>
          <p:nvPr/>
        </p:nvSpPr>
        <p:spPr>
          <a:xfrm>
            <a:off x="4781114" y="2149319"/>
            <a:ext cx="216024" cy="162018"/>
          </a:xfrm>
          <a:prstGeom prst="wedgeRectCallo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9"/>
          <p:cNvSpPr txBox="1"/>
          <p:nvPr/>
        </p:nvSpPr>
        <p:spPr>
          <a:xfrm>
            <a:off x="4734764" y="2150734"/>
            <a:ext cx="324036" cy="178896"/>
          </a:xfrm>
          <a:prstGeom prst="rect">
            <a:avLst/>
          </a:prstGeom>
          <a:noFill/>
        </p:spPr>
        <p:txBody>
          <a:bodyPr wrap="square" lIns="51435" tIns="25718" rIns="51435" bIns="25718" rtlCol="0">
            <a:spAutoFit/>
          </a:bodyPr>
          <a:lstStyle/>
          <a:p>
            <a:pPr marL="0" lvl="1" algn="ctr"/>
            <a:r>
              <a:rPr lang="en-US" altLang="zh-CN" sz="825" dirty="0">
                <a:solidFill>
                  <a:schemeClr val="bg1"/>
                </a:solidFill>
                <a:latin typeface="思源黑体 CN Normal" panose="020B0400000000000000" pitchFamily="34" charset="-122"/>
                <a:ea typeface="思源黑体 CN Normal" panose="020B0400000000000000" pitchFamily="34" charset="-122"/>
              </a:rPr>
              <a:t>485</a:t>
            </a:r>
            <a:endParaRPr lang="zh-CN" altLang="en-US" sz="825" dirty="0">
              <a:solidFill>
                <a:schemeClr val="bg1"/>
              </a:solidFill>
              <a:latin typeface="思源黑体 CN Normal" panose="020B0400000000000000" pitchFamily="34" charset="-122"/>
              <a:ea typeface="思源黑体 CN Normal" panose="020B0400000000000000" pitchFamily="34" charset="-122"/>
            </a:endParaRPr>
          </a:p>
        </p:txBody>
      </p:sp>
      <p:sp>
        <p:nvSpPr>
          <p:cNvPr id="25" name="圆角矩形 179"/>
          <p:cNvSpPr/>
          <p:nvPr/>
        </p:nvSpPr>
        <p:spPr>
          <a:xfrm>
            <a:off x="2431853" y="2777416"/>
            <a:ext cx="2970330" cy="108012"/>
          </a:xfrm>
          <a:prstGeom prst="roundRect">
            <a:avLst>
              <a:gd name="adj" fmla="val 50000"/>
            </a:avLst>
          </a:prstGeom>
          <a:solidFill>
            <a:schemeClr val="bg1">
              <a:lumMod val="85000"/>
            </a:schemeClr>
          </a:soli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圆角矩形 180"/>
          <p:cNvSpPr/>
          <p:nvPr/>
        </p:nvSpPr>
        <p:spPr>
          <a:xfrm>
            <a:off x="2431853" y="2777416"/>
            <a:ext cx="2700300" cy="108012"/>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文本框 9"/>
          <p:cNvSpPr txBox="1"/>
          <p:nvPr/>
        </p:nvSpPr>
        <p:spPr>
          <a:xfrm>
            <a:off x="2431853" y="2885428"/>
            <a:ext cx="1350150" cy="190438"/>
          </a:xfrm>
          <a:prstGeom prst="rect">
            <a:avLst/>
          </a:prstGeom>
          <a:noFill/>
        </p:spPr>
        <p:txBody>
          <a:bodyPr wrap="square" lIns="51435" tIns="25718" rIns="51435" bIns="25718" rtlCol="0">
            <a:spAutoFit/>
          </a:bodyPr>
          <a:lstStyle/>
          <a:p>
            <a:pPr marL="0" lvl="1"/>
            <a:r>
              <a:rPr lang="zh-CN" altLang="en-US" sz="900" dirty="0">
                <a:solidFill>
                  <a:schemeClr val="bg1"/>
                </a:solidFill>
                <a:latin typeface="思源黑体 CN Medium" panose="020B0600000000000000" pitchFamily="34" charset="-122"/>
                <a:ea typeface="思源黑体 CN Medium" panose="020B0600000000000000" pitchFamily="34" charset="-122"/>
              </a:rPr>
              <a:t>海外业务</a:t>
            </a:r>
            <a:endParaRPr lang="zh-CN" altLang="en-US" sz="900" dirty="0">
              <a:solidFill>
                <a:schemeClr val="bg1"/>
              </a:solidFill>
              <a:latin typeface="思源黑体 CN Medium" panose="020B0600000000000000" pitchFamily="34" charset="-122"/>
              <a:ea typeface="思源黑体 CN Medium" panose="020B0600000000000000" pitchFamily="34" charset="-122"/>
            </a:endParaRPr>
          </a:p>
        </p:txBody>
      </p:sp>
      <p:sp>
        <p:nvSpPr>
          <p:cNvPr id="29" name="矩形标注 183"/>
          <p:cNvSpPr/>
          <p:nvPr/>
        </p:nvSpPr>
        <p:spPr>
          <a:xfrm>
            <a:off x="5043825" y="2564491"/>
            <a:ext cx="216024" cy="162018"/>
          </a:xfrm>
          <a:prstGeom prst="wedgeRectCallo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文本框 9"/>
          <p:cNvSpPr txBox="1"/>
          <p:nvPr/>
        </p:nvSpPr>
        <p:spPr>
          <a:xfrm>
            <a:off x="5016822" y="2556052"/>
            <a:ext cx="270030" cy="178896"/>
          </a:xfrm>
          <a:prstGeom prst="rect">
            <a:avLst/>
          </a:prstGeom>
          <a:noFill/>
        </p:spPr>
        <p:txBody>
          <a:bodyPr wrap="square" lIns="51435" tIns="25718" rIns="51435" bIns="25718" rtlCol="0">
            <a:spAutoFit/>
          </a:bodyPr>
          <a:lstStyle/>
          <a:p>
            <a:pPr marL="0" lvl="1" algn="ctr"/>
            <a:r>
              <a:rPr lang="en-US" altLang="zh-CN" sz="825" dirty="0">
                <a:solidFill>
                  <a:schemeClr val="bg1"/>
                </a:solidFill>
                <a:latin typeface="思源黑体 CN Normal" panose="020B0400000000000000" pitchFamily="34" charset="-122"/>
                <a:ea typeface="思源黑体 CN Normal" panose="020B0400000000000000" pitchFamily="34" charset="-122"/>
              </a:rPr>
              <a:t>95</a:t>
            </a:r>
            <a:endParaRPr lang="zh-CN" altLang="en-US" sz="825" dirty="0">
              <a:solidFill>
                <a:schemeClr val="bg1"/>
              </a:solidFill>
              <a:latin typeface="思源黑体 CN Normal" panose="020B0400000000000000" pitchFamily="34" charset="-122"/>
              <a:ea typeface="思源黑体 CN Normal" panose="020B0400000000000000" pitchFamily="34" charset="-122"/>
            </a:endParaRPr>
          </a:p>
        </p:txBody>
      </p:sp>
      <p:sp>
        <p:nvSpPr>
          <p:cNvPr id="31" name="TextBox 7"/>
          <p:cNvSpPr>
            <a:spLocks noChangeArrowheads="1"/>
          </p:cNvSpPr>
          <p:nvPr/>
        </p:nvSpPr>
        <p:spPr bwMode="auto">
          <a:xfrm>
            <a:off x="2431854" y="3401638"/>
            <a:ext cx="3915938" cy="1079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defRPr/>
            </a:pPr>
            <a:r>
              <a:rPr lang="zh-CN" altLang="en-US" sz="12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endParaRPr lang="zh-CN" altLang="en-US" sz="1200"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
        <p:nvSpPr>
          <p:cNvPr id="32" name="文本框 81"/>
          <p:cNvSpPr txBox="1"/>
          <p:nvPr/>
        </p:nvSpPr>
        <p:spPr>
          <a:xfrm>
            <a:off x="2313126" y="4616629"/>
            <a:ext cx="2601994" cy="600164"/>
          </a:xfrm>
          <a:prstGeom prst="rect">
            <a:avLst/>
          </a:prstGeom>
          <a:noFill/>
          <a:effectLst>
            <a:outerShdw blurRad="63500" sx="102000" sy="102000" algn="ctr" rotWithShape="0">
              <a:prstClr val="black">
                <a:alpha val="40000"/>
              </a:prstClr>
            </a:outerShdw>
          </a:effectLst>
        </p:spPr>
        <p:txBody>
          <a:bodyPr wrap="none" rtlCol="0">
            <a:spAutoFit/>
          </a:bodyPr>
          <a:lstStyle/>
          <a:p>
            <a:pPr defTabSz="685800"/>
            <a:r>
              <a:rPr lang="en-US" altLang="zh-CN" sz="3300" dirty="0">
                <a:solidFill>
                  <a:schemeClr val="bg1"/>
                </a:solidFill>
                <a:latin typeface="思源黑体 CN Medium" panose="020B0600000000000000" pitchFamily="34" charset="-122"/>
                <a:ea typeface="思源黑体 CN Medium" panose="020B0600000000000000" pitchFamily="34" charset="-122"/>
              </a:rPr>
              <a:t>588,584,728</a:t>
            </a: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4783" y="1798320"/>
            <a:ext cx="3261360" cy="3261360"/>
          </a:xfrm>
          <a:prstGeom prst="rect">
            <a:avLst/>
          </a:prstGeom>
        </p:spPr>
      </p:pic>
      <p:pic>
        <p:nvPicPr>
          <p:cNvPr id="36"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5152" y="1238712"/>
            <a:ext cx="4359448" cy="4359448"/>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14" presetClass="entr" presetSubtype="10" fill="hold" grpId="0" nodeType="afterEffect">
                                  <p:stCondLst>
                                    <p:cond delay="0"/>
                                  </p:stCondLst>
                                  <p:iterate type="lt">
                                    <p:tmPct val="10000"/>
                                  </p:iterate>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300"/>
                                        <p:tgtEl>
                                          <p:spTgt spid="31"/>
                                        </p:tgtEl>
                                      </p:cBhvr>
                                    </p:animEffect>
                                  </p:childTnLst>
                                </p:cTn>
                              </p:par>
                            </p:childTnLst>
                          </p:cTn>
                        </p:par>
                        <p:par>
                          <p:cTn id="50" fill="hold">
                            <p:stCondLst>
                              <p:cond delay="8940"/>
                            </p:stCondLst>
                            <p:childTnLst>
                              <p:par>
                                <p:cTn id="51" presetID="12" presetClass="entr" presetSubtype="4" fill="hold" grpId="0" nodeType="afterEffect">
                                  <p:stCondLst>
                                    <p:cond delay="0"/>
                                  </p:stCondLst>
                                  <p:iterate type="lt">
                                    <p:tmPct val="30000"/>
                                  </p:iterate>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300"/>
                                        <p:tgtEl>
                                          <p:spTgt spid="32"/>
                                        </p:tgtEl>
                                        <p:attrNameLst>
                                          <p:attrName>ppt_y</p:attrName>
                                        </p:attrNameLst>
                                      </p:cBhvr>
                                      <p:tavLst>
                                        <p:tav tm="0">
                                          <p:val>
                                            <p:strVal val="#ppt_y+#ppt_h*1.125000"/>
                                          </p:val>
                                        </p:tav>
                                        <p:tav tm="100000">
                                          <p:val>
                                            <p:strVal val="#ppt_y"/>
                                          </p:val>
                                        </p:tav>
                                      </p:tavLst>
                                    </p:anim>
                                    <p:animEffect transition="in" filter="wipe(up)">
                                      <p:cBhvr>
                                        <p:cTn id="54"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9" grpId="0" animBg="1"/>
      <p:bldP spid="20" grpId="0" animBg="1"/>
      <p:bldP spid="21" grpId="0"/>
      <p:bldP spid="25" grpId="0" animBg="1"/>
      <p:bldP spid="26" grpId="0" animBg="1"/>
      <p:bldP spid="27"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3" name="组合 12"/>
          <p:cNvGrpSpPr/>
          <p:nvPr/>
        </p:nvGrpSpPr>
        <p:grpSpPr>
          <a:xfrm>
            <a:off x="2956560" y="2510005"/>
            <a:ext cx="567033" cy="567030"/>
            <a:chOff x="6462417" y="1999466"/>
            <a:chExt cx="773456" cy="773452"/>
          </a:xfrm>
        </p:grpSpPr>
        <p:grpSp>
          <p:nvGrpSpPr>
            <p:cNvPr id="14" name="组合 13"/>
            <p:cNvGrpSpPr/>
            <p:nvPr/>
          </p:nvGrpSpPr>
          <p:grpSpPr>
            <a:xfrm>
              <a:off x="6462417" y="1999466"/>
              <a:ext cx="773456" cy="773452"/>
              <a:chOff x="4733925" y="2153991"/>
              <a:chExt cx="2724150" cy="2724150"/>
            </a:xfrm>
          </p:grpSpPr>
          <p:sp>
            <p:nvSpPr>
              <p:cNvPr id="16" name="椭圆 15"/>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7" name="椭圆 16"/>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grpSp>
        <p:sp>
          <p:nvSpPr>
            <p:cNvPr id="15" name="椭圆 7"/>
            <p:cNvSpPr/>
            <p:nvPr/>
          </p:nvSpPr>
          <p:spPr>
            <a:xfrm>
              <a:off x="6657585" y="2181486"/>
              <a:ext cx="383119" cy="409412"/>
            </a:xfrm>
            <a:custGeom>
              <a:avLst/>
              <a:gdLst>
                <a:gd name="T0" fmla="*/ 239 w 246"/>
                <a:gd name="T1" fmla="*/ 107 h 264"/>
                <a:gd name="T2" fmla="*/ 182 w 246"/>
                <a:gd name="T3" fmla="*/ 117 h 264"/>
                <a:gd name="T4" fmla="*/ 178 w 246"/>
                <a:gd name="T5" fmla="*/ 143 h 264"/>
                <a:gd name="T6" fmla="*/ 155 w 246"/>
                <a:gd name="T7" fmla="*/ 174 h 264"/>
                <a:gd name="T8" fmla="*/ 140 w 246"/>
                <a:gd name="T9" fmla="*/ 179 h 264"/>
                <a:gd name="T10" fmla="*/ 149 w 246"/>
                <a:gd name="T11" fmla="*/ 193 h 264"/>
                <a:gd name="T12" fmla="*/ 148 w 246"/>
                <a:gd name="T13" fmla="*/ 194 h 264"/>
                <a:gd name="T14" fmla="*/ 136 w 246"/>
                <a:gd name="T15" fmla="*/ 206 h 264"/>
                <a:gd name="T16" fmla="*/ 134 w 246"/>
                <a:gd name="T17" fmla="*/ 208 h 264"/>
                <a:gd name="T18" fmla="*/ 133 w 246"/>
                <a:gd name="T19" fmla="*/ 180 h 264"/>
                <a:gd name="T20" fmla="*/ 133 w 246"/>
                <a:gd name="T21" fmla="*/ 174 h 264"/>
                <a:gd name="T22" fmla="*/ 147 w 246"/>
                <a:gd name="T23" fmla="*/ 172 h 264"/>
                <a:gd name="T24" fmla="*/ 176 w 246"/>
                <a:gd name="T25" fmla="*/ 113 h 264"/>
                <a:gd name="T26" fmla="*/ 168 w 246"/>
                <a:gd name="T27" fmla="*/ 41 h 264"/>
                <a:gd name="T28" fmla="*/ 159 w 246"/>
                <a:gd name="T29" fmla="*/ 12 h 264"/>
                <a:gd name="T30" fmla="*/ 149 w 246"/>
                <a:gd name="T31" fmla="*/ 0 h 264"/>
                <a:gd name="T32" fmla="*/ 135 w 246"/>
                <a:gd name="T33" fmla="*/ 7 h 264"/>
                <a:gd name="T34" fmla="*/ 112 w 246"/>
                <a:gd name="T35" fmla="*/ 23 h 264"/>
                <a:gd name="T36" fmla="*/ 70 w 246"/>
                <a:gd name="T37" fmla="*/ 72 h 264"/>
                <a:gd name="T38" fmla="*/ 61 w 246"/>
                <a:gd name="T39" fmla="*/ 109 h 264"/>
                <a:gd name="T40" fmla="*/ 108 w 246"/>
                <a:gd name="T41" fmla="*/ 155 h 264"/>
                <a:gd name="T42" fmla="*/ 109 w 246"/>
                <a:gd name="T43" fmla="*/ 170 h 264"/>
                <a:gd name="T44" fmla="*/ 122 w 246"/>
                <a:gd name="T45" fmla="*/ 173 h 264"/>
                <a:gd name="T46" fmla="*/ 118 w 246"/>
                <a:gd name="T47" fmla="*/ 91 h 264"/>
                <a:gd name="T48" fmla="*/ 120 w 246"/>
                <a:gd name="T49" fmla="*/ 146 h 264"/>
                <a:gd name="T50" fmla="*/ 127 w 246"/>
                <a:gd name="T51" fmla="*/ 180 h 264"/>
                <a:gd name="T52" fmla="*/ 126 w 246"/>
                <a:gd name="T53" fmla="*/ 185 h 264"/>
                <a:gd name="T54" fmla="*/ 121 w 246"/>
                <a:gd name="T55" fmla="*/ 210 h 264"/>
                <a:gd name="T56" fmla="*/ 117 w 246"/>
                <a:gd name="T57" fmla="*/ 219 h 264"/>
                <a:gd name="T58" fmla="*/ 96 w 246"/>
                <a:gd name="T59" fmla="*/ 196 h 264"/>
                <a:gd name="T60" fmla="*/ 91 w 246"/>
                <a:gd name="T61" fmla="*/ 192 h 264"/>
                <a:gd name="T62" fmla="*/ 103 w 246"/>
                <a:gd name="T63" fmla="*/ 160 h 264"/>
                <a:gd name="T64" fmla="*/ 76 w 246"/>
                <a:gd name="T65" fmla="*/ 124 h 264"/>
                <a:gd name="T66" fmla="*/ 7 w 246"/>
                <a:gd name="T67" fmla="*/ 105 h 264"/>
                <a:gd name="T68" fmla="*/ 1 w 246"/>
                <a:gd name="T69" fmla="*/ 112 h 264"/>
                <a:gd name="T70" fmla="*/ 3 w 246"/>
                <a:gd name="T71" fmla="*/ 131 h 264"/>
                <a:gd name="T72" fmla="*/ 20 w 246"/>
                <a:gd name="T73" fmla="*/ 180 h 264"/>
                <a:gd name="T74" fmla="*/ 70 w 246"/>
                <a:gd name="T75" fmla="*/ 206 h 264"/>
                <a:gd name="T76" fmla="*/ 85 w 246"/>
                <a:gd name="T77" fmla="*/ 198 h 264"/>
                <a:gd name="T78" fmla="*/ 84 w 246"/>
                <a:gd name="T79" fmla="*/ 193 h 264"/>
                <a:gd name="T80" fmla="*/ 81 w 246"/>
                <a:gd name="T81" fmla="*/ 189 h 264"/>
                <a:gd name="T82" fmla="*/ 76 w 246"/>
                <a:gd name="T83" fmla="*/ 182 h 264"/>
                <a:gd name="T84" fmla="*/ 51 w 246"/>
                <a:gd name="T85" fmla="*/ 152 h 264"/>
                <a:gd name="T86" fmla="*/ 91 w 246"/>
                <a:gd name="T87" fmla="*/ 197 h 264"/>
                <a:gd name="T88" fmla="*/ 93 w 246"/>
                <a:gd name="T89" fmla="*/ 200 h 264"/>
                <a:gd name="T90" fmla="*/ 100 w 246"/>
                <a:gd name="T91" fmla="*/ 211 h 264"/>
                <a:gd name="T92" fmla="*/ 111 w 246"/>
                <a:gd name="T93" fmla="*/ 232 h 264"/>
                <a:gd name="T94" fmla="*/ 109 w 246"/>
                <a:gd name="T95" fmla="*/ 235 h 264"/>
                <a:gd name="T96" fmla="*/ 106 w 246"/>
                <a:gd name="T97" fmla="*/ 253 h 264"/>
                <a:gd name="T98" fmla="*/ 130 w 246"/>
                <a:gd name="T99" fmla="*/ 228 h 264"/>
                <a:gd name="T100" fmla="*/ 190 w 246"/>
                <a:gd name="T101" fmla="*/ 154 h 264"/>
                <a:gd name="T102" fmla="*/ 155 w 246"/>
                <a:gd name="T103" fmla="*/ 199 h 264"/>
                <a:gd name="T104" fmla="*/ 212 w 246"/>
                <a:gd name="T105" fmla="*/ 192 h 264"/>
                <a:gd name="T106" fmla="*/ 239 w 246"/>
                <a:gd name="T107" fmla="*/ 10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 h="264">
                  <a:moveTo>
                    <a:pt x="239" y="107"/>
                  </a:moveTo>
                  <a:cubicBezTo>
                    <a:pt x="234" y="103"/>
                    <a:pt x="207" y="106"/>
                    <a:pt x="182" y="117"/>
                  </a:cubicBezTo>
                  <a:cubicBezTo>
                    <a:pt x="182" y="126"/>
                    <a:pt x="180" y="134"/>
                    <a:pt x="178" y="143"/>
                  </a:cubicBezTo>
                  <a:cubicBezTo>
                    <a:pt x="174" y="156"/>
                    <a:pt x="167" y="168"/>
                    <a:pt x="155" y="174"/>
                  </a:cubicBezTo>
                  <a:cubicBezTo>
                    <a:pt x="151" y="177"/>
                    <a:pt x="145" y="179"/>
                    <a:pt x="140" y="179"/>
                  </a:cubicBezTo>
                  <a:cubicBezTo>
                    <a:pt x="142" y="184"/>
                    <a:pt x="145" y="189"/>
                    <a:pt x="149" y="193"/>
                  </a:cubicBezTo>
                  <a:cubicBezTo>
                    <a:pt x="149" y="193"/>
                    <a:pt x="148" y="194"/>
                    <a:pt x="148" y="194"/>
                  </a:cubicBezTo>
                  <a:cubicBezTo>
                    <a:pt x="144" y="198"/>
                    <a:pt x="140" y="202"/>
                    <a:pt x="136" y="206"/>
                  </a:cubicBezTo>
                  <a:cubicBezTo>
                    <a:pt x="135" y="206"/>
                    <a:pt x="134" y="207"/>
                    <a:pt x="134" y="208"/>
                  </a:cubicBezTo>
                  <a:cubicBezTo>
                    <a:pt x="135" y="199"/>
                    <a:pt x="134" y="189"/>
                    <a:pt x="133" y="180"/>
                  </a:cubicBezTo>
                  <a:cubicBezTo>
                    <a:pt x="133" y="178"/>
                    <a:pt x="133" y="176"/>
                    <a:pt x="133" y="174"/>
                  </a:cubicBezTo>
                  <a:cubicBezTo>
                    <a:pt x="137" y="174"/>
                    <a:pt x="142" y="173"/>
                    <a:pt x="147" y="172"/>
                  </a:cubicBezTo>
                  <a:cubicBezTo>
                    <a:pt x="170" y="164"/>
                    <a:pt x="175" y="135"/>
                    <a:pt x="176" y="113"/>
                  </a:cubicBezTo>
                  <a:cubicBezTo>
                    <a:pt x="177" y="89"/>
                    <a:pt x="173" y="64"/>
                    <a:pt x="168" y="41"/>
                  </a:cubicBezTo>
                  <a:cubicBezTo>
                    <a:pt x="165" y="31"/>
                    <a:pt x="163" y="21"/>
                    <a:pt x="159" y="12"/>
                  </a:cubicBezTo>
                  <a:cubicBezTo>
                    <a:pt x="157" y="8"/>
                    <a:pt x="154" y="0"/>
                    <a:pt x="149" y="0"/>
                  </a:cubicBezTo>
                  <a:cubicBezTo>
                    <a:pt x="144" y="0"/>
                    <a:pt x="139" y="4"/>
                    <a:pt x="135" y="7"/>
                  </a:cubicBezTo>
                  <a:cubicBezTo>
                    <a:pt x="127" y="11"/>
                    <a:pt x="119" y="17"/>
                    <a:pt x="112" y="23"/>
                  </a:cubicBezTo>
                  <a:cubicBezTo>
                    <a:pt x="96" y="37"/>
                    <a:pt x="80" y="53"/>
                    <a:pt x="70" y="72"/>
                  </a:cubicBezTo>
                  <a:cubicBezTo>
                    <a:pt x="63" y="84"/>
                    <a:pt x="60" y="97"/>
                    <a:pt x="61" y="109"/>
                  </a:cubicBezTo>
                  <a:cubicBezTo>
                    <a:pt x="82" y="118"/>
                    <a:pt x="102" y="132"/>
                    <a:pt x="108" y="155"/>
                  </a:cubicBezTo>
                  <a:cubicBezTo>
                    <a:pt x="110" y="160"/>
                    <a:pt x="110" y="165"/>
                    <a:pt x="109" y="170"/>
                  </a:cubicBezTo>
                  <a:cubicBezTo>
                    <a:pt x="114" y="171"/>
                    <a:pt x="118" y="172"/>
                    <a:pt x="122" y="173"/>
                  </a:cubicBezTo>
                  <a:cubicBezTo>
                    <a:pt x="116" y="146"/>
                    <a:pt x="114" y="119"/>
                    <a:pt x="118" y="91"/>
                  </a:cubicBezTo>
                  <a:cubicBezTo>
                    <a:pt x="116" y="109"/>
                    <a:pt x="117" y="128"/>
                    <a:pt x="120" y="146"/>
                  </a:cubicBezTo>
                  <a:cubicBezTo>
                    <a:pt x="122" y="155"/>
                    <a:pt x="127" y="166"/>
                    <a:pt x="127" y="180"/>
                  </a:cubicBezTo>
                  <a:cubicBezTo>
                    <a:pt x="127" y="181"/>
                    <a:pt x="126" y="183"/>
                    <a:pt x="126" y="185"/>
                  </a:cubicBezTo>
                  <a:cubicBezTo>
                    <a:pt x="126" y="194"/>
                    <a:pt x="124" y="202"/>
                    <a:pt x="121" y="210"/>
                  </a:cubicBezTo>
                  <a:cubicBezTo>
                    <a:pt x="120" y="213"/>
                    <a:pt x="119" y="216"/>
                    <a:pt x="117" y="219"/>
                  </a:cubicBezTo>
                  <a:cubicBezTo>
                    <a:pt x="112" y="211"/>
                    <a:pt x="104" y="203"/>
                    <a:pt x="96" y="196"/>
                  </a:cubicBezTo>
                  <a:cubicBezTo>
                    <a:pt x="95" y="195"/>
                    <a:pt x="93" y="193"/>
                    <a:pt x="91" y="192"/>
                  </a:cubicBezTo>
                  <a:cubicBezTo>
                    <a:pt x="99" y="183"/>
                    <a:pt x="105" y="172"/>
                    <a:pt x="103" y="160"/>
                  </a:cubicBezTo>
                  <a:cubicBezTo>
                    <a:pt x="100" y="146"/>
                    <a:pt x="89" y="132"/>
                    <a:pt x="76" y="124"/>
                  </a:cubicBezTo>
                  <a:cubicBezTo>
                    <a:pt x="57" y="112"/>
                    <a:pt x="30" y="105"/>
                    <a:pt x="7" y="105"/>
                  </a:cubicBezTo>
                  <a:cubicBezTo>
                    <a:pt x="0" y="105"/>
                    <a:pt x="1" y="107"/>
                    <a:pt x="1" y="112"/>
                  </a:cubicBezTo>
                  <a:cubicBezTo>
                    <a:pt x="1" y="119"/>
                    <a:pt x="2" y="125"/>
                    <a:pt x="3" y="131"/>
                  </a:cubicBezTo>
                  <a:cubicBezTo>
                    <a:pt x="6" y="148"/>
                    <a:pt x="11" y="165"/>
                    <a:pt x="20" y="180"/>
                  </a:cubicBezTo>
                  <a:cubicBezTo>
                    <a:pt x="31" y="196"/>
                    <a:pt x="50" y="212"/>
                    <a:pt x="70" y="206"/>
                  </a:cubicBezTo>
                  <a:cubicBezTo>
                    <a:pt x="76" y="204"/>
                    <a:pt x="80" y="201"/>
                    <a:pt x="85" y="198"/>
                  </a:cubicBezTo>
                  <a:cubicBezTo>
                    <a:pt x="86" y="196"/>
                    <a:pt x="85" y="195"/>
                    <a:pt x="84" y="193"/>
                  </a:cubicBezTo>
                  <a:cubicBezTo>
                    <a:pt x="83" y="192"/>
                    <a:pt x="82" y="191"/>
                    <a:pt x="81" y="189"/>
                  </a:cubicBezTo>
                  <a:cubicBezTo>
                    <a:pt x="79" y="187"/>
                    <a:pt x="78" y="185"/>
                    <a:pt x="76" y="182"/>
                  </a:cubicBezTo>
                  <a:cubicBezTo>
                    <a:pt x="68" y="172"/>
                    <a:pt x="60" y="162"/>
                    <a:pt x="51" y="152"/>
                  </a:cubicBezTo>
                  <a:cubicBezTo>
                    <a:pt x="64" y="165"/>
                    <a:pt x="90" y="196"/>
                    <a:pt x="91" y="197"/>
                  </a:cubicBezTo>
                  <a:cubicBezTo>
                    <a:pt x="92" y="198"/>
                    <a:pt x="92" y="199"/>
                    <a:pt x="93" y="200"/>
                  </a:cubicBezTo>
                  <a:cubicBezTo>
                    <a:pt x="95" y="203"/>
                    <a:pt x="98" y="207"/>
                    <a:pt x="100" y="211"/>
                  </a:cubicBezTo>
                  <a:cubicBezTo>
                    <a:pt x="105" y="217"/>
                    <a:pt x="109" y="224"/>
                    <a:pt x="111" y="232"/>
                  </a:cubicBezTo>
                  <a:cubicBezTo>
                    <a:pt x="110" y="233"/>
                    <a:pt x="109" y="234"/>
                    <a:pt x="109" y="235"/>
                  </a:cubicBezTo>
                  <a:cubicBezTo>
                    <a:pt x="105" y="241"/>
                    <a:pt x="100" y="247"/>
                    <a:pt x="106" y="253"/>
                  </a:cubicBezTo>
                  <a:cubicBezTo>
                    <a:pt x="118" y="264"/>
                    <a:pt x="126" y="240"/>
                    <a:pt x="130" y="228"/>
                  </a:cubicBezTo>
                  <a:cubicBezTo>
                    <a:pt x="145" y="203"/>
                    <a:pt x="176" y="167"/>
                    <a:pt x="190" y="154"/>
                  </a:cubicBezTo>
                  <a:cubicBezTo>
                    <a:pt x="177" y="168"/>
                    <a:pt x="165" y="183"/>
                    <a:pt x="155" y="199"/>
                  </a:cubicBezTo>
                  <a:cubicBezTo>
                    <a:pt x="170" y="212"/>
                    <a:pt x="189" y="215"/>
                    <a:pt x="212" y="192"/>
                  </a:cubicBezTo>
                  <a:cubicBezTo>
                    <a:pt x="236" y="168"/>
                    <a:pt x="246" y="113"/>
                    <a:pt x="239" y="107"/>
                  </a:cubicBezTo>
                  <a:close/>
                </a:path>
              </a:pathLst>
            </a:cu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grpSp>
      <p:grpSp>
        <p:nvGrpSpPr>
          <p:cNvPr id="18" name="组合 17"/>
          <p:cNvGrpSpPr/>
          <p:nvPr/>
        </p:nvGrpSpPr>
        <p:grpSpPr>
          <a:xfrm>
            <a:off x="8813336" y="2510005"/>
            <a:ext cx="567033" cy="567030"/>
            <a:chOff x="6462417" y="1999466"/>
            <a:chExt cx="773456" cy="773452"/>
          </a:xfrm>
        </p:grpSpPr>
        <p:grpSp>
          <p:nvGrpSpPr>
            <p:cNvPr id="19" name="组合 18"/>
            <p:cNvGrpSpPr/>
            <p:nvPr/>
          </p:nvGrpSpPr>
          <p:grpSpPr>
            <a:xfrm>
              <a:off x="6462417" y="1999466"/>
              <a:ext cx="773456" cy="773452"/>
              <a:chOff x="4733925" y="2153991"/>
              <a:chExt cx="2724150" cy="2724150"/>
            </a:xfrm>
          </p:grpSpPr>
          <p:sp>
            <p:nvSpPr>
              <p:cNvPr id="21" name="椭圆 20"/>
              <p:cNvSpPr/>
              <p:nvPr/>
            </p:nvSpPr>
            <p:spPr>
              <a:xfrm rot="14509947">
                <a:off x="4733925" y="2153991"/>
                <a:ext cx="2724150" cy="2724150"/>
              </a:xfrm>
              <a:prstGeom prst="ellipse">
                <a:avLst/>
              </a:prstGeom>
              <a:gradFill>
                <a:gsLst>
                  <a:gs pos="100000">
                    <a:schemeClr val="bg1"/>
                  </a:gs>
                  <a:gs pos="0">
                    <a:schemeClr val="bg1">
                      <a:lumMod val="85000"/>
                    </a:schemeClr>
                  </a:gs>
                </a:gsLst>
                <a:lin ang="5400000" scaled="1"/>
              </a:gradFill>
              <a:ln w="31750">
                <a:noFill/>
              </a:ln>
              <a:effectLst>
                <a:outerShdw blurRad="215900" dist="1270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sp>
            <p:nvSpPr>
              <p:cNvPr id="22" name="椭圆 21"/>
              <p:cNvSpPr/>
              <p:nvPr/>
            </p:nvSpPr>
            <p:spPr>
              <a:xfrm rot="2845902">
                <a:off x="4838101" y="2258167"/>
                <a:ext cx="2515799" cy="2515799"/>
              </a:xfrm>
              <a:prstGeom prst="ellipse">
                <a:avLst/>
              </a:prstGeom>
              <a:gradFill>
                <a:gsLst>
                  <a:gs pos="100000">
                    <a:schemeClr val="bg1"/>
                  </a:gs>
                  <a:gs pos="0">
                    <a:schemeClr val="bg1">
                      <a:lumMod val="85000"/>
                    </a:schemeClr>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grpSp>
        <p:sp>
          <p:nvSpPr>
            <p:cNvPr id="20" name="椭圆 14"/>
            <p:cNvSpPr/>
            <p:nvPr/>
          </p:nvSpPr>
          <p:spPr>
            <a:xfrm>
              <a:off x="6660854" y="2181486"/>
              <a:ext cx="376582" cy="409412"/>
            </a:xfrm>
            <a:custGeom>
              <a:avLst/>
              <a:gdLst>
                <a:gd name="T0" fmla="*/ 224 w 234"/>
                <a:gd name="T1" fmla="*/ 236 h 256"/>
                <a:gd name="T2" fmla="*/ 166 w 234"/>
                <a:gd name="T3" fmla="*/ 174 h 256"/>
                <a:gd name="T4" fmla="*/ 234 w 234"/>
                <a:gd name="T5" fmla="*/ 152 h 256"/>
                <a:gd name="T6" fmla="*/ 214 w 234"/>
                <a:gd name="T7" fmla="*/ 144 h 256"/>
                <a:gd name="T8" fmla="*/ 206 w 234"/>
                <a:gd name="T9" fmla="*/ 129 h 256"/>
                <a:gd name="T10" fmla="*/ 220 w 234"/>
                <a:gd name="T11" fmla="*/ 94 h 256"/>
                <a:gd name="T12" fmla="*/ 228 w 234"/>
                <a:gd name="T13" fmla="*/ 74 h 256"/>
                <a:gd name="T14" fmla="*/ 229 w 234"/>
                <a:gd name="T15" fmla="*/ 63 h 256"/>
                <a:gd name="T16" fmla="*/ 197 w 234"/>
                <a:gd name="T17" fmla="*/ 72 h 256"/>
                <a:gd name="T18" fmla="*/ 179 w 234"/>
                <a:gd name="T19" fmla="*/ 55 h 256"/>
                <a:gd name="T20" fmla="*/ 179 w 234"/>
                <a:gd name="T21" fmla="*/ 27 h 256"/>
                <a:gd name="T22" fmla="*/ 175 w 234"/>
                <a:gd name="T23" fmla="*/ 23 h 256"/>
                <a:gd name="T24" fmla="*/ 135 w 234"/>
                <a:gd name="T25" fmla="*/ 0 h 256"/>
                <a:gd name="T26" fmla="*/ 112 w 234"/>
                <a:gd name="T27" fmla="*/ 30 h 256"/>
                <a:gd name="T28" fmla="*/ 110 w 234"/>
                <a:gd name="T29" fmla="*/ 36 h 256"/>
                <a:gd name="T30" fmla="*/ 81 w 234"/>
                <a:gd name="T31" fmla="*/ 43 h 256"/>
                <a:gd name="T32" fmla="*/ 59 w 234"/>
                <a:gd name="T33" fmla="*/ 42 h 256"/>
                <a:gd name="T34" fmla="*/ 49 w 234"/>
                <a:gd name="T35" fmla="*/ 44 h 256"/>
                <a:gd name="T36" fmla="*/ 9 w 234"/>
                <a:gd name="T37" fmla="*/ 42 h 256"/>
                <a:gd name="T38" fmla="*/ 13 w 234"/>
                <a:gd name="T39" fmla="*/ 50 h 256"/>
                <a:gd name="T40" fmla="*/ 24 w 234"/>
                <a:gd name="T41" fmla="*/ 83 h 256"/>
                <a:gd name="T42" fmla="*/ 15 w 234"/>
                <a:gd name="T43" fmla="*/ 118 h 256"/>
                <a:gd name="T44" fmla="*/ 19 w 234"/>
                <a:gd name="T45" fmla="*/ 127 h 256"/>
                <a:gd name="T46" fmla="*/ 44 w 234"/>
                <a:gd name="T47" fmla="*/ 140 h 256"/>
                <a:gd name="T48" fmla="*/ 41 w 234"/>
                <a:gd name="T49" fmla="*/ 170 h 256"/>
                <a:gd name="T50" fmla="*/ 31 w 234"/>
                <a:gd name="T51" fmla="*/ 175 h 256"/>
                <a:gd name="T52" fmla="*/ 0 w 234"/>
                <a:gd name="T53" fmla="*/ 218 h 256"/>
                <a:gd name="T54" fmla="*/ 46 w 234"/>
                <a:gd name="T55" fmla="*/ 234 h 256"/>
                <a:gd name="T56" fmla="*/ 55 w 234"/>
                <a:gd name="T57" fmla="*/ 233 h 256"/>
                <a:gd name="T58" fmla="*/ 99 w 234"/>
                <a:gd name="T59" fmla="*/ 255 h 256"/>
                <a:gd name="T60" fmla="*/ 101 w 234"/>
                <a:gd name="T61" fmla="*/ 256 h 256"/>
                <a:gd name="T62" fmla="*/ 150 w 234"/>
                <a:gd name="T63" fmla="*/ 222 h 256"/>
                <a:gd name="T64" fmla="*/ 154 w 234"/>
                <a:gd name="T65" fmla="*/ 173 h 256"/>
                <a:gd name="T66" fmla="*/ 198 w 234"/>
                <a:gd name="T67" fmla="*/ 214 h 256"/>
                <a:gd name="T68" fmla="*/ 213 w 234"/>
                <a:gd name="T69" fmla="*/ 239 h 256"/>
                <a:gd name="T70" fmla="*/ 213 w 234"/>
                <a:gd name="T71" fmla="*/ 255 h 256"/>
                <a:gd name="T72" fmla="*/ 232 w 234"/>
                <a:gd name="T73" fmla="*/ 245 h 256"/>
                <a:gd name="T74" fmla="*/ 224 w 234"/>
                <a:gd name="T7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4" h="256">
                  <a:moveTo>
                    <a:pt x="224" y="236"/>
                  </a:moveTo>
                  <a:cubicBezTo>
                    <a:pt x="209" y="213"/>
                    <a:pt x="190" y="194"/>
                    <a:pt x="166" y="174"/>
                  </a:cubicBezTo>
                  <a:cubicBezTo>
                    <a:pt x="193" y="171"/>
                    <a:pt x="211" y="155"/>
                    <a:pt x="234" y="152"/>
                  </a:cubicBezTo>
                  <a:cubicBezTo>
                    <a:pt x="228" y="148"/>
                    <a:pt x="221" y="146"/>
                    <a:pt x="214" y="144"/>
                  </a:cubicBezTo>
                  <a:cubicBezTo>
                    <a:pt x="205" y="140"/>
                    <a:pt x="192" y="146"/>
                    <a:pt x="206" y="129"/>
                  </a:cubicBezTo>
                  <a:cubicBezTo>
                    <a:pt x="215" y="119"/>
                    <a:pt x="222" y="109"/>
                    <a:pt x="220" y="94"/>
                  </a:cubicBezTo>
                  <a:cubicBezTo>
                    <a:pt x="219" y="88"/>
                    <a:pt x="225" y="81"/>
                    <a:pt x="228" y="74"/>
                  </a:cubicBezTo>
                  <a:cubicBezTo>
                    <a:pt x="229" y="71"/>
                    <a:pt x="233" y="68"/>
                    <a:pt x="229" y="63"/>
                  </a:cubicBezTo>
                  <a:cubicBezTo>
                    <a:pt x="218" y="65"/>
                    <a:pt x="209" y="72"/>
                    <a:pt x="197" y="72"/>
                  </a:cubicBezTo>
                  <a:cubicBezTo>
                    <a:pt x="185" y="73"/>
                    <a:pt x="178" y="69"/>
                    <a:pt x="179" y="55"/>
                  </a:cubicBezTo>
                  <a:cubicBezTo>
                    <a:pt x="180" y="46"/>
                    <a:pt x="179" y="36"/>
                    <a:pt x="179" y="27"/>
                  </a:cubicBezTo>
                  <a:cubicBezTo>
                    <a:pt x="179" y="24"/>
                    <a:pt x="178" y="22"/>
                    <a:pt x="175" y="23"/>
                  </a:cubicBezTo>
                  <a:cubicBezTo>
                    <a:pt x="155" y="30"/>
                    <a:pt x="144" y="18"/>
                    <a:pt x="135" y="0"/>
                  </a:cubicBezTo>
                  <a:cubicBezTo>
                    <a:pt x="129" y="15"/>
                    <a:pt x="126" y="27"/>
                    <a:pt x="112" y="30"/>
                  </a:cubicBezTo>
                  <a:cubicBezTo>
                    <a:pt x="111" y="30"/>
                    <a:pt x="110" y="34"/>
                    <a:pt x="110" y="36"/>
                  </a:cubicBezTo>
                  <a:cubicBezTo>
                    <a:pt x="102" y="55"/>
                    <a:pt x="97" y="56"/>
                    <a:pt x="81" y="43"/>
                  </a:cubicBezTo>
                  <a:cubicBezTo>
                    <a:pt x="71" y="34"/>
                    <a:pt x="68" y="22"/>
                    <a:pt x="59" y="42"/>
                  </a:cubicBezTo>
                  <a:cubicBezTo>
                    <a:pt x="58" y="44"/>
                    <a:pt x="52" y="44"/>
                    <a:pt x="49" y="44"/>
                  </a:cubicBezTo>
                  <a:cubicBezTo>
                    <a:pt x="36" y="45"/>
                    <a:pt x="24" y="47"/>
                    <a:pt x="9" y="42"/>
                  </a:cubicBezTo>
                  <a:cubicBezTo>
                    <a:pt x="11" y="46"/>
                    <a:pt x="12" y="49"/>
                    <a:pt x="13" y="50"/>
                  </a:cubicBezTo>
                  <a:cubicBezTo>
                    <a:pt x="22" y="60"/>
                    <a:pt x="24" y="70"/>
                    <a:pt x="24" y="83"/>
                  </a:cubicBezTo>
                  <a:cubicBezTo>
                    <a:pt x="24" y="97"/>
                    <a:pt x="28" y="110"/>
                    <a:pt x="15" y="118"/>
                  </a:cubicBezTo>
                  <a:cubicBezTo>
                    <a:pt x="9" y="123"/>
                    <a:pt x="15" y="125"/>
                    <a:pt x="19" y="127"/>
                  </a:cubicBezTo>
                  <a:cubicBezTo>
                    <a:pt x="29" y="131"/>
                    <a:pt x="36" y="134"/>
                    <a:pt x="44" y="140"/>
                  </a:cubicBezTo>
                  <a:cubicBezTo>
                    <a:pt x="73" y="155"/>
                    <a:pt x="58" y="163"/>
                    <a:pt x="41" y="170"/>
                  </a:cubicBezTo>
                  <a:cubicBezTo>
                    <a:pt x="37" y="172"/>
                    <a:pt x="31" y="173"/>
                    <a:pt x="31" y="175"/>
                  </a:cubicBezTo>
                  <a:cubicBezTo>
                    <a:pt x="27" y="193"/>
                    <a:pt x="12" y="203"/>
                    <a:pt x="0" y="218"/>
                  </a:cubicBezTo>
                  <a:cubicBezTo>
                    <a:pt x="18" y="222"/>
                    <a:pt x="36" y="217"/>
                    <a:pt x="46" y="234"/>
                  </a:cubicBezTo>
                  <a:cubicBezTo>
                    <a:pt x="48" y="238"/>
                    <a:pt x="52" y="234"/>
                    <a:pt x="55" y="233"/>
                  </a:cubicBezTo>
                  <a:cubicBezTo>
                    <a:pt x="82" y="219"/>
                    <a:pt x="90" y="197"/>
                    <a:pt x="99" y="255"/>
                  </a:cubicBezTo>
                  <a:cubicBezTo>
                    <a:pt x="99" y="255"/>
                    <a:pt x="100" y="256"/>
                    <a:pt x="101" y="256"/>
                  </a:cubicBezTo>
                  <a:cubicBezTo>
                    <a:pt x="123" y="219"/>
                    <a:pt x="126" y="200"/>
                    <a:pt x="150" y="222"/>
                  </a:cubicBezTo>
                  <a:cubicBezTo>
                    <a:pt x="147" y="204"/>
                    <a:pt x="170" y="191"/>
                    <a:pt x="154" y="173"/>
                  </a:cubicBezTo>
                  <a:cubicBezTo>
                    <a:pt x="170" y="186"/>
                    <a:pt x="186" y="198"/>
                    <a:pt x="198" y="214"/>
                  </a:cubicBezTo>
                  <a:cubicBezTo>
                    <a:pt x="204" y="221"/>
                    <a:pt x="210" y="229"/>
                    <a:pt x="213" y="239"/>
                  </a:cubicBezTo>
                  <a:cubicBezTo>
                    <a:pt x="217" y="251"/>
                    <a:pt x="217" y="244"/>
                    <a:pt x="213" y="255"/>
                  </a:cubicBezTo>
                  <a:cubicBezTo>
                    <a:pt x="231" y="250"/>
                    <a:pt x="219" y="256"/>
                    <a:pt x="232" y="245"/>
                  </a:cubicBezTo>
                  <a:cubicBezTo>
                    <a:pt x="226" y="240"/>
                    <a:pt x="229" y="243"/>
                    <a:pt x="224" y="236"/>
                  </a:cubicBezTo>
                  <a:close/>
                </a:path>
              </a:pathLst>
            </a:custGeom>
            <a:solidFill>
              <a:srgbClr val="A2B6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楷体" panose="02010609060101010101" pitchFamily="49" charset="-122"/>
                <a:ea typeface="楷体" panose="02010609060101010101" pitchFamily="49" charset="-122"/>
              </a:endParaRPr>
            </a:p>
          </p:txBody>
        </p:sp>
      </p:grpSp>
      <p:grpSp>
        <p:nvGrpSpPr>
          <p:cNvPr id="23" name="组合 22"/>
          <p:cNvGrpSpPr/>
          <p:nvPr/>
        </p:nvGrpSpPr>
        <p:grpSpPr>
          <a:xfrm>
            <a:off x="2363167" y="3308821"/>
            <a:ext cx="1724109" cy="462045"/>
            <a:chOff x="2314462" y="4016345"/>
            <a:chExt cx="1724109" cy="462045"/>
          </a:xfrm>
        </p:grpSpPr>
        <p:sp>
          <p:nvSpPr>
            <p:cNvPr id="24" name="矩形 23"/>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6"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grpSp>
        <p:nvGrpSpPr>
          <p:cNvPr id="27" name="组合 26"/>
          <p:cNvGrpSpPr/>
          <p:nvPr/>
        </p:nvGrpSpPr>
        <p:grpSpPr>
          <a:xfrm>
            <a:off x="8234796" y="3308821"/>
            <a:ext cx="1724109" cy="462045"/>
            <a:chOff x="2314462" y="4016345"/>
            <a:chExt cx="1724109" cy="462045"/>
          </a:xfrm>
        </p:grpSpPr>
        <p:sp>
          <p:nvSpPr>
            <p:cNvPr id="28" name="矩形 27"/>
            <p:cNvSpPr/>
            <p:nvPr/>
          </p:nvSpPr>
          <p:spPr>
            <a:xfrm>
              <a:off x="2314462" y="4078280"/>
              <a:ext cx="1708160" cy="400110"/>
            </a:xfrm>
            <a:prstGeom prst="rect">
              <a:avLst/>
            </a:prstGeom>
            <a:noFill/>
          </p:spPr>
          <p:txBody>
            <a:bodyPr vert="horz" wrap="square" rtlCol="0">
              <a:spAutoFit/>
            </a:bodyPr>
            <a:lstStyle/>
            <a:p>
              <a:pPr algn="ctr" defTabSz="1066165"/>
              <a:r>
                <a:rPr lang="zh-CN" altLang="en-US" sz="2000" b="1"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29" name="任意多边形 43"/>
            <p:cNvSpPr/>
            <p:nvPr/>
          </p:nvSpPr>
          <p:spPr bwMode="auto">
            <a:xfrm rot="16200000" flipH="1">
              <a:off x="2199528"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30" name="任意多边形 43"/>
            <p:cNvSpPr/>
            <p:nvPr/>
          </p:nvSpPr>
          <p:spPr bwMode="auto">
            <a:xfrm rot="5400000">
              <a:off x="3691839" y="413127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31" name="文本框 8"/>
          <p:cNvSpPr txBox="1"/>
          <p:nvPr/>
        </p:nvSpPr>
        <p:spPr>
          <a:xfrm>
            <a:off x="2281098" y="3767662"/>
            <a:ext cx="1862671" cy="95410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4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400" dirty="0">
              <a:solidFill>
                <a:schemeClr val="bg1"/>
              </a:solidFill>
              <a:latin typeface="思源黑体 CN Normal" panose="020B0400000000000000" pitchFamily="34" charset="-122"/>
              <a:ea typeface="思源黑体 CN Normal" panose="020B0400000000000000" pitchFamily="34" charset="-122"/>
            </a:endParaRPr>
          </a:p>
        </p:txBody>
      </p:sp>
      <p:sp>
        <p:nvSpPr>
          <p:cNvPr id="32" name="文本框 31"/>
          <p:cNvSpPr txBox="1"/>
          <p:nvPr/>
        </p:nvSpPr>
        <p:spPr>
          <a:xfrm>
            <a:off x="8189646" y="3784396"/>
            <a:ext cx="1814411" cy="95410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kumimoji="0" lang="zh-CN" altLang="en-US" sz="14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您的文字内容添加到这里，可以通过复制粘贴也可以把此处文字删掉</a:t>
            </a:r>
            <a:endParaRPr lang="zh-CN" altLang="en-US" sz="1400" dirty="0">
              <a:solidFill>
                <a:schemeClr val="bg1"/>
              </a:solidFill>
              <a:latin typeface="思源黑体 CN Normal" panose="020B0400000000000000" pitchFamily="34" charset="-122"/>
              <a:ea typeface="思源黑体 CN Normal" panose="020B0400000000000000" pitchFamily="34" charset="-122"/>
            </a:endParaRPr>
          </a:p>
        </p:txBody>
      </p:sp>
      <p:pic>
        <p:nvPicPr>
          <p:cNvPr id="33" name="图片 32"/>
          <p:cNvPicPr>
            <a:picLocks noChangeAspect="1"/>
          </p:cNvPicPr>
          <p:nvPr/>
        </p:nvPicPr>
        <p:blipFill>
          <a:blip r:embed="rId6">
            <a:extLst>
              <a:ext uri="{28A0092B-C50C-407E-A947-70E740481C1C}">
                <a14:useLocalDpi xmlns:a14="http://schemas.microsoft.com/office/drawing/2010/main" val="0"/>
              </a:ext>
            </a:extLst>
          </a:blip>
          <a:srcRect l="32583" r="32584"/>
          <a:stretch>
            <a:fillRect/>
          </a:stretch>
        </p:blipFill>
        <p:spPr>
          <a:xfrm>
            <a:off x="3972562" y="889000"/>
            <a:ext cx="4246878" cy="5080000"/>
          </a:xfrm>
          <a:custGeom>
            <a:avLst/>
            <a:gdLst>
              <a:gd name="connsiteX0" fmla="*/ 0 w 4246878"/>
              <a:gd name="connsiteY0" fmla="*/ 0 h 5080000"/>
              <a:gd name="connsiteX1" fmla="*/ 4246878 w 4246878"/>
              <a:gd name="connsiteY1" fmla="*/ 0 h 5080000"/>
              <a:gd name="connsiteX2" fmla="*/ 4246878 w 4246878"/>
              <a:gd name="connsiteY2" fmla="*/ 5080000 h 5080000"/>
              <a:gd name="connsiteX3" fmla="*/ 0 w 4246878"/>
              <a:gd name="connsiteY3" fmla="*/ 5080000 h 5080000"/>
            </a:gdLst>
            <a:ahLst/>
            <a:cxnLst>
              <a:cxn ang="0">
                <a:pos x="connsiteX0" y="connsiteY0"/>
              </a:cxn>
              <a:cxn ang="0">
                <a:pos x="connsiteX1" y="connsiteY1"/>
              </a:cxn>
              <a:cxn ang="0">
                <a:pos x="connsiteX2" y="connsiteY2"/>
              </a:cxn>
              <a:cxn ang="0">
                <a:pos x="connsiteX3" y="connsiteY3"/>
              </a:cxn>
            </a:cxnLst>
            <a:rect l="l" t="t" r="r" b="b"/>
            <a:pathLst>
              <a:path w="4246878" h="5080000">
                <a:moveTo>
                  <a:pt x="0" y="0"/>
                </a:moveTo>
                <a:lnTo>
                  <a:pt x="4246878" y="0"/>
                </a:lnTo>
                <a:lnTo>
                  <a:pt x="4246878" y="5080000"/>
                </a:lnTo>
                <a:lnTo>
                  <a:pt x="0" y="5080000"/>
                </a:lnTo>
                <a:close/>
              </a:path>
            </a:pathLst>
          </a:cu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9029" y="2284924"/>
            <a:ext cx="2288151" cy="2288151"/>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strVal val="#ppt_w*0.70"/>
                                          </p:val>
                                        </p:tav>
                                        <p:tav tm="100000">
                                          <p:val>
                                            <p:strVal val="#ppt_w"/>
                                          </p:val>
                                        </p:tav>
                                      </p:tavLst>
                                    </p:anim>
                                    <p:anim calcmode="lin" valueType="num">
                                      <p:cBhvr>
                                        <p:cTn id="20" dur="1000" fill="hold"/>
                                        <p:tgtEl>
                                          <p:spTgt spid="23"/>
                                        </p:tgtEl>
                                        <p:attrNameLst>
                                          <p:attrName>ppt_h</p:attrName>
                                        </p:attrNameLst>
                                      </p:cBhvr>
                                      <p:tavLst>
                                        <p:tav tm="0">
                                          <p:val>
                                            <p:strVal val="#ppt_h"/>
                                          </p:val>
                                        </p:tav>
                                        <p:tav tm="100000">
                                          <p:val>
                                            <p:strVal val="#ppt_h"/>
                                          </p:val>
                                        </p:tav>
                                      </p:tavLst>
                                    </p:anim>
                                    <p:animEffect transition="in" filter="fade">
                                      <p:cBhvr>
                                        <p:cTn id="21" dur="1000"/>
                                        <p:tgtEl>
                                          <p:spTgt spid="23"/>
                                        </p:tgtEl>
                                      </p:cBhvr>
                                    </p:animEffect>
                                  </p:childTnLst>
                                </p:cTn>
                              </p:par>
                            </p:childTnLst>
                          </p:cTn>
                        </p:par>
                        <p:par>
                          <p:cTn id="22" fill="hold">
                            <p:stCondLst>
                              <p:cond delay="2000"/>
                            </p:stCondLst>
                            <p:childTnLst>
                              <p:par>
                                <p:cTn id="23" presetID="55"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strVal val="#ppt_w*0.70"/>
                                          </p:val>
                                        </p:tav>
                                        <p:tav tm="100000">
                                          <p:val>
                                            <p:strVal val="#ppt_w"/>
                                          </p:val>
                                        </p:tav>
                                      </p:tavLst>
                                    </p:anim>
                                    <p:anim calcmode="lin" valueType="num">
                                      <p:cBhvr>
                                        <p:cTn id="26" dur="1000" fill="hold"/>
                                        <p:tgtEl>
                                          <p:spTgt spid="27"/>
                                        </p:tgtEl>
                                        <p:attrNameLst>
                                          <p:attrName>ppt_h</p:attrName>
                                        </p:attrNameLst>
                                      </p:cBhvr>
                                      <p:tavLst>
                                        <p:tav tm="0">
                                          <p:val>
                                            <p:strVal val="#ppt_h"/>
                                          </p:val>
                                        </p:tav>
                                        <p:tav tm="100000">
                                          <p:val>
                                            <p:strVal val="#ppt_h"/>
                                          </p:val>
                                        </p:tav>
                                      </p:tavLst>
                                    </p:anim>
                                    <p:animEffect transition="in" filter="fade">
                                      <p:cBhvr>
                                        <p:cTn id="27" dur="1000"/>
                                        <p:tgtEl>
                                          <p:spTgt spid="2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59583" t="86055"/>
          <a:stretch>
            <a:fillRect/>
          </a:stretch>
        </p:blipFill>
        <p:spPr>
          <a:xfrm>
            <a:off x="7264400" y="5941060"/>
            <a:ext cx="4927600" cy="906780"/>
          </a:xfrm>
          <a:custGeom>
            <a:avLst/>
            <a:gdLst>
              <a:gd name="connsiteX0" fmla="*/ 0 w 4927600"/>
              <a:gd name="connsiteY0" fmla="*/ 0 h 906780"/>
              <a:gd name="connsiteX1" fmla="*/ 4927600 w 4927600"/>
              <a:gd name="connsiteY1" fmla="*/ 0 h 906780"/>
              <a:gd name="connsiteX2" fmla="*/ 4927600 w 4927600"/>
              <a:gd name="connsiteY2" fmla="*/ 906780 h 906780"/>
              <a:gd name="connsiteX3" fmla="*/ 0 w 4927600"/>
              <a:gd name="connsiteY3" fmla="*/ 906780 h 906780"/>
            </a:gdLst>
            <a:ahLst/>
            <a:cxnLst>
              <a:cxn ang="0">
                <a:pos x="connsiteX0" y="connsiteY0"/>
              </a:cxn>
              <a:cxn ang="0">
                <a:pos x="connsiteX1" y="connsiteY1"/>
              </a:cxn>
              <a:cxn ang="0">
                <a:pos x="connsiteX2" y="connsiteY2"/>
              </a:cxn>
              <a:cxn ang="0">
                <a:pos x="connsiteX3" y="connsiteY3"/>
              </a:cxn>
            </a:cxnLst>
            <a:rect l="l" t="t" r="r" b="b"/>
            <a:pathLst>
              <a:path w="4927600" h="906780">
                <a:moveTo>
                  <a:pt x="0" y="0"/>
                </a:moveTo>
                <a:lnTo>
                  <a:pt x="4927600" y="0"/>
                </a:lnTo>
                <a:lnTo>
                  <a:pt x="4927600" y="906780"/>
                </a:lnTo>
                <a:lnTo>
                  <a:pt x="0" y="906780"/>
                </a:lnTo>
                <a:close/>
              </a:path>
            </a:pathLst>
          </a:cu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rcRect l="19698" t="9958" r="23031" b="1585"/>
          <a:stretch>
            <a:fillRect/>
          </a:stretch>
        </p:blipFill>
        <p:spPr>
          <a:xfrm rot="5400000">
            <a:off x="2588906" y="1461771"/>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sp>
        <p:nvSpPr>
          <p:cNvPr id="13" name="椭圆 12"/>
          <p:cNvSpPr/>
          <p:nvPr/>
        </p:nvSpPr>
        <p:spPr>
          <a:xfrm>
            <a:off x="4691067" y="1050515"/>
            <a:ext cx="2778138" cy="2778138"/>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innerShdw blurRad="63500" dist="50800" dir="13500000">
              <a:schemeClr val="bg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5490705" y="1699445"/>
            <a:ext cx="1210588" cy="1323439"/>
          </a:xfrm>
          <a:prstGeom prst="rect">
            <a:avLst/>
          </a:prstGeom>
        </p:spPr>
        <p:txBody>
          <a:bodyPr wrap="none">
            <a:spAutoFit/>
          </a:bodyPr>
          <a:lstStyle/>
          <a:p>
            <a:pPr lvl="0" algn="ctr">
              <a:spcBef>
                <a:spcPct val="0"/>
              </a:spcBef>
            </a:pPr>
            <a:r>
              <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rPr>
              <a:t>贰</a:t>
            </a:r>
            <a:endParaRPr lang="zh-CN" altLang="en-US" sz="8000" dirty="0">
              <a:solidFill>
                <a:srgbClr val="4F85C5"/>
              </a:solidFill>
              <a:latin typeface="思源黑体 CN Medium" panose="020B0600000000000000" pitchFamily="34" charset="-122"/>
              <a:ea typeface="思源黑体 CN Medium" panose="020B0600000000000000" pitchFamily="34" charset="-122"/>
              <a:sym typeface="叶根友毛笔行书2.0版" panose="02010601030101010101" pitchFamily="2" charset="-122"/>
            </a:endParaRPr>
          </a:p>
        </p:txBody>
      </p:sp>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0465" y="1982164"/>
            <a:ext cx="1733550" cy="2311400"/>
          </a:xfrm>
          <a:prstGeom prst="rect">
            <a:avLst/>
          </a:prstGeom>
        </p:spPr>
      </p:pic>
      <p:sp>
        <p:nvSpPr>
          <p:cNvPr id="23" name="文本框 22"/>
          <p:cNvSpPr txBox="1"/>
          <p:nvPr/>
        </p:nvSpPr>
        <p:spPr>
          <a:xfrm>
            <a:off x="3644630" y="4333869"/>
            <a:ext cx="4902738" cy="769441"/>
          </a:xfrm>
          <a:prstGeom prst="rect">
            <a:avLst/>
          </a:prstGeom>
          <a:noFill/>
        </p:spPr>
        <p:txBody>
          <a:bodyPr wrap="square" rtlCol="0">
            <a:spAutoFit/>
          </a:bodyPr>
          <a:lstStyle/>
          <a:p>
            <a:pPr algn="ctr"/>
            <a:r>
              <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rPr>
              <a:t>市场分析</a:t>
            </a:r>
            <a:endParaRPr lang="zh-CN" altLang="en-US" sz="4400" b="1" spc="1000" dirty="0">
              <a:gradFill>
                <a:gsLst>
                  <a:gs pos="1000">
                    <a:srgbClr val="D6DFEF"/>
                  </a:gs>
                  <a:gs pos="100000">
                    <a:srgbClr val="ECF0F8"/>
                  </a:gs>
                  <a:gs pos="21000">
                    <a:srgbClr val="A2B6DB"/>
                  </a:gs>
                </a:gsLst>
                <a:path path="circle">
                  <a:fillToRect l="100000" t="100000"/>
                </a:path>
              </a:gradFill>
              <a:latin typeface="思源黑体 CN Medium" panose="020B0600000000000000" pitchFamily="34" charset="-122"/>
              <a:ea typeface="思源黑体 CN Medium" panose="020B0600000000000000" pitchFamily="34" charset="-122"/>
            </a:endParaRPr>
          </a:p>
        </p:txBody>
      </p:sp>
      <p:sp>
        <p:nvSpPr>
          <p:cNvPr id="24" name="文本框 23"/>
          <p:cNvSpPr txBox="1"/>
          <p:nvPr/>
        </p:nvSpPr>
        <p:spPr>
          <a:xfrm>
            <a:off x="4548808" y="5209054"/>
            <a:ext cx="3094382" cy="276999"/>
          </a:xfrm>
          <a:prstGeom prst="rect">
            <a:avLst/>
          </a:prstGeom>
          <a:noFill/>
        </p:spPr>
        <p:txBody>
          <a:bodyPr wrap="square" rtlCol="0">
            <a:spAutoFit/>
          </a:bodyPr>
          <a:lstStyle/>
          <a:p>
            <a:pPr lvl="0" algn="ctr">
              <a:defRPr/>
            </a:pPr>
            <a:r>
              <a:rPr lang="en-US" altLang="zh-CN" sz="1200" spc="300" dirty="0">
                <a:solidFill>
                  <a:srgbClr val="D6DFEF"/>
                </a:solidFill>
                <a:latin typeface="思源黑体 CN Medium" panose="020B0600000000000000" pitchFamily="34" charset="-122"/>
                <a:ea typeface="思源黑体 CN Medium" panose="020B0600000000000000" pitchFamily="34" charset="-122"/>
              </a:rPr>
              <a:t>THE PART TWO</a:t>
            </a:r>
            <a:endParaRPr lang="en-US" altLang="zh-CN" sz="1200" spc="300" dirty="0">
              <a:solidFill>
                <a:srgbClr val="D6DFEF"/>
              </a:solidFill>
              <a:latin typeface="思源黑体 CN Medium" panose="020B0600000000000000" pitchFamily="34" charset="-122"/>
              <a:ea typeface="思源黑体 CN Medium" panose="020B0600000000000000"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2"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6" presetClass="emph" presetSubtype="0" fill="hold" grpId="1" nodeType="withEffect">
                                  <p:stCondLst>
                                    <p:cond delay="1300"/>
                                  </p:stCondLst>
                                  <p:iterate type="lt">
                                    <p:tmPct val="10000"/>
                                  </p:iterate>
                                  <p:childTnLst>
                                    <p:animEffect transition="out" filter="fade">
                                      <p:cBhvr>
                                        <p:cTn id="15" dur="500" tmFilter="0, 0; .2, .5; .8, .5; 1, 0"/>
                                        <p:tgtEl>
                                          <p:spTgt spid="24"/>
                                        </p:tgtEl>
                                      </p:cBhvr>
                                    </p:animEffect>
                                    <p:animScale>
                                      <p:cBhvr>
                                        <p:cTn id="16" dur="250" autoRev="1" fill="hold"/>
                                        <p:tgtEl>
                                          <p:spTgt spid="24"/>
                                        </p:tgtEl>
                                      </p:cBhvr>
                                      <p:by x="105000" y="105000"/>
                                    </p:animScale>
                                  </p:childTnLst>
                                </p:cTn>
                              </p:par>
                            </p:childTnLst>
                          </p:cTn>
                        </p:par>
                        <p:par>
                          <p:cTn id="17" fill="hold">
                            <p:stCondLst>
                              <p:cond delay="2349"/>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7000" r="-27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a:off x="0" y="4165600"/>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19698" t="9958" r="23031" b="1585"/>
          <a:stretch>
            <a:fillRect/>
          </a:stretch>
        </p:blipFill>
        <p:spPr>
          <a:xfrm rot="5400000">
            <a:off x="2604770" y="1463040"/>
            <a:ext cx="6982460" cy="3931920"/>
          </a:xfrm>
          <a:custGeom>
            <a:avLst/>
            <a:gdLst>
              <a:gd name="connsiteX0" fmla="*/ 0 w 6982460"/>
              <a:gd name="connsiteY0" fmla="*/ 3931920 h 3931920"/>
              <a:gd name="connsiteX1" fmla="*/ 0 w 6982460"/>
              <a:gd name="connsiteY1" fmla="*/ 0 h 3931920"/>
              <a:gd name="connsiteX2" fmla="*/ 6982460 w 6982460"/>
              <a:gd name="connsiteY2" fmla="*/ 0 h 3931920"/>
              <a:gd name="connsiteX3" fmla="*/ 6982459 w 6982460"/>
              <a:gd name="connsiteY3" fmla="*/ 3931920 h 3931920"/>
            </a:gdLst>
            <a:ahLst/>
            <a:cxnLst>
              <a:cxn ang="0">
                <a:pos x="connsiteX0" y="connsiteY0"/>
              </a:cxn>
              <a:cxn ang="0">
                <a:pos x="connsiteX1" y="connsiteY1"/>
              </a:cxn>
              <a:cxn ang="0">
                <a:pos x="connsiteX2" y="connsiteY2"/>
              </a:cxn>
              <a:cxn ang="0">
                <a:pos x="connsiteX3" y="connsiteY3"/>
              </a:cxn>
            </a:cxnLst>
            <a:rect l="l" t="t" r="r" b="b"/>
            <a:pathLst>
              <a:path w="6982460" h="3931920">
                <a:moveTo>
                  <a:pt x="0" y="3931920"/>
                </a:moveTo>
                <a:lnTo>
                  <a:pt x="0" y="0"/>
                </a:lnTo>
                <a:lnTo>
                  <a:pt x="6982460" y="0"/>
                </a:lnTo>
                <a:lnTo>
                  <a:pt x="6982459" y="3931920"/>
                </a:lnTo>
                <a:close/>
              </a:path>
            </a:pathLst>
          </a:cu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t="50000" r="57750"/>
          <a:stretch>
            <a:fillRect/>
          </a:stretch>
        </p:blipFill>
        <p:spPr>
          <a:xfrm>
            <a:off x="-1" y="4213861"/>
            <a:ext cx="6128359" cy="2644139"/>
          </a:xfrm>
          <a:custGeom>
            <a:avLst/>
            <a:gdLst>
              <a:gd name="connsiteX0" fmla="*/ 0 w 5151120"/>
              <a:gd name="connsiteY0" fmla="*/ 0 h 2222500"/>
              <a:gd name="connsiteX1" fmla="*/ 5151120 w 5151120"/>
              <a:gd name="connsiteY1" fmla="*/ 0 h 2222500"/>
              <a:gd name="connsiteX2" fmla="*/ 5151120 w 5151120"/>
              <a:gd name="connsiteY2" fmla="*/ 2222500 h 2222500"/>
              <a:gd name="connsiteX3" fmla="*/ 0 w 5151120"/>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5151120" h="2222500">
                <a:moveTo>
                  <a:pt x="0" y="0"/>
                </a:moveTo>
                <a:lnTo>
                  <a:pt x="5151120" y="0"/>
                </a:lnTo>
                <a:lnTo>
                  <a:pt x="5151120" y="2222500"/>
                </a:lnTo>
                <a:lnTo>
                  <a:pt x="0" y="2222500"/>
                </a:ln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72083"/>
          <a:stretch>
            <a:fillRect/>
          </a:stretch>
        </p:blipFill>
        <p:spPr>
          <a:xfrm>
            <a:off x="8481104" y="2011680"/>
            <a:ext cx="3710896" cy="4846320"/>
          </a:xfrm>
          <a:custGeom>
            <a:avLst/>
            <a:gdLst>
              <a:gd name="connsiteX0" fmla="*/ 0 w 3403600"/>
              <a:gd name="connsiteY0" fmla="*/ 0 h 4445000"/>
              <a:gd name="connsiteX1" fmla="*/ 3403600 w 3403600"/>
              <a:gd name="connsiteY1" fmla="*/ 0 h 4445000"/>
              <a:gd name="connsiteX2" fmla="*/ 3403600 w 3403600"/>
              <a:gd name="connsiteY2" fmla="*/ 4445000 h 4445000"/>
              <a:gd name="connsiteX3" fmla="*/ 0 w 34036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403600" h="4445000">
                <a:moveTo>
                  <a:pt x="0" y="0"/>
                </a:moveTo>
                <a:lnTo>
                  <a:pt x="3403600" y="0"/>
                </a:lnTo>
                <a:lnTo>
                  <a:pt x="3403600" y="4445000"/>
                </a:lnTo>
                <a:lnTo>
                  <a:pt x="0" y="4445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r="76917" b="70057"/>
          <a:stretch>
            <a:fillRect/>
          </a:stretch>
        </p:blipFill>
        <p:spPr>
          <a:xfrm>
            <a:off x="-30480" y="-53340"/>
            <a:ext cx="5703832" cy="2697480"/>
          </a:xfrm>
          <a:custGeom>
            <a:avLst/>
            <a:gdLst>
              <a:gd name="connsiteX0" fmla="*/ 0 w 2814320"/>
              <a:gd name="connsiteY0" fmla="*/ 0 h 1330960"/>
              <a:gd name="connsiteX1" fmla="*/ 2814320 w 2814320"/>
              <a:gd name="connsiteY1" fmla="*/ 0 h 1330960"/>
              <a:gd name="connsiteX2" fmla="*/ 2814320 w 2814320"/>
              <a:gd name="connsiteY2" fmla="*/ 1330960 h 1330960"/>
              <a:gd name="connsiteX3" fmla="*/ 0 w 2814320"/>
              <a:gd name="connsiteY3" fmla="*/ 1330960 h 1330960"/>
            </a:gdLst>
            <a:ahLst/>
            <a:cxnLst>
              <a:cxn ang="0">
                <a:pos x="connsiteX0" y="connsiteY0"/>
              </a:cxn>
              <a:cxn ang="0">
                <a:pos x="connsiteX1" y="connsiteY1"/>
              </a:cxn>
              <a:cxn ang="0">
                <a:pos x="connsiteX2" y="connsiteY2"/>
              </a:cxn>
              <a:cxn ang="0">
                <a:pos x="connsiteX3" y="connsiteY3"/>
              </a:cxn>
            </a:cxnLst>
            <a:rect l="l" t="t" r="r" b="b"/>
            <a:pathLst>
              <a:path w="2814320" h="1330960">
                <a:moveTo>
                  <a:pt x="0" y="0"/>
                </a:moveTo>
                <a:lnTo>
                  <a:pt x="2814320" y="0"/>
                </a:lnTo>
                <a:lnTo>
                  <a:pt x="2814320" y="1330960"/>
                </a:lnTo>
                <a:lnTo>
                  <a:pt x="0" y="1330960"/>
                </a:ln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7250" t="71657"/>
          <a:stretch>
            <a:fillRect/>
          </a:stretch>
        </p:blipFill>
        <p:spPr>
          <a:xfrm>
            <a:off x="2692400" y="5598160"/>
            <a:ext cx="8869680" cy="1259840"/>
          </a:xfrm>
          <a:custGeom>
            <a:avLst/>
            <a:gdLst>
              <a:gd name="connsiteX0" fmla="*/ 0 w 8869680"/>
              <a:gd name="connsiteY0" fmla="*/ 0 h 1259840"/>
              <a:gd name="connsiteX1" fmla="*/ 8869680 w 8869680"/>
              <a:gd name="connsiteY1" fmla="*/ 0 h 1259840"/>
              <a:gd name="connsiteX2" fmla="*/ 8869680 w 8869680"/>
              <a:gd name="connsiteY2" fmla="*/ 1259840 h 1259840"/>
              <a:gd name="connsiteX3" fmla="*/ 0 w 8869680"/>
              <a:gd name="connsiteY3" fmla="*/ 1259840 h 1259840"/>
            </a:gdLst>
            <a:ahLst/>
            <a:cxnLst>
              <a:cxn ang="0">
                <a:pos x="connsiteX0" y="connsiteY0"/>
              </a:cxn>
              <a:cxn ang="0">
                <a:pos x="connsiteX1" y="connsiteY1"/>
              </a:cxn>
              <a:cxn ang="0">
                <a:pos x="connsiteX2" y="connsiteY2"/>
              </a:cxn>
              <a:cxn ang="0">
                <a:pos x="connsiteX3" y="connsiteY3"/>
              </a:cxn>
            </a:cxnLst>
            <a:rect l="l" t="t" r="r" b="b"/>
            <a:pathLst>
              <a:path w="8869680" h="1259840">
                <a:moveTo>
                  <a:pt x="0" y="0"/>
                </a:moveTo>
                <a:lnTo>
                  <a:pt x="8869680" y="0"/>
                </a:lnTo>
                <a:lnTo>
                  <a:pt x="8869680" y="1259840"/>
                </a:lnTo>
                <a:lnTo>
                  <a:pt x="0" y="1259840"/>
                </a:lnTo>
                <a:close/>
              </a:path>
            </a:pathLst>
          </a:custGeom>
        </p:spPr>
      </p:pic>
      <p:sp>
        <p:nvSpPr>
          <p:cNvPr id="10" name="矩形 9"/>
          <p:cNvSpPr/>
          <p:nvPr/>
        </p:nvSpPr>
        <p:spPr>
          <a:xfrm>
            <a:off x="1678517" y="1095791"/>
            <a:ext cx="8929984" cy="4666420"/>
          </a:xfrm>
          <a:prstGeom prst="rect">
            <a:avLst/>
          </a:prstGeom>
          <a:solidFill>
            <a:srgbClr val="4F85C5"/>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3" name="组合 12"/>
          <p:cNvGrpSpPr/>
          <p:nvPr/>
        </p:nvGrpSpPr>
        <p:grpSpPr>
          <a:xfrm>
            <a:off x="3349805" y="2176026"/>
            <a:ext cx="1197447" cy="2727278"/>
            <a:chOff x="2702331" y="2176026"/>
            <a:chExt cx="1197447" cy="2727278"/>
          </a:xfrm>
        </p:grpSpPr>
        <p:sp>
          <p:nvSpPr>
            <p:cNvPr id="14" name="矩形 13"/>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rgbClr val="A2B6DB"/>
                  </a:solidFill>
                  <a:latin typeface="文悦古典明朝体 (非商业使用) W5" pitchFamily="50" charset="-122"/>
                  <a:ea typeface="文悦古典明朝体 (非商业使用) W5" pitchFamily="50" charset="-122"/>
                </a:rPr>
                <a:t>添加标题</a:t>
              </a:r>
              <a:endParaRPr lang="zh-CN" altLang="en-US" sz="2400" dirty="0">
                <a:solidFill>
                  <a:srgbClr val="A2B6DB"/>
                </a:solidFill>
                <a:latin typeface="文悦古典明朝体 (非商业使用) W5" pitchFamily="50" charset="-122"/>
                <a:ea typeface="文悦古典明朝体 (非商业使用) W5" pitchFamily="50" charset="-122"/>
              </a:endParaRPr>
            </a:p>
          </p:txBody>
        </p:sp>
        <p:sp>
          <p:nvSpPr>
            <p:cNvPr id="15" name="矩形 14"/>
            <p:cNvSpPr/>
            <p:nvPr/>
          </p:nvSpPr>
          <p:spPr>
            <a:xfrm>
              <a:off x="2702331"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16" name="矩形 15"/>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7" name="任意多边形 42"/>
            <p:cNvSpPr/>
            <p:nvPr/>
          </p:nvSpPr>
          <p:spPr bwMode="auto">
            <a:xfrm rot="10800000">
              <a:off x="3391946"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18" name="任意多边形 43"/>
            <p:cNvSpPr/>
            <p:nvPr/>
          </p:nvSpPr>
          <p:spPr bwMode="auto">
            <a:xfrm flipH="1">
              <a:off x="3399399"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grpSp>
        <p:nvGrpSpPr>
          <p:cNvPr id="19" name="组合 18"/>
          <p:cNvGrpSpPr/>
          <p:nvPr/>
        </p:nvGrpSpPr>
        <p:grpSpPr>
          <a:xfrm>
            <a:off x="5561436" y="2176026"/>
            <a:ext cx="1197447" cy="2727278"/>
            <a:chOff x="2702331" y="2176026"/>
            <a:chExt cx="1197447" cy="2727278"/>
          </a:xfrm>
        </p:grpSpPr>
        <p:sp>
          <p:nvSpPr>
            <p:cNvPr id="20" name="矩形 19"/>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rgbClr val="A2B6DB"/>
                  </a:solidFill>
                  <a:latin typeface="文悦古典明朝体 (非商业使用) W5" pitchFamily="50" charset="-122"/>
                  <a:ea typeface="文悦古典明朝体 (非商业使用) W5" pitchFamily="50" charset="-122"/>
                </a:rPr>
                <a:t>添加标题</a:t>
              </a:r>
              <a:endParaRPr lang="zh-CN" altLang="en-US" sz="2400" dirty="0">
                <a:solidFill>
                  <a:srgbClr val="A2B6DB"/>
                </a:solidFill>
                <a:latin typeface="文悦古典明朝体 (非商业使用) W5" pitchFamily="50" charset="-122"/>
                <a:ea typeface="文悦古典明朝体 (非商业使用) W5" pitchFamily="50" charset="-122"/>
              </a:endParaRPr>
            </a:p>
          </p:txBody>
        </p:sp>
        <p:sp>
          <p:nvSpPr>
            <p:cNvPr id="21" name="矩形 20"/>
            <p:cNvSpPr/>
            <p:nvPr/>
          </p:nvSpPr>
          <p:spPr>
            <a:xfrm>
              <a:off x="2702331"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22" name="矩形 21"/>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任意多边形 42"/>
            <p:cNvSpPr/>
            <p:nvPr/>
          </p:nvSpPr>
          <p:spPr bwMode="auto">
            <a:xfrm rot="10800000">
              <a:off x="3391946"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24" name="任意多边形 43"/>
            <p:cNvSpPr/>
            <p:nvPr/>
          </p:nvSpPr>
          <p:spPr bwMode="auto">
            <a:xfrm flipH="1">
              <a:off x="3399399"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pic>
        <p:nvPicPr>
          <p:cNvPr id="25" name="图片 24"/>
          <p:cNvPicPr>
            <a:picLocks noChangeAspect="1"/>
          </p:cNvPicPr>
          <p:nvPr/>
        </p:nvPicPr>
        <p:blipFill>
          <a:blip r:embed="rId2">
            <a:extLst>
              <a:ext uri="{28A0092B-C50C-407E-A947-70E740481C1C}">
                <a14:useLocalDpi xmlns:a14="http://schemas.microsoft.com/office/drawing/2010/main" val="0"/>
              </a:ext>
            </a:extLst>
          </a:blip>
          <a:srcRect t="67500" r="84792"/>
          <a:stretch>
            <a:fillRect/>
          </a:stretch>
        </p:blipFill>
        <p:spPr>
          <a:xfrm flipH="1">
            <a:off x="8777385" y="3656488"/>
            <a:ext cx="1854200" cy="2113280"/>
          </a:xfrm>
          <a:custGeom>
            <a:avLst/>
            <a:gdLst>
              <a:gd name="connsiteX0" fmla="*/ 0 w 1854200"/>
              <a:gd name="connsiteY0" fmla="*/ 0 h 2113280"/>
              <a:gd name="connsiteX1" fmla="*/ 1854200 w 1854200"/>
              <a:gd name="connsiteY1" fmla="*/ 0 h 2113280"/>
              <a:gd name="connsiteX2" fmla="*/ 1854200 w 1854200"/>
              <a:gd name="connsiteY2" fmla="*/ 2113280 h 2113280"/>
              <a:gd name="connsiteX3" fmla="*/ 0 w 1854200"/>
              <a:gd name="connsiteY3" fmla="*/ 2113280 h 2113280"/>
            </a:gdLst>
            <a:ahLst/>
            <a:cxnLst>
              <a:cxn ang="0">
                <a:pos x="connsiteX0" y="connsiteY0"/>
              </a:cxn>
              <a:cxn ang="0">
                <a:pos x="connsiteX1" y="connsiteY1"/>
              </a:cxn>
              <a:cxn ang="0">
                <a:pos x="connsiteX2" y="connsiteY2"/>
              </a:cxn>
              <a:cxn ang="0">
                <a:pos x="connsiteX3" y="connsiteY3"/>
              </a:cxn>
            </a:cxnLst>
            <a:rect l="l" t="t" r="r" b="b"/>
            <a:pathLst>
              <a:path w="1854200" h="2113280">
                <a:moveTo>
                  <a:pt x="0" y="0"/>
                </a:moveTo>
                <a:lnTo>
                  <a:pt x="1854200" y="0"/>
                </a:lnTo>
                <a:lnTo>
                  <a:pt x="1854200" y="2113280"/>
                </a:lnTo>
                <a:lnTo>
                  <a:pt x="0" y="2113280"/>
                </a:lnTo>
                <a:close/>
              </a:path>
            </a:pathLst>
          </a:custGeom>
        </p:spPr>
      </p:pic>
      <p:grpSp>
        <p:nvGrpSpPr>
          <p:cNvPr id="26" name="组合 25"/>
          <p:cNvGrpSpPr/>
          <p:nvPr/>
        </p:nvGrpSpPr>
        <p:grpSpPr>
          <a:xfrm>
            <a:off x="7759518" y="2176026"/>
            <a:ext cx="1197447" cy="2727278"/>
            <a:chOff x="2702331" y="2176026"/>
            <a:chExt cx="1197447" cy="2727278"/>
          </a:xfrm>
        </p:grpSpPr>
        <p:sp>
          <p:nvSpPr>
            <p:cNvPr id="27" name="矩形 26"/>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rgbClr val="A2B6DB"/>
                  </a:solidFill>
                  <a:latin typeface="文悦古典明朝体 (非商业使用) W5" pitchFamily="50" charset="-122"/>
                  <a:ea typeface="文悦古典明朝体 (非商业使用) W5" pitchFamily="50" charset="-122"/>
                </a:rPr>
                <a:t>添加标题</a:t>
              </a:r>
              <a:endParaRPr lang="zh-CN" altLang="en-US" sz="2400" dirty="0">
                <a:solidFill>
                  <a:srgbClr val="A2B6DB"/>
                </a:solidFill>
                <a:latin typeface="文悦古典明朝体 (非商业使用) W5" pitchFamily="50" charset="-122"/>
                <a:ea typeface="文悦古典明朝体 (非商业使用) W5" pitchFamily="50" charset="-122"/>
              </a:endParaRPr>
            </a:p>
          </p:txBody>
        </p:sp>
        <p:sp>
          <p:nvSpPr>
            <p:cNvPr id="28" name="矩形 27"/>
            <p:cNvSpPr/>
            <p:nvPr/>
          </p:nvSpPr>
          <p:spPr>
            <a:xfrm>
              <a:off x="2702331" y="2176026"/>
              <a:ext cx="738664" cy="2727278"/>
            </a:xfrm>
            <a:prstGeom prst="rect">
              <a:avLst/>
            </a:prstGeom>
          </p:spPr>
          <p:txBody>
            <a:bodyPr vert="eaVert" wrap="square">
              <a:spAutoFit/>
            </a:bodyPr>
            <a:lstStyle/>
            <a:p>
              <a:pPr algn="just">
                <a:lnSpc>
                  <a:spcPct val="150000"/>
                </a:lnSpc>
              </a:pPr>
              <a:r>
                <a:rPr lang="zh-CN" altLang="en-US" sz="1200" dirty="0">
                  <a:solidFill>
                    <a:schemeClr val="bg1"/>
                  </a:solidFill>
                  <a:latin typeface="思源黑体 CN Normal" panose="020B0400000000000000" pitchFamily="34" charset="-122"/>
                  <a:ea typeface="思源黑体 CN Normal" panose="020B0400000000000000" pitchFamily="34" charset="-122"/>
                </a:rPr>
                <a:t>请插入您的文本内容，请插入您的文本内容，请插入您的文本内容</a:t>
              </a:r>
              <a:endParaRPr lang="zh-CN" altLang="en-US" sz="1200" dirty="0">
                <a:solidFill>
                  <a:schemeClr val="bg1"/>
                </a:solidFill>
                <a:latin typeface="思源黑体 CN Normal" panose="020B0400000000000000" pitchFamily="34" charset="-122"/>
                <a:ea typeface="思源黑体 CN Normal" panose="020B0400000000000000" pitchFamily="34" charset="-122"/>
              </a:endParaRPr>
            </a:p>
          </p:txBody>
        </p:sp>
        <p:sp>
          <p:nvSpPr>
            <p:cNvPr id="29" name="矩形 28"/>
            <p:cNvSpPr/>
            <p:nvPr/>
          </p:nvSpPr>
          <p:spPr>
            <a:xfrm>
              <a:off x="3345780" y="2407824"/>
              <a:ext cx="553998" cy="1420271"/>
            </a:xfrm>
            <a:prstGeom prst="rect">
              <a:avLst/>
            </a:prstGeom>
          </p:spPr>
          <p:txBody>
            <a:bodyPr vert="eaVert" wrap="square" anchor="ctr">
              <a:spAutoFit/>
            </a:bodyPr>
            <a:lstStyle/>
            <a:p>
              <a:pPr algn="ctr"/>
              <a:r>
                <a:rPr lang="zh-CN" altLang="en-US" sz="2400" dirty="0">
                  <a:solidFill>
                    <a:schemeClr val="bg1"/>
                  </a:solidFill>
                  <a:latin typeface="思源黑体 CN Medium" panose="020B0600000000000000" pitchFamily="34" charset="-122"/>
                  <a:ea typeface="思源黑体 CN Medium" panose="020B0600000000000000" pitchFamily="34" charset="-122"/>
                </a:rPr>
                <a:t>添加标题</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0" name="任意多边形 42"/>
            <p:cNvSpPr/>
            <p:nvPr/>
          </p:nvSpPr>
          <p:spPr bwMode="auto">
            <a:xfrm rot="10800000">
              <a:off x="3391946" y="38280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sp>
          <p:nvSpPr>
            <p:cNvPr id="31" name="任意多边形 43"/>
            <p:cNvSpPr/>
            <p:nvPr/>
          </p:nvSpPr>
          <p:spPr bwMode="auto">
            <a:xfrm flipH="1">
              <a:off x="3399399" y="21760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A2B6DB"/>
            </a:solidFill>
            <a:ln>
              <a:noFill/>
            </a:ln>
          </p:spPr>
          <p:txBody>
            <a:bodyPr vert="horz" wrap="square" lIns="91440" tIns="45720" rIns="91440" bIns="45720" numCol="1" anchor="t" anchorCtr="0" compatLnSpc="1">
              <a:noAutofit/>
            </a:bodyPr>
            <a:lstStyle/>
            <a:p>
              <a:endParaRPr lang="zh-CN" altLang="en-US">
                <a:solidFill>
                  <a:schemeClr val="tx1">
                    <a:lumMod val="75000"/>
                    <a:lumOff val="25000"/>
                  </a:schemeClr>
                </a:solidFill>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蓝色中国风大气商业计划书PPT模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1432</Words>
  <Application>WPS 演示</Application>
  <PresentationFormat>宽屏</PresentationFormat>
  <Paragraphs>223</Paragraphs>
  <Slides>19</Slides>
  <Notes>20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字魂56号-洪亮毛笔隶书简体</vt:lpstr>
      <vt:lpstr>文悦古典明朝体 (非商业使用) W5</vt:lpstr>
      <vt:lpstr>思源黑体 CN Normal</vt:lpstr>
      <vt:lpstr>思源黑体 CN Medium</vt:lpstr>
      <vt:lpstr>叶根友毛笔行书2.0版</vt:lpstr>
      <vt:lpstr>微软雅黑</vt:lpstr>
      <vt:lpstr>楷体</vt:lpstr>
      <vt:lpstr>等线</vt:lpstr>
      <vt:lpstr>Arial Unicode MS</vt:lpstr>
      <vt:lpstr>等线 Light</vt:lpstr>
      <vt:lpstr>Open Sans</vt:lpstr>
      <vt:lpstr>字魂36号-正文宋楷</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蓝色中国风大气商业计划书PPT模板</dc:title>
  <dc:creator>应 娜</dc:creator>
  <cp:lastModifiedBy>鲤鱼旗</cp:lastModifiedBy>
  <cp:revision>24</cp:revision>
  <dcterms:created xsi:type="dcterms:W3CDTF">2019-08-29T07:59:00Z</dcterms:created>
  <dcterms:modified xsi:type="dcterms:W3CDTF">2021-03-07T05:43:20Z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