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2.xml" ContentType="application/vnd.openxmlformats-officedocument.themeOverr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heme/themeOverride3.xml" ContentType="application/vnd.openxmlformats-officedocument.themeOverr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heme/themeOverride4.xml" ContentType="application/vnd.openxmlformats-officedocument.themeOverr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heme/themeOverride5.xml" ContentType="application/vnd.openxmlformats-officedocument.themeOverr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theme/themeOverride6.xml" ContentType="application/vnd.openxmlformats-officedocument.themeOverr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heme/themeOverride7.xml" ContentType="application/vnd.openxmlformats-officedocument.themeOverride+xml"/>
  <Override PartName="/ppt/tags/tag8.xml" ContentType="application/vnd.openxmlformats-officedocument.presentationml.tags+xml"/>
  <Override PartName="/ppt/notesSlides/notesSlide10.xml" ContentType="application/vnd.openxmlformats-officedocument.presentationml.notesSlide+xml"/>
  <Override PartName="/ppt/theme/themeOverride8.xml" ContentType="application/vnd.openxmlformats-officedocument.themeOverride+xml"/>
  <Override PartName="/ppt/tags/tag9.xml" ContentType="application/vnd.openxmlformats-officedocument.presentationml.tags+xml"/>
  <Override PartName="/ppt/notesSlides/notesSlide11.xml" ContentType="application/vnd.openxmlformats-officedocument.presentationml.notesSlide+xml"/>
  <Override PartName="/ppt/theme/themeOverride9.xml" ContentType="application/vnd.openxmlformats-officedocument.themeOverride+xml"/>
  <Override PartName="/ppt/tags/tag10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heme/themeOverride10.xml" ContentType="application/vnd.openxmlformats-officedocument.themeOverride+xml"/>
  <Override PartName="/ppt/tags/tag11.xml" ContentType="application/vnd.openxmlformats-officedocument.presentationml.tags+xml"/>
  <Override PartName="/ppt/notesSlides/notesSlide14.xml" ContentType="application/vnd.openxmlformats-officedocument.presentationml.notesSlide+xml"/>
  <Override PartName="/ppt/theme/themeOverride11.xml" ContentType="application/vnd.openxmlformats-officedocument.themeOverride+xml"/>
  <Override PartName="/ppt/tags/tag12.xml" ContentType="application/vnd.openxmlformats-officedocument.presentationml.tags+xml"/>
  <Override PartName="/ppt/notesSlides/notesSlide15.xml" ContentType="application/vnd.openxmlformats-officedocument.presentationml.notesSlide+xml"/>
  <Override PartName="/ppt/theme/themeOverride12.xml" ContentType="application/vnd.openxmlformats-officedocument.themeOverride+xml"/>
  <Override PartName="/ppt/tags/tag13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heme/themeOverride13.xml" ContentType="application/vnd.openxmlformats-officedocument.themeOverride+xml"/>
  <Override PartName="/ppt/tags/tag14.xml" ContentType="application/vnd.openxmlformats-officedocument.presentationml.tags+xml"/>
  <Override PartName="/ppt/notesSlides/notesSlide18.xml" ContentType="application/vnd.openxmlformats-officedocument.presentationml.notesSlide+xml"/>
  <Override PartName="/ppt/theme/themeOverride14.xml" ContentType="application/vnd.openxmlformats-officedocument.themeOverride+xml"/>
  <Override PartName="/ppt/tags/tag15.xml" ContentType="application/vnd.openxmlformats-officedocument.presentationml.tags+xml"/>
  <Override PartName="/ppt/notesSlides/notesSlide19.xml" ContentType="application/vnd.openxmlformats-officedocument.presentationml.notesSlide+xml"/>
  <Override PartName="/ppt/theme/themeOverride15.xml" ContentType="application/vnd.openxmlformats-officedocument.themeOverride+xml"/>
  <Override PartName="/ppt/tags/tag16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heme/themeOverride16.xml" ContentType="application/vnd.openxmlformats-officedocument.themeOverride+xml"/>
  <Override PartName="/ppt/tags/tag17.xml" ContentType="application/vnd.openxmlformats-officedocument.presentationml.tags+xml"/>
  <Override PartName="/ppt/notesSlides/notesSlide22.xml" ContentType="application/vnd.openxmlformats-officedocument.presentationml.notesSlide+xml"/>
  <Override PartName="/ppt/theme/themeOverride17.xml" ContentType="application/vnd.openxmlformats-officedocument.themeOverride+xml"/>
  <Override PartName="/ppt/tags/tag18.xml" ContentType="application/vnd.openxmlformats-officedocument.presentationml.tags+xml"/>
  <Override PartName="/ppt/notesSlides/notesSlide23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81" r:id="rId2"/>
    <p:sldId id="283" r:id="rId3"/>
    <p:sldId id="284" r:id="rId4"/>
    <p:sldId id="275" r:id="rId5"/>
    <p:sldId id="276" r:id="rId6"/>
    <p:sldId id="273" r:id="rId7"/>
    <p:sldId id="274" r:id="rId8"/>
    <p:sldId id="272" r:id="rId9"/>
    <p:sldId id="285" r:id="rId10"/>
    <p:sldId id="277" r:id="rId11"/>
    <p:sldId id="278" r:id="rId12"/>
    <p:sldId id="280" r:id="rId13"/>
    <p:sldId id="286" r:id="rId14"/>
    <p:sldId id="264" r:id="rId15"/>
    <p:sldId id="265" r:id="rId16"/>
    <p:sldId id="267" r:id="rId17"/>
    <p:sldId id="287" r:id="rId18"/>
    <p:sldId id="266" r:id="rId19"/>
    <p:sldId id="269" r:id="rId20"/>
    <p:sldId id="271" r:id="rId21"/>
    <p:sldId id="288" r:id="rId22"/>
    <p:sldId id="268" r:id="rId23"/>
    <p:sldId id="270" r:id="rId24"/>
    <p:sldId id="282" r:id="rId25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799A"/>
    <a:srgbClr val="455F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83" autoAdjust="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126" y="3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203F5E-B3D3-4A9B-971C-36C4C4CB38CB}" type="datetimeFigureOut">
              <a:rPr lang="zh-CN" altLang="en-US" smtClean="0"/>
              <a:t>2019/9/11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8D7A68-9ADC-470B-BB85-ED688BC653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5052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D7A68-9ADC-470B-BB85-ED688BC6534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67966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D7A68-9ADC-470B-BB85-ED688BC6534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56058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D7A68-9ADC-470B-BB85-ED688BC6534B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03310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D7A68-9ADC-470B-BB85-ED688BC6534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64858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D7A68-9ADC-470B-BB85-ED688BC6534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57128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D7A68-9ADC-470B-BB85-ED688BC6534B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81985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D7A68-9ADC-470B-BB85-ED688BC6534B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38781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D7A68-9ADC-470B-BB85-ED688BC6534B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62700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D7A68-9ADC-470B-BB85-ED688BC6534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07327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D7A68-9ADC-470B-BB85-ED688BC6534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133078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D7A68-9ADC-470B-BB85-ED688BC6534B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50822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D7A68-9ADC-470B-BB85-ED688BC6534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41387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D7A68-9ADC-470B-BB85-ED688BC6534B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88094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D7A68-9ADC-470B-BB85-ED688BC6534B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81890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D7A68-9ADC-470B-BB85-ED688BC6534B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00116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D7A68-9ADC-470B-BB85-ED688BC6534B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541462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D7A68-9ADC-470B-BB85-ED688BC6534B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94419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D7A68-9ADC-470B-BB85-ED688BC6534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5299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D7A68-9ADC-470B-BB85-ED688BC6534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32858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D7A68-9ADC-470B-BB85-ED688BC6534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35392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D7A68-9ADC-470B-BB85-ED688BC6534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37283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D7A68-9ADC-470B-BB85-ED688BC6534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7183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D7A68-9ADC-470B-BB85-ED688BC6534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1044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D7A68-9ADC-470B-BB85-ED688BC6534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1766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DD7AF-3B6E-4DD4-B03C-9E2D292FCA37}" type="datetimeFigureOut">
              <a:rPr lang="zh-CN" altLang="en-US" smtClean="0"/>
              <a:t>2019/9/11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B31CD-7A85-4D50-90D3-092CC13304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2928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DD7AF-3B6E-4DD4-B03C-9E2D292FCA37}" type="datetimeFigureOut">
              <a:rPr lang="zh-CN" altLang="en-US" smtClean="0"/>
              <a:t>2019/9/11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B31CD-7A85-4D50-90D3-092CC13304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413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DD7AF-3B6E-4DD4-B03C-9E2D292FCA37}" type="datetimeFigureOut">
              <a:rPr lang="zh-CN" altLang="en-US" smtClean="0"/>
              <a:t>2019/9/11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B31CD-7A85-4D50-90D3-092CC13304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3329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DD7AF-3B6E-4DD4-B03C-9E2D292FCA37}" type="datetimeFigureOut">
              <a:rPr lang="zh-CN" altLang="en-US" smtClean="0"/>
              <a:t>2019/9/11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B31CD-7A85-4D50-90D3-092CC13304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3420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DD7AF-3B6E-4DD4-B03C-9E2D292FCA37}" type="datetimeFigureOut">
              <a:rPr lang="zh-CN" altLang="en-US" smtClean="0"/>
              <a:t>2019/9/11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B31CD-7A85-4D50-90D3-092CC13304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8012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DD7AF-3B6E-4DD4-B03C-9E2D292FCA37}" type="datetimeFigureOut">
              <a:rPr lang="zh-CN" altLang="en-US" smtClean="0"/>
              <a:t>2019/9/11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B31CD-7A85-4D50-90D3-092CC13304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4012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DD7AF-3B6E-4DD4-B03C-9E2D292FCA37}" type="datetimeFigureOut">
              <a:rPr lang="zh-CN" altLang="en-US" smtClean="0"/>
              <a:t>2019/9/11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B31CD-7A85-4D50-90D3-092CC13304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1026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DD7AF-3B6E-4DD4-B03C-9E2D292FCA37}" type="datetimeFigureOut">
              <a:rPr lang="zh-CN" altLang="en-US" smtClean="0"/>
              <a:t>2019/9/11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B31CD-7A85-4D50-90D3-092CC13304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7882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DD7AF-3B6E-4DD4-B03C-9E2D292FCA37}" type="datetimeFigureOut">
              <a:rPr lang="zh-CN" altLang="en-US" smtClean="0"/>
              <a:t>2019/9/11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B31CD-7A85-4D50-90D3-092CC13304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94883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DD7AF-3B6E-4DD4-B03C-9E2D292FCA37}" type="datetimeFigureOut">
              <a:rPr lang="zh-CN" altLang="en-US" smtClean="0"/>
              <a:t>2019/9/11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B31CD-7A85-4D50-90D3-092CC13304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4898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DD7AF-3B6E-4DD4-B03C-9E2D292FCA37}" type="datetimeFigureOut">
              <a:rPr lang="zh-CN" altLang="en-US" smtClean="0"/>
              <a:t>2019/9/11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B31CD-7A85-4D50-90D3-092CC13304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5048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DD7AF-3B6E-4DD4-B03C-9E2D292FCA37}" type="datetimeFigureOut">
              <a:rPr lang="zh-CN" altLang="en-US" smtClean="0"/>
              <a:t>2019/9/11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FB31CD-7A85-4D50-90D3-092CC13304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9926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8.xml"/><Relationship Id="rId1" Type="http://schemas.openxmlformats.org/officeDocument/2006/relationships/themeOverride" Target="../theme/themeOverride7.xml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9.xml"/><Relationship Id="rId1" Type="http://schemas.openxmlformats.org/officeDocument/2006/relationships/themeOverride" Target="../theme/themeOverride8.xml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0.xml"/><Relationship Id="rId1" Type="http://schemas.openxmlformats.org/officeDocument/2006/relationships/themeOverride" Target="../theme/themeOverride9.xml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1.xml"/><Relationship Id="rId1" Type="http://schemas.openxmlformats.org/officeDocument/2006/relationships/themeOverride" Target="../theme/themeOverride10.xml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2.xml"/><Relationship Id="rId1" Type="http://schemas.openxmlformats.org/officeDocument/2006/relationships/themeOverride" Target="../theme/themeOverride11.xml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3.xml"/><Relationship Id="rId1" Type="http://schemas.openxmlformats.org/officeDocument/2006/relationships/themeOverride" Target="../theme/themeOverride12.xml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4.xml"/><Relationship Id="rId1" Type="http://schemas.openxmlformats.org/officeDocument/2006/relationships/themeOverride" Target="../theme/themeOverride13.xml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5.xml"/><Relationship Id="rId1" Type="http://schemas.openxmlformats.org/officeDocument/2006/relationships/themeOverride" Target="../theme/themeOverride14.xml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6.xml"/><Relationship Id="rId1" Type="http://schemas.openxmlformats.org/officeDocument/2006/relationships/themeOverride" Target="../theme/themeOverride15.xml"/><Relationship Id="rId4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7.xml"/><Relationship Id="rId1" Type="http://schemas.openxmlformats.org/officeDocument/2006/relationships/themeOverride" Target="../theme/themeOverride16.xml"/><Relationship Id="rId4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8.xml"/><Relationship Id="rId1" Type="http://schemas.openxmlformats.org/officeDocument/2006/relationships/themeOverride" Target="../theme/themeOverride17.xml"/><Relationship Id="rId4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8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.xml"/><Relationship Id="rId1" Type="http://schemas.openxmlformats.org/officeDocument/2006/relationships/themeOverride" Target="../theme/themeOverride2.xml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.xml"/><Relationship Id="rId1" Type="http://schemas.openxmlformats.org/officeDocument/2006/relationships/themeOverride" Target="../theme/themeOverride3.xml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5.xml"/><Relationship Id="rId1" Type="http://schemas.openxmlformats.org/officeDocument/2006/relationships/themeOverride" Target="../theme/themeOverride4.xml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6.xml"/><Relationship Id="rId1" Type="http://schemas.openxmlformats.org/officeDocument/2006/relationships/themeOverride" Target="../theme/themeOverride5.xml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7.xml"/><Relationship Id="rId1" Type="http://schemas.openxmlformats.org/officeDocument/2006/relationships/themeOverride" Target="../theme/themeOverride6.xml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8390930" y="838241"/>
            <a:ext cx="3373002" cy="5191678"/>
            <a:chOff x="8036678" y="1010961"/>
            <a:chExt cx="3373002" cy="5191678"/>
          </a:xfrm>
        </p:grpSpPr>
        <p:sp>
          <p:nvSpPr>
            <p:cNvPr id="5" name="文本框 4"/>
            <p:cNvSpPr txBox="1"/>
            <p:nvPr/>
          </p:nvSpPr>
          <p:spPr>
            <a:xfrm>
              <a:off x="10117018" y="1010961"/>
              <a:ext cx="1292662" cy="519167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r"/>
              <a:r>
                <a:rPr lang="en-US" altLang="zh-CN" sz="7200" b="1" spc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BUSINESS</a:t>
              </a:r>
              <a:endParaRPr lang="zh-CN" altLang="en-US" sz="7200" b="1" spc="1100" dirty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9193688" y="1282659"/>
              <a:ext cx="923330" cy="491998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r"/>
              <a:r>
                <a:rPr lang="zh-CN" altLang="en-US" sz="4800" spc="10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简约工作汇报</a:t>
              </a:r>
              <a:endParaRPr lang="zh-CN" altLang="en-US" sz="4800" spc="1000" dirty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8036678" y="3243539"/>
              <a:ext cx="923330" cy="295910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6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点击输入您的文字</a:t>
              </a:r>
              <a:r>
                <a:rPr lang="zh-CN" altLang="en-US" sz="16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内容</a:t>
              </a:r>
              <a:r>
                <a:rPr lang="en-US" altLang="zh-CN" sz="16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XXXX.</a:t>
              </a:r>
              <a:endParaRPr lang="en-US" altLang="zh-CN" sz="1600" dirty="0" smtClean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  <a:p>
              <a:pPr algn="r">
                <a:lnSpc>
                  <a:spcPct val="150000"/>
                </a:lnSpc>
              </a:pPr>
              <a:r>
                <a:rPr lang="zh-CN" altLang="en-US" sz="16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点击输入您的文字</a:t>
              </a:r>
              <a:r>
                <a:rPr lang="zh-CN" altLang="en-US" sz="16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内容</a:t>
              </a:r>
              <a:r>
                <a:rPr lang="en-US" altLang="zh-CN" sz="16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XXXX.</a:t>
              </a:r>
              <a:endParaRPr lang="en-US" altLang="zh-CN" sz="1600" dirty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9050218" y="3456899"/>
              <a:ext cx="0" cy="2702560"/>
            </a:xfrm>
            <a:prstGeom prst="line">
              <a:avLst/>
            </a:prstGeom>
            <a:ln w="15875">
              <a:solidFill>
                <a:srgbClr val="74734B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589280" y="655361"/>
            <a:ext cx="6979920" cy="5374558"/>
            <a:chOff x="4094480" y="477561"/>
            <a:chExt cx="6979920" cy="5374558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13" r="10600"/>
            <a:stretch/>
          </p:blipFill>
          <p:spPr>
            <a:xfrm>
              <a:off x="4094480" y="660441"/>
              <a:ext cx="6979920" cy="519167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7000"/>
                </a:prstClr>
              </a:outerShdw>
            </a:effectLst>
          </p:spPr>
        </p:pic>
        <p:sp>
          <p:nvSpPr>
            <p:cNvPr id="3" name="矩形 2"/>
            <p:cNvSpPr/>
            <p:nvPr/>
          </p:nvSpPr>
          <p:spPr>
            <a:xfrm>
              <a:off x="6207760" y="477561"/>
              <a:ext cx="2753360" cy="7112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spc="6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20XX.12.12</a:t>
              </a:r>
              <a:endParaRPr lang="zh-CN" altLang="en-US" sz="2400" spc="600" dirty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220429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54924" y="233679"/>
            <a:ext cx="4812376" cy="573578"/>
            <a:chOff x="254924" y="233679"/>
            <a:chExt cx="4812376" cy="573578"/>
          </a:xfrm>
        </p:grpSpPr>
        <p:grpSp>
          <p:nvGrpSpPr>
            <p:cNvPr id="2" name="组合 1"/>
            <p:cNvGrpSpPr/>
            <p:nvPr/>
          </p:nvGrpSpPr>
          <p:grpSpPr>
            <a:xfrm>
              <a:off x="254924" y="233679"/>
              <a:ext cx="569884" cy="573578"/>
              <a:chOff x="1126837" y="1348509"/>
              <a:chExt cx="569884" cy="573578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1126837" y="1348509"/>
                <a:ext cx="498764" cy="498764"/>
              </a:xfrm>
              <a:prstGeom prst="rect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1299557" y="1524923"/>
                <a:ext cx="397164" cy="397164"/>
              </a:xfrm>
              <a:prstGeom prst="rect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endParaRPr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926408" y="345592"/>
              <a:ext cx="41408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6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rPr>
                <a:t>点击输入您的标题</a:t>
              </a:r>
              <a:endParaRPr lang="zh-CN" altLang="en-US" sz="2400" spc="600" dirty="0">
                <a:latin typeface="inpin lingxiuti" panose="02000500000000000000" pitchFamily="2" charset="-122"/>
                <a:ea typeface="inpin lingxiuti" panose="02000500000000000000" pitchFamily="2" charset="-122"/>
                <a:cs typeface="+mn-ea"/>
                <a:sym typeface="inpin lingxiuti" panose="02000500000000000000" pitchFamily="2" charset="-122"/>
              </a:endParaRPr>
            </a:p>
          </p:txBody>
        </p:sp>
      </p:grpSp>
      <p:grpSp>
        <p:nvGrpSpPr>
          <p:cNvPr id="7" name="21089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1000728" y="1542489"/>
            <a:ext cx="10190544" cy="4192122"/>
            <a:chOff x="1000728" y="1542489"/>
            <a:chExt cx="10190544" cy="4192122"/>
          </a:xfrm>
        </p:grpSpPr>
        <p:grpSp>
          <p:nvGrpSpPr>
            <p:cNvPr id="8" name="iśľiḍe">
              <a:extLst>
                <a:ext uri="{FF2B5EF4-FFF2-40B4-BE49-F238E27FC236}">
                  <a16:creationId xmlns:a16="http://schemas.microsoft.com/office/drawing/2014/main" id="{88BFA752-B8C1-4CAB-9465-FC4E374BAD03}"/>
                </a:ext>
              </a:extLst>
            </p:cNvPr>
            <p:cNvGrpSpPr/>
            <p:nvPr/>
          </p:nvGrpSpPr>
          <p:grpSpPr>
            <a:xfrm>
              <a:off x="1287084" y="2916376"/>
              <a:ext cx="9621394" cy="1482268"/>
              <a:chOff x="1804193" y="2162740"/>
              <a:chExt cx="8583613" cy="1322388"/>
            </a:xfrm>
          </p:grpSpPr>
          <p:sp>
            <p:nvSpPr>
              <p:cNvPr id="24" name="ïšḷîďê">
                <a:extLst>
                  <a:ext uri="{FF2B5EF4-FFF2-40B4-BE49-F238E27FC236}">
                    <a16:creationId xmlns:a16="http://schemas.microsoft.com/office/drawing/2014/main" id="{2EBAF058-CFB7-4C83-AC9D-5C4F3922B7E0}"/>
                  </a:ext>
                </a:extLst>
              </p:cNvPr>
              <p:cNvSpPr/>
              <p:nvPr/>
            </p:nvSpPr>
            <p:spPr bwMode="auto">
              <a:xfrm>
                <a:off x="9081293" y="2162740"/>
                <a:ext cx="1306513" cy="1311275"/>
              </a:xfrm>
              <a:prstGeom prst="ellipse">
                <a:avLst/>
              </a:prstGeom>
              <a:solidFill>
                <a:schemeClr val="bg1"/>
              </a:solidFill>
              <a:ln w="101600">
                <a:solidFill>
                  <a:schemeClr val="accent2">
                    <a:lumMod val="40000"/>
                    <a:lumOff val="60000"/>
                  </a:schemeClr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ru-RU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25" name="iṩ1ïḋé">
                <a:extLst>
                  <a:ext uri="{FF2B5EF4-FFF2-40B4-BE49-F238E27FC236}">
                    <a16:creationId xmlns:a16="http://schemas.microsoft.com/office/drawing/2014/main" id="{87E8A455-E70F-46C5-AEF8-387D5D92CD90}"/>
                  </a:ext>
                </a:extLst>
              </p:cNvPr>
              <p:cNvSpPr/>
              <p:nvPr/>
            </p:nvSpPr>
            <p:spPr bwMode="auto">
              <a:xfrm>
                <a:off x="7260430" y="2162740"/>
                <a:ext cx="1306513" cy="1311275"/>
              </a:xfrm>
              <a:prstGeom prst="ellipse">
                <a:avLst/>
              </a:prstGeom>
              <a:solidFill>
                <a:schemeClr val="bg1"/>
              </a:solidFill>
              <a:ln w="101600">
                <a:solidFill>
                  <a:schemeClr val="accent1"/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ru-RU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26" name="íṩļíḑé">
                <a:extLst>
                  <a:ext uri="{FF2B5EF4-FFF2-40B4-BE49-F238E27FC236}">
                    <a16:creationId xmlns:a16="http://schemas.microsoft.com/office/drawing/2014/main" id="{69DFBFC5-89B1-4E2E-BC14-375D7FF6B43C}"/>
                  </a:ext>
                </a:extLst>
              </p:cNvPr>
              <p:cNvSpPr/>
              <p:nvPr/>
            </p:nvSpPr>
            <p:spPr bwMode="auto">
              <a:xfrm>
                <a:off x="5439568" y="2162740"/>
                <a:ext cx="1309688" cy="1311275"/>
              </a:xfrm>
              <a:prstGeom prst="ellipse">
                <a:avLst/>
              </a:prstGeom>
              <a:solidFill>
                <a:schemeClr val="bg1"/>
              </a:solidFill>
              <a:ln w="101600">
                <a:solidFill>
                  <a:schemeClr val="accent2">
                    <a:lumMod val="40000"/>
                    <a:lumOff val="60000"/>
                  </a:schemeClr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ru-RU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27" name="íṡ1îde">
                <a:extLst>
                  <a:ext uri="{FF2B5EF4-FFF2-40B4-BE49-F238E27FC236}">
                    <a16:creationId xmlns:a16="http://schemas.microsoft.com/office/drawing/2014/main" id="{366A918A-BBAE-4F34-8C37-656F8D499BD2}"/>
                  </a:ext>
                </a:extLst>
              </p:cNvPr>
              <p:cNvSpPr/>
              <p:nvPr/>
            </p:nvSpPr>
            <p:spPr bwMode="auto">
              <a:xfrm>
                <a:off x="3618705" y="2162740"/>
                <a:ext cx="1309688" cy="1311275"/>
              </a:xfrm>
              <a:prstGeom prst="ellipse">
                <a:avLst/>
              </a:prstGeom>
              <a:solidFill>
                <a:schemeClr val="bg1"/>
              </a:solidFill>
              <a:ln w="101600">
                <a:solidFill>
                  <a:schemeClr val="accent1"/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ru-RU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28" name="ïśľîdê">
                <a:extLst>
                  <a:ext uri="{FF2B5EF4-FFF2-40B4-BE49-F238E27FC236}">
                    <a16:creationId xmlns:a16="http://schemas.microsoft.com/office/drawing/2014/main" id="{C2030678-6448-4C61-ADA9-8E054615A8FA}"/>
                  </a:ext>
                </a:extLst>
              </p:cNvPr>
              <p:cNvSpPr/>
              <p:nvPr/>
            </p:nvSpPr>
            <p:spPr bwMode="auto">
              <a:xfrm>
                <a:off x="1804193" y="2162740"/>
                <a:ext cx="1306513" cy="1311275"/>
              </a:xfrm>
              <a:prstGeom prst="ellipse">
                <a:avLst/>
              </a:prstGeom>
              <a:solidFill>
                <a:schemeClr val="bg1"/>
              </a:solidFill>
              <a:ln w="101600">
                <a:solidFill>
                  <a:schemeClr val="accent2">
                    <a:lumMod val="40000"/>
                    <a:lumOff val="60000"/>
                  </a:schemeClr>
                </a:solidFill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ru-RU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grpSp>
            <p:nvGrpSpPr>
              <p:cNvPr id="29" name="îšļíḑé">
                <a:extLst>
                  <a:ext uri="{FF2B5EF4-FFF2-40B4-BE49-F238E27FC236}">
                    <a16:creationId xmlns:a16="http://schemas.microsoft.com/office/drawing/2014/main" id="{066C562F-B571-4C53-8E16-F2E6105800DC}"/>
                  </a:ext>
                </a:extLst>
              </p:cNvPr>
              <p:cNvGrpSpPr/>
              <p:nvPr/>
            </p:nvGrpSpPr>
            <p:grpSpPr>
              <a:xfrm>
                <a:off x="8247855" y="2165915"/>
                <a:ext cx="1377950" cy="1319213"/>
                <a:chOff x="8247855" y="2165915"/>
                <a:chExt cx="1377950" cy="1319213"/>
              </a:xfrm>
            </p:grpSpPr>
            <p:sp>
              <p:nvSpPr>
                <p:cNvPr id="44" name="ïŝḷîḑê">
                  <a:extLst>
                    <a:ext uri="{FF2B5EF4-FFF2-40B4-BE49-F238E27FC236}">
                      <a16:creationId xmlns:a16="http://schemas.microsoft.com/office/drawing/2014/main" id="{0983D745-F4C4-439D-8F02-C794FC84FC5D}"/>
                    </a:ext>
                  </a:extLst>
                </p:cNvPr>
                <p:cNvSpPr/>
                <p:nvPr/>
              </p:nvSpPr>
              <p:spPr bwMode="auto">
                <a:xfrm>
                  <a:off x="8247855" y="2170678"/>
                  <a:ext cx="1377950" cy="1314450"/>
                </a:xfrm>
                <a:custGeom>
                  <a:avLst/>
                  <a:gdLst>
                    <a:gd name="T0" fmla="*/ 104 w 367"/>
                    <a:gd name="T1" fmla="*/ 222 h 349"/>
                    <a:gd name="T2" fmla="*/ 0 w 367"/>
                    <a:gd name="T3" fmla="*/ 349 h 349"/>
                    <a:gd name="T4" fmla="*/ 10 w 367"/>
                    <a:gd name="T5" fmla="*/ 347 h 349"/>
                    <a:gd name="T6" fmla="*/ 62 w 367"/>
                    <a:gd name="T7" fmla="*/ 324 h 349"/>
                    <a:gd name="T8" fmla="*/ 107 w 367"/>
                    <a:gd name="T9" fmla="*/ 287 h 349"/>
                    <a:gd name="T10" fmla="*/ 179 w 367"/>
                    <a:gd name="T11" fmla="*/ 194 h 349"/>
                    <a:gd name="T12" fmla="*/ 223 w 367"/>
                    <a:gd name="T13" fmla="*/ 144 h 349"/>
                    <a:gd name="T14" fmla="*/ 229 w 367"/>
                    <a:gd name="T15" fmla="*/ 137 h 349"/>
                    <a:gd name="T16" fmla="*/ 367 w 367"/>
                    <a:gd name="T17" fmla="*/ 0 h 349"/>
                    <a:gd name="T18" fmla="*/ 104 w 367"/>
                    <a:gd name="T19" fmla="*/ 222 h 3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7" h="349">
                      <a:moveTo>
                        <a:pt x="104" y="222"/>
                      </a:moveTo>
                      <a:cubicBezTo>
                        <a:pt x="89" y="278"/>
                        <a:pt x="51" y="324"/>
                        <a:pt x="0" y="349"/>
                      </a:cubicBezTo>
                      <a:cubicBezTo>
                        <a:pt x="3" y="349"/>
                        <a:pt x="6" y="348"/>
                        <a:pt x="10" y="347"/>
                      </a:cubicBezTo>
                      <a:cubicBezTo>
                        <a:pt x="28" y="342"/>
                        <a:pt x="46" y="335"/>
                        <a:pt x="62" y="324"/>
                      </a:cubicBezTo>
                      <a:cubicBezTo>
                        <a:pt x="79" y="314"/>
                        <a:pt x="93" y="301"/>
                        <a:pt x="107" y="287"/>
                      </a:cubicBezTo>
                      <a:cubicBezTo>
                        <a:pt x="134" y="258"/>
                        <a:pt x="155" y="225"/>
                        <a:pt x="179" y="194"/>
                      </a:cubicBezTo>
                      <a:cubicBezTo>
                        <a:pt x="193" y="176"/>
                        <a:pt x="207" y="160"/>
                        <a:pt x="223" y="144"/>
                      </a:cubicBezTo>
                      <a:cubicBezTo>
                        <a:pt x="225" y="141"/>
                        <a:pt x="227" y="139"/>
                        <a:pt x="229" y="137"/>
                      </a:cubicBezTo>
                      <a:cubicBezTo>
                        <a:pt x="242" y="68"/>
                        <a:pt x="297" y="13"/>
                        <a:pt x="367" y="0"/>
                      </a:cubicBezTo>
                      <a:cubicBezTo>
                        <a:pt x="209" y="22"/>
                        <a:pt x="160" y="132"/>
                        <a:pt x="104" y="22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ru-RU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45" name="íSľïdê">
                  <a:extLst>
                    <a:ext uri="{FF2B5EF4-FFF2-40B4-BE49-F238E27FC236}">
                      <a16:creationId xmlns:a16="http://schemas.microsoft.com/office/drawing/2014/main" id="{270171F2-CCF3-4BEE-83AB-5A35F8ACDDB8}"/>
                    </a:ext>
                  </a:extLst>
                </p:cNvPr>
                <p:cNvSpPr/>
                <p:nvPr/>
              </p:nvSpPr>
              <p:spPr bwMode="auto">
                <a:xfrm>
                  <a:off x="8638380" y="2165915"/>
                  <a:ext cx="987425" cy="841375"/>
                </a:xfrm>
                <a:custGeom>
                  <a:avLst/>
                  <a:gdLst>
                    <a:gd name="T0" fmla="*/ 257 w 263"/>
                    <a:gd name="T1" fmla="*/ 1 h 223"/>
                    <a:gd name="T2" fmla="*/ 184 w 263"/>
                    <a:gd name="T3" fmla="*/ 9 h 223"/>
                    <a:gd name="T4" fmla="*/ 127 w 263"/>
                    <a:gd name="T5" fmla="*/ 27 h 223"/>
                    <a:gd name="T6" fmla="*/ 81 w 263"/>
                    <a:gd name="T7" fmla="*/ 50 h 223"/>
                    <a:gd name="T8" fmla="*/ 39 w 263"/>
                    <a:gd name="T9" fmla="*/ 81 h 223"/>
                    <a:gd name="T10" fmla="*/ 0 w 263"/>
                    <a:gd name="T11" fmla="*/ 123 h 223"/>
                    <a:gd name="T12" fmla="*/ 0 w 263"/>
                    <a:gd name="T13" fmla="*/ 223 h 223"/>
                    <a:gd name="T14" fmla="*/ 263 w 263"/>
                    <a:gd name="T15" fmla="*/ 1 h 223"/>
                    <a:gd name="T16" fmla="*/ 257 w 263"/>
                    <a:gd name="T17" fmla="*/ 1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3" h="223">
                      <a:moveTo>
                        <a:pt x="257" y="1"/>
                      </a:moveTo>
                      <a:cubicBezTo>
                        <a:pt x="233" y="0"/>
                        <a:pt x="208" y="4"/>
                        <a:pt x="184" y="9"/>
                      </a:cubicBezTo>
                      <a:cubicBezTo>
                        <a:pt x="164" y="13"/>
                        <a:pt x="146" y="19"/>
                        <a:pt x="127" y="27"/>
                      </a:cubicBezTo>
                      <a:cubicBezTo>
                        <a:pt x="111" y="34"/>
                        <a:pt x="96" y="41"/>
                        <a:pt x="81" y="50"/>
                      </a:cubicBezTo>
                      <a:cubicBezTo>
                        <a:pt x="66" y="59"/>
                        <a:pt x="53" y="70"/>
                        <a:pt x="39" y="81"/>
                      </a:cubicBezTo>
                      <a:cubicBezTo>
                        <a:pt x="25" y="94"/>
                        <a:pt x="12" y="108"/>
                        <a:pt x="0" y="123"/>
                      </a:cubicBezTo>
                      <a:cubicBezTo>
                        <a:pt x="8" y="155"/>
                        <a:pt x="8" y="190"/>
                        <a:pt x="0" y="223"/>
                      </a:cubicBezTo>
                      <a:cubicBezTo>
                        <a:pt x="56" y="133"/>
                        <a:pt x="105" y="23"/>
                        <a:pt x="263" y="1"/>
                      </a:cubicBezTo>
                      <a:cubicBezTo>
                        <a:pt x="261" y="1"/>
                        <a:pt x="259" y="1"/>
                        <a:pt x="257" y="1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ru-RU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</p:grpSp>
          <p:grpSp>
            <p:nvGrpSpPr>
              <p:cNvPr id="30" name="iṡḻidè">
                <a:extLst>
                  <a:ext uri="{FF2B5EF4-FFF2-40B4-BE49-F238E27FC236}">
                    <a16:creationId xmlns:a16="http://schemas.microsoft.com/office/drawing/2014/main" id="{1A945D99-8C13-45B8-AAD8-2589B029C5FC}"/>
                  </a:ext>
                </a:extLst>
              </p:cNvPr>
              <p:cNvGrpSpPr/>
              <p:nvPr/>
            </p:nvGrpSpPr>
            <p:grpSpPr>
              <a:xfrm>
                <a:off x="6426993" y="2165915"/>
                <a:ext cx="1377950" cy="1319213"/>
                <a:chOff x="6426993" y="2165915"/>
                <a:chExt cx="1377950" cy="1319213"/>
              </a:xfrm>
            </p:grpSpPr>
            <p:sp>
              <p:nvSpPr>
                <p:cNvPr id="42" name="î$ľídé">
                  <a:extLst>
                    <a:ext uri="{FF2B5EF4-FFF2-40B4-BE49-F238E27FC236}">
                      <a16:creationId xmlns:a16="http://schemas.microsoft.com/office/drawing/2014/main" id="{00266896-65DB-4B82-949C-800C4FA80CA5}"/>
                    </a:ext>
                  </a:extLst>
                </p:cNvPr>
                <p:cNvSpPr/>
                <p:nvPr/>
              </p:nvSpPr>
              <p:spPr bwMode="auto">
                <a:xfrm>
                  <a:off x="6426993" y="2170678"/>
                  <a:ext cx="1377950" cy="1314450"/>
                </a:xfrm>
                <a:custGeom>
                  <a:avLst/>
                  <a:gdLst>
                    <a:gd name="T0" fmla="*/ 104 w 367"/>
                    <a:gd name="T1" fmla="*/ 222 h 349"/>
                    <a:gd name="T2" fmla="*/ 0 w 367"/>
                    <a:gd name="T3" fmla="*/ 349 h 349"/>
                    <a:gd name="T4" fmla="*/ 10 w 367"/>
                    <a:gd name="T5" fmla="*/ 347 h 349"/>
                    <a:gd name="T6" fmla="*/ 62 w 367"/>
                    <a:gd name="T7" fmla="*/ 324 h 349"/>
                    <a:gd name="T8" fmla="*/ 107 w 367"/>
                    <a:gd name="T9" fmla="*/ 287 h 349"/>
                    <a:gd name="T10" fmla="*/ 179 w 367"/>
                    <a:gd name="T11" fmla="*/ 194 h 349"/>
                    <a:gd name="T12" fmla="*/ 223 w 367"/>
                    <a:gd name="T13" fmla="*/ 144 h 349"/>
                    <a:gd name="T14" fmla="*/ 229 w 367"/>
                    <a:gd name="T15" fmla="*/ 137 h 349"/>
                    <a:gd name="T16" fmla="*/ 367 w 367"/>
                    <a:gd name="T17" fmla="*/ 0 h 349"/>
                    <a:gd name="T18" fmla="*/ 104 w 367"/>
                    <a:gd name="T19" fmla="*/ 222 h 3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7" h="349">
                      <a:moveTo>
                        <a:pt x="104" y="222"/>
                      </a:moveTo>
                      <a:cubicBezTo>
                        <a:pt x="89" y="278"/>
                        <a:pt x="51" y="324"/>
                        <a:pt x="0" y="349"/>
                      </a:cubicBezTo>
                      <a:cubicBezTo>
                        <a:pt x="3" y="349"/>
                        <a:pt x="6" y="348"/>
                        <a:pt x="10" y="347"/>
                      </a:cubicBezTo>
                      <a:cubicBezTo>
                        <a:pt x="28" y="342"/>
                        <a:pt x="46" y="335"/>
                        <a:pt x="62" y="324"/>
                      </a:cubicBezTo>
                      <a:cubicBezTo>
                        <a:pt x="79" y="314"/>
                        <a:pt x="93" y="301"/>
                        <a:pt x="107" y="287"/>
                      </a:cubicBezTo>
                      <a:cubicBezTo>
                        <a:pt x="134" y="258"/>
                        <a:pt x="155" y="225"/>
                        <a:pt x="179" y="194"/>
                      </a:cubicBezTo>
                      <a:cubicBezTo>
                        <a:pt x="193" y="176"/>
                        <a:pt x="207" y="160"/>
                        <a:pt x="223" y="144"/>
                      </a:cubicBezTo>
                      <a:cubicBezTo>
                        <a:pt x="225" y="141"/>
                        <a:pt x="227" y="139"/>
                        <a:pt x="229" y="137"/>
                      </a:cubicBezTo>
                      <a:cubicBezTo>
                        <a:pt x="242" y="68"/>
                        <a:pt x="297" y="13"/>
                        <a:pt x="367" y="0"/>
                      </a:cubicBezTo>
                      <a:cubicBezTo>
                        <a:pt x="209" y="22"/>
                        <a:pt x="160" y="132"/>
                        <a:pt x="104" y="222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ru-RU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43" name="iṩľíḍe">
                  <a:extLst>
                    <a:ext uri="{FF2B5EF4-FFF2-40B4-BE49-F238E27FC236}">
                      <a16:creationId xmlns:a16="http://schemas.microsoft.com/office/drawing/2014/main" id="{6C9EB888-E5D7-41AD-B1B9-731B2EC02E55}"/>
                    </a:ext>
                  </a:extLst>
                </p:cNvPr>
                <p:cNvSpPr/>
                <p:nvPr/>
              </p:nvSpPr>
              <p:spPr bwMode="auto">
                <a:xfrm>
                  <a:off x="6817518" y="2165915"/>
                  <a:ext cx="987425" cy="841375"/>
                </a:xfrm>
                <a:custGeom>
                  <a:avLst/>
                  <a:gdLst>
                    <a:gd name="T0" fmla="*/ 257 w 263"/>
                    <a:gd name="T1" fmla="*/ 1 h 223"/>
                    <a:gd name="T2" fmla="*/ 184 w 263"/>
                    <a:gd name="T3" fmla="*/ 9 h 223"/>
                    <a:gd name="T4" fmla="*/ 127 w 263"/>
                    <a:gd name="T5" fmla="*/ 27 h 223"/>
                    <a:gd name="T6" fmla="*/ 81 w 263"/>
                    <a:gd name="T7" fmla="*/ 50 h 223"/>
                    <a:gd name="T8" fmla="*/ 39 w 263"/>
                    <a:gd name="T9" fmla="*/ 81 h 223"/>
                    <a:gd name="T10" fmla="*/ 0 w 263"/>
                    <a:gd name="T11" fmla="*/ 123 h 223"/>
                    <a:gd name="T12" fmla="*/ 0 w 263"/>
                    <a:gd name="T13" fmla="*/ 223 h 223"/>
                    <a:gd name="T14" fmla="*/ 263 w 263"/>
                    <a:gd name="T15" fmla="*/ 1 h 223"/>
                    <a:gd name="T16" fmla="*/ 257 w 263"/>
                    <a:gd name="T17" fmla="*/ 1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3" h="223">
                      <a:moveTo>
                        <a:pt x="257" y="1"/>
                      </a:moveTo>
                      <a:cubicBezTo>
                        <a:pt x="233" y="0"/>
                        <a:pt x="208" y="4"/>
                        <a:pt x="184" y="9"/>
                      </a:cubicBezTo>
                      <a:cubicBezTo>
                        <a:pt x="165" y="13"/>
                        <a:pt x="146" y="19"/>
                        <a:pt x="127" y="27"/>
                      </a:cubicBezTo>
                      <a:cubicBezTo>
                        <a:pt x="111" y="34"/>
                        <a:pt x="96" y="41"/>
                        <a:pt x="81" y="50"/>
                      </a:cubicBezTo>
                      <a:cubicBezTo>
                        <a:pt x="66" y="59"/>
                        <a:pt x="53" y="70"/>
                        <a:pt x="39" y="81"/>
                      </a:cubicBezTo>
                      <a:cubicBezTo>
                        <a:pt x="25" y="94"/>
                        <a:pt x="12" y="108"/>
                        <a:pt x="0" y="123"/>
                      </a:cubicBezTo>
                      <a:cubicBezTo>
                        <a:pt x="8" y="155"/>
                        <a:pt x="8" y="190"/>
                        <a:pt x="0" y="223"/>
                      </a:cubicBezTo>
                      <a:cubicBezTo>
                        <a:pt x="56" y="133"/>
                        <a:pt x="105" y="23"/>
                        <a:pt x="263" y="1"/>
                      </a:cubicBezTo>
                      <a:cubicBezTo>
                        <a:pt x="261" y="1"/>
                        <a:pt x="259" y="1"/>
                        <a:pt x="2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ru-RU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</p:grpSp>
          <p:grpSp>
            <p:nvGrpSpPr>
              <p:cNvPr id="31" name="iṡliḑe">
                <a:extLst>
                  <a:ext uri="{FF2B5EF4-FFF2-40B4-BE49-F238E27FC236}">
                    <a16:creationId xmlns:a16="http://schemas.microsoft.com/office/drawing/2014/main" id="{CCA48E45-EB91-4B37-9F1E-EECC6A93D3C2}"/>
                  </a:ext>
                </a:extLst>
              </p:cNvPr>
              <p:cNvGrpSpPr/>
              <p:nvPr/>
            </p:nvGrpSpPr>
            <p:grpSpPr>
              <a:xfrm>
                <a:off x="4606130" y="2165915"/>
                <a:ext cx="1377950" cy="1319213"/>
                <a:chOff x="4606130" y="2165915"/>
                <a:chExt cx="1377950" cy="1319213"/>
              </a:xfrm>
            </p:grpSpPr>
            <p:sp>
              <p:nvSpPr>
                <p:cNvPr id="40" name="íśḷíḓé">
                  <a:extLst>
                    <a:ext uri="{FF2B5EF4-FFF2-40B4-BE49-F238E27FC236}">
                      <a16:creationId xmlns:a16="http://schemas.microsoft.com/office/drawing/2014/main" id="{D7986666-C626-4663-B2D3-F22771781CB7}"/>
                    </a:ext>
                  </a:extLst>
                </p:cNvPr>
                <p:cNvSpPr/>
                <p:nvPr/>
              </p:nvSpPr>
              <p:spPr bwMode="auto">
                <a:xfrm>
                  <a:off x="4606130" y="2170678"/>
                  <a:ext cx="1377950" cy="1314450"/>
                </a:xfrm>
                <a:custGeom>
                  <a:avLst/>
                  <a:gdLst>
                    <a:gd name="T0" fmla="*/ 104 w 367"/>
                    <a:gd name="T1" fmla="*/ 222 h 349"/>
                    <a:gd name="T2" fmla="*/ 0 w 367"/>
                    <a:gd name="T3" fmla="*/ 349 h 349"/>
                    <a:gd name="T4" fmla="*/ 10 w 367"/>
                    <a:gd name="T5" fmla="*/ 347 h 349"/>
                    <a:gd name="T6" fmla="*/ 62 w 367"/>
                    <a:gd name="T7" fmla="*/ 324 h 349"/>
                    <a:gd name="T8" fmla="*/ 107 w 367"/>
                    <a:gd name="T9" fmla="*/ 287 h 349"/>
                    <a:gd name="T10" fmla="*/ 180 w 367"/>
                    <a:gd name="T11" fmla="*/ 194 h 349"/>
                    <a:gd name="T12" fmla="*/ 223 w 367"/>
                    <a:gd name="T13" fmla="*/ 144 h 349"/>
                    <a:gd name="T14" fmla="*/ 229 w 367"/>
                    <a:gd name="T15" fmla="*/ 137 h 349"/>
                    <a:gd name="T16" fmla="*/ 367 w 367"/>
                    <a:gd name="T17" fmla="*/ 0 h 349"/>
                    <a:gd name="T18" fmla="*/ 104 w 367"/>
                    <a:gd name="T19" fmla="*/ 222 h 3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7" h="349">
                      <a:moveTo>
                        <a:pt x="104" y="222"/>
                      </a:moveTo>
                      <a:cubicBezTo>
                        <a:pt x="89" y="278"/>
                        <a:pt x="51" y="324"/>
                        <a:pt x="0" y="349"/>
                      </a:cubicBezTo>
                      <a:cubicBezTo>
                        <a:pt x="3" y="349"/>
                        <a:pt x="6" y="348"/>
                        <a:pt x="10" y="347"/>
                      </a:cubicBezTo>
                      <a:cubicBezTo>
                        <a:pt x="28" y="342"/>
                        <a:pt x="46" y="335"/>
                        <a:pt x="62" y="324"/>
                      </a:cubicBezTo>
                      <a:cubicBezTo>
                        <a:pt x="79" y="314"/>
                        <a:pt x="93" y="301"/>
                        <a:pt x="107" y="287"/>
                      </a:cubicBezTo>
                      <a:cubicBezTo>
                        <a:pt x="134" y="258"/>
                        <a:pt x="156" y="225"/>
                        <a:pt x="180" y="194"/>
                      </a:cubicBezTo>
                      <a:cubicBezTo>
                        <a:pt x="193" y="176"/>
                        <a:pt x="207" y="160"/>
                        <a:pt x="223" y="144"/>
                      </a:cubicBezTo>
                      <a:cubicBezTo>
                        <a:pt x="225" y="141"/>
                        <a:pt x="227" y="139"/>
                        <a:pt x="229" y="137"/>
                      </a:cubicBezTo>
                      <a:cubicBezTo>
                        <a:pt x="242" y="68"/>
                        <a:pt x="297" y="13"/>
                        <a:pt x="367" y="0"/>
                      </a:cubicBezTo>
                      <a:cubicBezTo>
                        <a:pt x="209" y="22"/>
                        <a:pt x="160" y="132"/>
                        <a:pt x="104" y="22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ru-RU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41" name="íṩľiďé">
                  <a:extLst>
                    <a:ext uri="{FF2B5EF4-FFF2-40B4-BE49-F238E27FC236}">
                      <a16:creationId xmlns:a16="http://schemas.microsoft.com/office/drawing/2014/main" id="{D01D847F-38AA-4E77-B320-C78FE54DA69F}"/>
                    </a:ext>
                  </a:extLst>
                </p:cNvPr>
                <p:cNvSpPr/>
                <p:nvPr/>
              </p:nvSpPr>
              <p:spPr bwMode="auto">
                <a:xfrm>
                  <a:off x="4996655" y="2165915"/>
                  <a:ext cx="987425" cy="841375"/>
                </a:xfrm>
                <a:custGeom>
                  <a:avLst/>
                  <a:gdLst>
                    <a:gd name="T0" fmla="*/ 257 w 263"/>
                    <a:gd name="T1" fmla="*/ 1 h 223"/>
                    <a:gd name="T2" fmla="*/ 184 w 263"/>
                    <a:gd name="T3" fmla="*/ 9 h 223"/>
                    <a:gd name="T4" fmla="*/ 127 w 263"/>
                    <a:gd name="T5" fmla="*/ 27 h 223"/>
                    <a:gd name="T6" fmla="*/ 81 w 263"/>
                    <a:gd name="T7" fmla="*/ 50 h 223"/>
                    <a:gd name="T8" fmla="*/ 40 w 263"/>
                    <a:gd name="T9" fmla="*/ 81 h 223"/>
                    <a:gd name="T10" fmla="*/ 0 w 263"/>
                    <a:gd name="T11" fmla="*/ 123 h 223"/>
                    <a:gd name="T12" fmla="*/ 0 w 263"/>
                    <a:gd name="T13" fmla="*/ 223 h 223"/>
                    <a:gd name="T14" fmla="*/ 263 w 263"/>
                    <a:gd name="T15" fmla="*/ 1 h 223"/>
                    <a:gd name="T16" fmla="*/ 257 w 263"/>
                    <a:gd name="T17" fmla="*/ 1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3" h="223">
                      <a:moveTo>
                        <a:pt x="257" y="1"/>
                      </a:moveTo>
                      <a:cubicBezTo>
                        <a:pt x="233" y="0"/>
                        <a:pt x="208" y="4"/>
                        <a:pt x="184" y="9"/>
                      </a:cubicBezTo>
                      <a:cubicBezTo>
                        <a:pt x="165" y="13"/>
                        <a:pt x="146" y="19"/>
                        <a:pt x="127" y="27"/>
                      </a:cubicBezTo>
                      <a:cubicBezTo>
                        <a:pt x="111" y="34"/>
                        <a:pt x="96" y="41"/>
                        <a:pt x="81" y="50"/>
                      </a:cubicBezTo>
                      <a:cubicBezTo>
                        <a:pt x="66" y="59"/>
                        <a:pt x="53" y="70"/>
                        <a:pt x="40" y="81"/>
                      </a:cubicBezTo>
                      <a:cubicBezTo>
                        <a:pt x="25" y="94"/>
                        <a:pt x="12" y="108"/>
                        <a:pt x="0" y="123"/>
                      </a:cubicBezTo>
                      <a:cubicBezTo>
                        <a:pt x="9" y="155"/>
                        <a:pt x="9" y="190"/>
                        <a:pt x="0" y="223"/>
                      </a:cubicBezTo>
                      <a:cubicBezTo>
                        <a:pt x="56" y="133"/>
                        <a:pt x="105" y="23"/>
                        <a:pt x="263" y="1"/>
                      </a:cubicBezTo>
                      <a:cubicBezTo>
                        <a:pt x="261" y="1"/>
                        <a:pt x="259" y="1"/>
                        <a:pt x="257" y="1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ru-RU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</p:grpSp>
          <p:grpSp>
            <p:nvGrpSpPr>
              <p:cNvPr id="32" name="isḻïḑê">
                <a:extLst>
                  <a:ext uri="{FF2B5EF4-FFF2-40B4-BE49-F238E27FC236}">
                    <a16:creationId xmlns:a16="http://schemas.microsoft.com/office/drawing/2014/main" id="{E946A9B7-3339-490D-B376-D855A8032981}"/>
                  </a:ext>
                </a:extLst>
              </p:cNvPr>
              <p:cNvGrpSpPr/>
              <p:nvPr/>
            </p:nvGrpSpPr>
            <p:grpSpPr>
              <a:xfrm>
                <a:off x="2783680" y="2165915"/>
                <a:ext cx="1377950" cy="1319213"/>
                <a:chOff x="2783680" y="2165915"/>
                <a:chExt cx="1377950" cy="1319213"/>
              </a:xfrm>
            </p:grpSpPr>
            <p:sp>
              <p:nvSpPr>
                <p:cNvPr id="38" name="ïšḻïdé">
                  <a:extLst>
                    <a:ext uri="{FF2B5EF4-FFF2-40B4-BE49-F238E27FC236}">
                      <a16:creationId xmlns:a16="http://schemas.microsoft.com/office/drawing/2014/main" id="{ADD43705-4CE5-4B3C-AE7D-512535491FEF}"/>
                    </a:ext>
                  </a:extLst>
                </p:cNvPr>
                <p:cNvSpPr/>
                <p:nvPr/>
              </p:nvSpPr>
              <p:spPr bwMode="auto">
                <a:xfrm>
                  <a:off x="2783680" y="2170678"/>
                  <a:ext cx="1377950" cy="1314450"/>
                </a:xfrm>
                <a:custGeom>
                  <a:avLst/>
                  <a:gdLst>
                    <a:gd name="T0" fmla="*/ 104 w 367"/>
                    <a:gd name="T1" fmla="*/ 222 h 349"/>
                    <a:gd name="T2" fmla="*/ 0 w 367"/>
                    <a:gd name="T3" fmla="*/ 349 h 349"/>
                    <a:gd name="T4" fmla="*/ 10 w 367"/>
                    <a:gd name="T5" fmla="*/ 347 h 349"/>
                    <a:gd name="T6" fmla="*/ 62 w 367"/>
                    <a:gd name="T7" fmla="*/ 324 h 349"/>
                    <a:gd name="T8" fmla="*/ 107 w 367"/>
                    <a:gd name="T9" fmla="*/ 287 h 349"/>
                    <a:gd name="T10" fmla="*/ 180 w 367"/>
                    <a:gd name="T11" fmla="*/ 194 h 349"/>
                    <a:gd name="T12" fmla="*/ 223 w 367"/>
                    <a:gd name="T13" fmla="*/ 144 h 349"/>
                    <a:gd name="T14" fmla="*/ 230 w 367"/>
                    <a:gd name="T15" fmla="*/ 137 h 349"/>
                    <a:gd name="T16" fmla="*/ 367 w 367"/>
                    <a:gd name="T17" fmla="*/ 0 h 349"/>
                    <a:gd name="T18" fmla="*/ 104 w 367"/>
                    <a:gd name="T19" fmla="*/ 222 h 3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7" h="349">
                      <a:moveTo>
                        <a:pt x="104" y="222"/>
                      </a:moveTo>
                      <a:cubicBezTo>
                        <a:pt x="90" y="278"/>
                        <a:pt x="51" y="324"/>
                        <a:pt x="0" y="349"/>
                      </a:cubicBezTo>
                      <a:cubicBezTo>
                        <a:pt x="3" y="349"/>
                        <a:pt x="7" y="348"/>
                        <a:pt x="10" y="347"/>
                      </a:cubicBezTo>
                      <a:cubicBezTo>
                        <a:pt x="29" y="342"/>
                        <a:pt x="46" y="335"/>
                        <a:pt x="62" y="324"/>
                      </a:cubicBezTo>
                      <a:cubicBezTo>
                        <a:pt x="79" y="314"/>
                        <a:pt x="94" y="301"/>
                        <a:pt x="107" y="287"/>
                      </a:cubicBezTo>
                      <a:cubicBezTo>
                        <a:pt x="134" y="258"/>
                        <a:pt x="156" y="225"/>
                        <a:pt x="180" y="194"/>
                      </a:cubicBezTo>
                      <a:cubicBezTo>
                        <a:pt x="193" y="176"/>
                        <a:pt x="207" y="160"/>
                        <a:pt x="223" y="144"/>
                      </a:cubicBezTo>
                      <a:cubicBezTo>
                        <a:pt x="225" y="141"/>
                        <a:pt x="227" y="139"/>
                        <a:pt x="230" y="137"/>
                      </a:cubicBezTo>
                      <a:cubicBezTo>
                        <a:pt x="242" y="68"/>
                        <a:pt x="298" y="13"/>
                        <a:pt x="367" y="0"/>
                      </a:cubicBezTo>
                      <a:cubicBezTo>
                        <a:pt x="209" y="22"/>
                        <a:pt x="160" y="132"/>
                        <a:pt x="104" y="222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ru-RU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39" name="iṥľídê">
                  <a:extLst>
                    <a:ext uri="{FF2B5EF4-FFF2-40B4-BE49-F238E27FC236}">
                      <a16:creationId xmlns:a16="http://schemas.microsoft.com/office/drawing/2014/main" id="{52A60289-435D-40A5-BA79-44F3C83DA60E}"/>
                    </a:ext>
                  </a:extLst>
                </p:cNvPr>
                <p:cNvSpPr/>
                <p:nvPr/>
              </p:nvSpPr>
              <p:spPr bwMode="auto">
                <a:xfrm>
                  <a:off x="3174205" y="2165915"/>
                  <a:ext cx="987425" cy="841375"/>
                </a:xfrm>
                <a:custGeom>
                  <a:avLst/>
                  <a:gdLst>
                    <a:gd name="T0" fmla="*/ 257 w 263"/>
                    <a:gd name="T1" fmla="*/ 1 h 223"/>
                    <a:gd name="T2" fmla="*/ 184 w 263"/>
                    <a:gd name="T3" fmla="*/ 9 h 223"/>
                    <a:gd name="T4" fmla="*/ 127 w 263"/>
                    <a:gd name="T5" fmla="*/ 27 h 223"/>
                    <a:gd name="T6" fmla="*/ 81 w 263"/>
                    <a:gd name="T7" fmla="*/ 50 h 223"/>
                    <a:gd name="T8" fmla="*/ 40 w 263"/>
                    <a:gd name="T9" fmla="*/ 81 h 223"/>
                    <a:gd name="T10" fmla="*/ 0 w 263"/>
                    <a:gd name="T11" fmla="*/ 123 h 223"/>
                    <a:gd name="T12" fmla="*/ 0 w 263"/>
                    <a:gd name="T13" fmla="*/ 223 h 223"/>
                    <a:gd name="T14" fmla="*/ 263 w 263"/>
                    <a:gd name="T15" fmla="*/ 1 h 223"/>
                    <a:gd name="T16" fmla="*/ 257 w 263"/>
                    <a:gd name="T17" fmla="*/ 1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3" h="223">
                      <a:moveTo>
                        <a:pt x="257" y="1"/>
                      </a:moveTo>
                      <a:cubicBezTo>
                        <a:pt x="233" y="0"/>
                        <a:pt x="208" y="4"/>
                        <a:pt x="184" y="9"/>
                      </a:cubicBezTo>
                      <a:cubicBezTo>
                        <a:pt x="165" y="13"/>
                        <a:pt x="146" y="19"/>
                        <a:pt x="127" y="27"/>
                      </a:cubicBezTo>
                      <a:cubicBezTo>
                        <a:pt x="111" y="34"/>
                        <a:pt x="96" y="41"/>
                        <a:pt x="81" y="50"/>
                      </a:cubicBezTo>
                      <a:cubicBezTo>
                        <a:pt x="67" y="59"/>
                        <a:pt x="53" y="70"/>
                        <a:pt x="40" y="81"/>
                      </a:cubicBezTo>
                      <a:cubicBezTo>
                        <a:pt x="25" y="94"/>
                        <a:pt x="12" y="108"/>
                        <a:pt x="0" y="123"/>
                      </a:cubicBezTo>
                      <a:cubicBezTo>
                        <a:pt x="9" y="155"/>
                        <a:pt x="9" y="190"/>
                        <a:pt x="0" y="223"/>
                      </a:cubicBezTo>
                      <a:cubicBezTo>
                        <a:pt x="56" y="133"/>
                        <a:pt x="105" y="23"/>
                        <a:pt x="263" y="1"/>
                      </a:cubicBezTo>
                      <a:cubicBezTo>
                        <a:pt x="261" y="1"/>
                        <a:pt x="260" y="1"/>
                        <a:pt x="257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ru-RU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</p:grpSp>
          <p:sp>
            <p:nvSpPr>
              <p:cNvPr id="33" name="ïṥlïḓé">
                <a:extLst>
                  <a:ext uri="{FF2B5EF4-FFF2-40B4-BE49-F238E27FC236}">
                    <a16:creationId xmlns:a16="http://schemas.microsoft.com/office/drawing/2014/main" id="{8D3BCEEC-5519-4AA8-A0A5-E1D969E04875}"/>
                  </a:ext>
                </a:extLst>
              </p:cNvPr>
              <p:cNvSpPr/>
              <p:nvPr/>
            </p:nvSpPr>
            <p:spPr bwMode="auto">
              <a:xfrm>
                <a:off x="2176215" y="2574858"/>
                <a:ext cx="562468" cy="520376"/>
              </a:xfrm>
              <a:custGeom>
                <a:avLst/>
                <a:gdLst/>
                <a:ahLst/>
                <a:cxnLst>
                  <a:cxn ang="0">
                    <a:pos x="39" y="36"/>
                  </a:cxn>
                  <a:cxn ang="0">
                    <a:pos x="41" y="44"/>
                  </a:cxn>
                  <a:cxn ang="0">
                    <a:pos x="35" y="50"/>
                  </a:cxn>
                  <a:cxn ang="0">
                    <a:pos x="27" y="53"/>
                  </a:cxn>
                  <a:cxn ang="0">
                    <a:pos x="18" y="53"/>
                  </a:cxn>
                  <a:cxn ang="0">
                    <a:pos x="11" y="50"/>
                  </a:cxn>
                  <a:cxn ang="0">
                    <a:pos x="4" y="44"/>
                  </a:cxn>
                  <a:cxn ang="0">
                    <a:pos x="6" y="36"/>
                  </a:cxn>
                  <a:cxn ang="0">
                    <a:pos x="0" y="28"/>
                  </a:cxn>
                  <a:cxn ang="0">
                    <a:pos x="7" y="23"/>
                  </a:cxn>
                  <a:cxn ang="0">
                    <a:pos x="4" y="18"/>
                  </a:cxn>
                  <a:cxn ang="0">
                    <a:pos x="15" y="16"/>
                  </a:cxn>
                  <a:cxn ang="0">
                    <a:pos x="19" y="8"/>
                  </a:cxn>
                  <a:cxn ang="0">
                    <a:pos x="28" y="15"/>
                  </a:cxn>
                  <a:cxn ang="0">
                    <a:pos x="35" y="12"/>
                  </a:cxn>
                  <a:cxn ang="0">
                    <a:pos x="41" y="19"/>
                  </a:cxn>
                  <a:cxn ang="0">
                    <a:pos x="45" y="27"/>
                  </a:cxn>
                  <a:cxn ang="0">
                    <a:pos x="23" y="22"/>
                  </a:cxn>
                  <a:cxn ang="0">
                    <a:pos x="32" y="31"/>
                  </a:cxn>
                  <a:cxn ang="0">
                    <a:pos x="63" y="16"/>
                  </a:cxn>
                  <a:cxn ang="0">
                    <a:pos x="64" y="24"/>
                  </a:cxn>
                  <a:cxn ang="0">
                    <a:pos x="55" y="22"/>
                  </a:cxn>
                  <a:cxn ang="0">
                    <a:pos x="46" y="24"/>
                  </a:cxn>
                  <a:cxn ang="0">
                    <a:pos x="46" y="16"/>
                  </a:cxn>
                  <a:cxn ang="0">
                    <a:pos x="46" y="9"/>
                  </a:cxn>
                  <a:cxn ang="0">
                    <a:pos x="46" y="2"/>
                  </a:cxn>
                  <a:cxn ang="0">
                    <a:pos x="55" y="4"/>
                  </a:cxn>
                  <a:cxn ang="0">
                    <a:pos x="59" y="0"/>
                  </a:cxn>
                  <a:cxn ang="0">
                    <a:pos x="62" y="7"/>
                  </a:cxn>
                  <a:cxn ang="0">
                    <a:pos x="68" y="15"/>
                  </a:cxn>
                  <a:cxn ang="0">
                    <a:pos x="62" y="55"/>
                  </a:cxn>
                  <a:cxn ang="0">
                    <a:pos x="59" y="63"/>
                  </a:cxn>
                  <a:cxn ang="0">
                    <a:pos x="54" y="59"/>
                  </a:cxn>
                  <a:cxn ang="0">
                    <a:pos x="45" y="60"/>
                  </a:cxn>
                  <a:cxn ang="0">
                    <a:pos x="41" y="52"/>
                  </a:cxn>
                  <a:cxn ang="0">
                    <a:pos x="47" y="44"/>
                  </a:cxn>
                  <a:cxn ang="0">
                    <a:pos x="50" y="36"/>
                  </a:cxn>
                  <a:cxn ang="0">
                    <a:pos x="56" y="40"/>
                  </a:cxn>
                  <a:cxn ang="0">
                    <a:pos x="64" y="39"/>
                  </a:cxn>
                  <a:cxn ang="0">
                    <a:pos x="63" y="46"/>
                  </a:cxn>
                  <a:cxn ang="0">
                    <a:pos x="55" y="8"/>
                  </a:cxn>
                  <a:cxn ang="0">
                    <a:pos x="59" y="13"/>
                  </a:cxn>
                  <a:cxn ang="0">
                    <a:pos x="50" y="49"/>
                  </a:cxn>
                  <a:cxn ang="0">
                    <a:pos x="55" y="45"/>
                  </a:cxn>
                </a:cxnLst>
                <a:rect l="0" t="0" r="r" b="b"/>
                <a:pathLst>
                  <a:path w="68" h="63">
                    <a:moveTo>
                      <a:pt x="45" y="35"/>
                    </a:moveTo>
                    <a:cubicBezTo>
                      <a:pt x="45" y="35"/>
                      <a:pt x="45" y="36"/>
                      <a:pt x="45" y="36"/>
                    </a:cubicBezTo>
                    <a:cubicBezTo>
                      <a:pt x="39" y="36"/>
                      <a:pt x="39" y="36"/>
                      <a:pt x="39" y="36"/>
                    </a:cubicBezTo>
                    <a:cubicBezTo>
                      <a:pt x="39" y="37"/>
                      <a:pt x="38" y="38"/>
                      <a:pt x="38" y="39"/>
                    </a:cubicBezTo>
                    <a:cubicBezTo>
                      <a:pt x="39" y="41"/>
                      <a:pt x="40" y="42"/>
                      <a:pt x="41" y="43"/>
                    </a:cubicBezTo>
                    <a:cubicBezTo>
                      <a:pt x="41" y="43"/>
                      <a:pt x="41" y="44"/>
                      <a:pt x="41" y="44"/>
                    </a:cubicBezTo>
                    <a:cubicBezTo>
                      <a:pt x="41" y="44"/>
                      <a:pt x="41" y="44"/>
                      <a:pt x="41" y="45"/>
                    </a:cubicBezTo>
                    <a:cubicBezTo>
                      <a:pt x="40" y="46"/>
                      <a:pt x="36" y="50"/>
                      <a:pt x="35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1" y="47"/>
                      <a:pt x="31" y="47"/>
                      <a:pt x="31" y="47"/>
                    </a:cubicBezTo>
                    <a:cubicBezTo>
                      <a:pt x="30" y="47"/>
                      <a:pt x="29" y="47"/>
                      <a:pt x="28" y="48"/>
                    </a:cubicBezTo>
                    <a:cubicBezTo>
                      <a:pt x="28" y="49"/>
                      <a:pt x="27" y="51"/>
                      <a:pt x="27" y="53"/>
                    </a:cubicBezTo>
                    <a:cubicBezTo>
                      <a:pt x="27" y="54"/>
                      <a:pt x="26" y="54"/>
                      <a:pt x="26" y="54"/>
                    </a:cubicBezTo>
                    <a:cubicBezTo>
                      <a:pt x="19" y="54"/>
                      <a:pt x="19" y="54"/>
                      <a:pt x="19" y="54"/>
                    </a:cubicBezTo>
                    <a:cubicBezTo>
                      <a:pt x="19" y="54"/>
                      <a:pt x="18" y="54"/>
                      <a:pt x="18" y="53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6" y="47"/>
                      <a:pt x="16" y="47"/>
                      <a:pt x="15" y="47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0" y="50"/>
                      <a:pt x="9" y="50"/>
                      <a:pt x="9" y="50"/>
                    </a:cubicBezTo>
                    <a:cubicBezTo>
                      <a:pt x="8" y="49"/>
                      <a:pt x="4" y="45"/>
                      <a:pt x="4" y="44"/>
                    </a:cubicBezTo>
                    <a:cubicBezTo>
                      <a:pt x="4" y="44"/>
                      <a:pt x="4" y="44"/>
                      <a:pt x="4" y="43"/>
                    </a:cubicBezTo>
                    <a:cubicBezTo>
                      <a:pt x="5" y="42"/>
                      <a:pt x="6" y="41"/>
                      <a:pt x="7" y="39"/>
                    </a:cubicBezTo>
                    <a:cubicBezTo>
                      <a:pt x="7" y="38"/>
                      <a:pt x="6" y="37"/>
                      <a:pt x="6" y="36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35"/>
                      <a:pt x="0" y="35"/>
                      <a:pt x="0" y="3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7"/>
                      <a:pt x="0" y="27"/>
                      <a:pt x="1" y="27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6" y="25"/>
                      <a:pt x="7" y="24"/>
                      <a:pt x="7" y="23"/>
                    </a:cubicBezTo>
                    <a:cubicBezTo>
                      <a:pt x="6" y="22"/>
                      <a:pt x="5" y="20"/>
                      <a:pt x="4" y="19"/>
                    </a:cubicBezTo>
                    <a:cubicBezTo>
                      <a:pt x="4" y="19"/>
                      <a:pt x="4" y="19"/>
                      <a:pt x="4" y="18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5" y="17"/>
                      <a:pt x="9" y="12"/>
                      <a:pt x="10" y="12"/>
                    </a:cubicBezTo>
                    <a:cubicBezTo>
                      <a:pt x="10" y="12"/>
                      <a:pt x="10" y="12"/>
                      <a:pt x="11" y="13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6" y="15"/>
                      <a:pt x="16" y="15"/>
                      <a:pt x="17" y="15"/>
                    </a:cubicBezTo>
                    <a:cubicBezTo>
                      <a:pt x="18" y="13"/>
                      <a:pt x="18" y="11"/>
                      <a:pt x="18" y="9"/>
                    </a:cubicBezTo>
                    <a:cubicBezTo>
                      <a:pt x="18" y="9"/>
                      <a:pt x="19" y="8"/>
                      <a:pt x="19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8"/>
                      <a:pt x="27" y="9"/>
                      <a:pt x="27" y="9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9" y="15"/>
                      <a:pt x="30" y="15"/>
                      <a:pt x="31" y="16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6" y="12"/>
                      <a:pt x="36" y="12"/>
                      <a:pt x="36" y="13"/>
                    </a:cubicBezTo>
                    <a:cubicBezTo>
                      <a:pt x="37" y="13"/>
                      <a:pt x="41" y="17"/>
                      <a:pt x="41" y="18"/>
                    </a:cubicBezTo>
                    <a:cubicBezTo>
                      <a:pt x="41" y="19"/>
                      <a:pt x="41" y="19"/>
                      <a:pt x="41" y="19"/>
                    </a:cubicBezTo>
                    <a:cubicBezTo>
                      <a:pt x="40" y="20"/>
                      <a:pt x="39" y="22"/>
                      <a:pt x="38" y="23"/>
                    </a:cubicBezTo>
                    <a:cubicBezTo>
                      <a:pt x="38" y="24"/>
                      <a:pt x="39" y="25"/>
                      <a:pt x="39" y="26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5" y="27"/>
                      <a:pt x="45" y="27"/>
                      <a:pt x="45" y="28"/>
                    </a:cubicBezTo>
                    <a:lnTo>
                      <a:pt x="45" y="35"/>
                    </a:lnTo>
                    <a:close/>
                    <a:moveTo>
                      <a:pt x="23" y="22"/>
                    </a:moveTo>
                    <a:cubicBezTo>
                      <a:pt x="18" y="22"/>
                      <a:pt x="13" y="26"/>
                      <a:pt x="13" y="31"/>
                    </a:cubicBezTo>
                    <a:cubicBezTo>
                      <a:pt x="13" y="36"/>
                      <a:pt x="18" y="40"/>
                      <a:pt x="23" y="40"/>
                    </a:cubicBezTo>
                    <a:cubicBezTo>
                      <a:pt x="28" y="40"/>
                      <a:pt x="32" y="36"/>
                      <a:pt x="32" y="31"/>
                    </a:cubicBezTo>
                    <a:cubicBezTo>
                      <a:pt x="32" y="26"/>
                      <a:pt x="28" y="22"/>
                      <a:pt x="23" y="22"/>
                    </a:cubicBezTo>
                    <a:close/>
                    <a:moveTo>
                      <a:pt x="68" y="15"/>
                    </a:moveTo>
                    <a:cubicBezTo>
                      <a:pt x="68" y="16"/>
                      <a:pt x="64" y="16"/>
                      <a:pt x="63" y="16"/>
                    </a:cubicBezTo>
                    <a:cubicBezTo>
                      <a:pt x="63" y="17"/>
                      <a:pt x="62" y="18"/>
                      <a:pt x="62" y="18"/>
                    </a:cubicBezTo>
                    <a:cubicBezTo>
                      <a:pt x="62" y="19"/>
                      <a:pt x="64" y="23"/>
                      <a:pt x="64" y="23"/>
                    </a:cubicBezTo>
                    <a:cubicBezTo>
                      <a:pt x="64" y="23"/>
                      <a:pt x="64" y="23"/>
                      <a:pt x="64" y="24"/>
                    </a:cubicBezTo>
                    <a:cubicBezTo>
                      <a:pt x="63" y="24"/>
                      <a:pt x="59" y="26"/>
                      <a:pt x="59" y="26"/>
                    </a:cubicBezTo>
                    <a:cubicBezTo>
                      <a:pt x="59" y="26"/>
                      <a:pt x="56" y="22"/>
                      <a:pt x="56" y="22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53" y="22"/>
                      <a:pt x="50" y="26"/>
                      <a:pt x="50" y="26"/>
                    </a:cubicBezTo>
                    <a:cubicBezTo>
                      <a:pt x="50" y="26"/>
                      <a:pt x="46" y="24"/>
                      <a:pt x="46" y="24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5" y="23"/>
                      <a:pt x="47" y="19"/>
                      <a:pt x="47" y="18"/>
                    </a:cubicBezTo>
                    <a:cubicBezTo>
                      <a:pt x="47" y="18"/>
                      <a:pt x="46" y="17"/>
                      <a:pt x="46" y="16"/>
                    </a:cubicBezTo>
                    <a:cubicBezTo>
                      <a:pt x="45" y="16"/>
                      <a:pt x="41" y="16"/>
                      <a:pt x="41" y="15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5" y="9"/>
                      <a:pt x="46" y="9"/>
                    </a:cubicBezTo>
                    <a:cubicBezTo>
                      <a:pt x="46" y="9"/>
                      <a:pt x="47" y="8"/>
                      <a:pt x="47" y="7"/>
                    </a:cubicBezTo>
                    <a:cubicBezTo>
                      <a:pt x="47" y="7"/>
                      <a:pt x="45" y="3"/>
                      <a:pt x="45" y="2"/>
                    </a:cubicBezTo>
                    <a:cubicBezTo>
                      <a:pt x="45" y="2"/>
                      <a:pt x="45" y="2"/>
                      <a:pt x="46" y="2"/>
                    </a:cubicBezTo>
                    <a:cubicBezTo>
                      <a:pt x="46" y="2"/>
                      <a:pt x="50" y="0"/>
                      <a:pt x="50" y="0"/>
                    </a:cubicBezTo>
                    <a:cubicBezTo>
                      <a:pt x="50" y="0"/>
                      <a:pt x="53" y="3"/>
                      <a:pt x="54" y="4"/>
                    </a:cubicBezTo>
                    <a:cubicBezTo>
                      <a:pt x="54" y="4"/>
                      <a:pt x="54" y="4"/>
                      <a:pt x="55" y="4"/>
                    </a:cubicBezTo>
                    <a:cubicBezTo>
                      <a:pt x="55" y="4"/>
                      <a:pt x="55" y="4"/>
                      <a:pt x="56" y="4"/>
                    </a:cubicBezTo>
                    <a:cubicBezTo>
                      <a:pt x="57" y="2"/>
                      <a:pt x="58" y="1"/>
                      <a:pt x="5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63" y="2"/>
                      <a:pt x="64" y="2"/>
                    </a:cubicBezTo>
                    <a:cubicBezTo>
                      <a:pt x="64" y="2"/>
                      <a:pt x="64" y="2"/>
                      <a:pt x="64" y="2"/>
                    </a:cubicBezTo>
                    <a:cubicBezTo>
                      <a:pt x="64" y="3"/>
                      <a:pt x="62" y="7"/>
                      <a:pt x="62" y="7"/>
                    </a:cubicBezTo>
                    <a:cubicBezTo>
                      <a:pt x="62" y="8"/>
                      <a:pt x="63" y="9"/>
                      <a:pt x="63" y="9"/>
                    </a:cubicBezTo>
                    <a:cubicBezTo>
                      <a:pt x="64" y="9"/>
                      <a:pt x="68" y="10"/>
                      <a:pt x="68" y="10"/>
                    </a:cubicBezTo>
                    <a:lnTo>
                      <a:pt x="68" y="15"/>
                    </a:lnTo>
                    <a:close/>
                    <a:moveTo>
                      <a:pt x="68" y="52"/>
                    </a:moveTo>
                    <a:cubicBezTo>
                      <a:pt x="68" y="52"/>
                      <a:pt x="64" y="53"/>
                      <a:pt x="63" y="53"/>
                    </a:cubicBezTo>
                    <a:cubicBezTo>
                      <a:pt x="63" y="54"/>
                      <a:pt x="62" y="54"/>
                      <a:pt x="62" y="55"/>
                    </a:cubicBezTo>
                    <a:cubicBezTo>
                      <a:pt x="62" y="56"/>
                      <a:pt x="64" y="59"/>
                      <a:pt x="64" y="60"/>
                    </a:cubicBezTo>
                    <a:cubicBezTo>
                      <a:pt x="64" y="60"/>
                      <a:pt x="64" y="60"/>
                      <a:pt x="64" y="60"/>
                    </a:cubicBezTo>
                    <a:cubicBezTo>
                      <a:pt x="63" y="60"/>
                      <a:pt x="59" y="63"/>
                      <a:pt x="59" y="63"/>
                    </a:cubicBezTo>
                    <a:cubicBezTo>
                      <a:pt x="59" y="63"/>
                      <a:pt x="56" y="59"/>
                      <a:pt x="56" y="59"/>
                    </a:cubicBezTo>
                    <a:cubicBezTo>
                      <a:pt x="55" y="59"/>
                      <a:pt x="55" y="59"/>
                      <a:pt x="55" y="59"/>
                    </a:cubicBezTo>
                    <a:cubicBezTo>
                      <a:pt x="54" y="59"/>
                      <a:pt x="54" y="59"/>
                      <a:pt x="54" y="59"/>
                    </a:cubicBezTo>
                    <a:cubicBezTo>
                      <a:pt x="53" y="59"/>
                      <a:pt x="50" y="63"/>
                      <a:pt x="50" y="63"/>
                    </a:cubicBezTo>
                    <a:cubicBezTo>
                      <a:pt x="50" y="63"/>
                      <a:pt x="46" y="60"/>
                      <a:pt x="46" y="60"/>
                    </a:cubicBezTo>
                    <a:cubicBezTo>
                      <a:pt x="45" y="60"/>
                      <a:pt x="45" y="60"/>
                      <a:pt x="45" y="60"/>
                    </a:cubicBezTo>
                    <a:cubicBezTo>
                      <a:pt x="45" y="59"/>
                      <a:pt x="47" y="56"/>
                      <a:pt x="47" y="55"/>
                    </a:cubicBezTo>
                    <a:cubicBezTo>
                      <a:pt x="47" y="54"/>
                      <a:pt x="46" y="54"/>
                      <a:pt x="46" y="53"/>
                    </a:cubicBezTo>
                    <a:cubicBezTo>
                      <a:pt x="45" y="53"/>
                      <a:pt x="41" y="52"/>
                      <a:pt x="41" y="52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46"/>
                      <a:pt x="45" y="46"/>
                      <a:pt x="46" y="46"/>
                    </a:cubicBezTo>
                    <a:cubicBezTo>
                      <a:pt x="46" y="45"/>
                      <a:pt x="47" y="45"/>
                      <a:pt x="47" y="44"/>
                    </a:cubicBezTo>
                    <a:cubicBezTo>
                      <a:pt x="47" y="43"/>
                      <a:pt x="45" y="40"/>
                      <a:pt x="45" y="39"/>
                    </a:cubicBezTo>
                    <a:cubicBezTo>
                      <a:pt x="45" y="39"/>
                      <a:pt x="45" y="39"/>
                      <a:pt x="46" y="39"/>
                    </a:cubicBezTo>
                    <a:cubicBezTo>
                      <a:pt x="46" y="39"/>
                      <a:pt x="50" y="36"/>
                      <a:pt x="50" y="36"/>
                    </a:cubicBezTo>
                    <a:cubicBezTo>
                      <a:pt x="50" y="36"/>
                      <a:pt x="53" y="40"/>
                      <a:pt x="54" y="40"/>
                    </a:cubicBezTo>
                    <a:cubicBezTo>
                      <a:pt x="54" y="40"/>
                      <a:pt x="54" y="40"/>
                      <a:pt x="55" y="40"/>
                    </a:cubicBezTo>
                    <a:cubicBezTo>
                      <a:pt x="55" y="40"/>
                      <a:pt x="55" y="40"/>
                      <a:pt x="56" y="40"/>
                    </a:cubicBezTo>
                    <a:cubicBezTo>
                      <a:pt x="57" y="39"/>
                      <a:pt x="58" y="38"/>
                      <a:pt x="59" y="36"/>
                    </a:cubicBezTo>
                    <a:cubicBezTo>
                      <a:pt x="59" y="36"/>
                      <a:pt x="59" y="36"/>
                      <a:pt x="59" y="36"/>
                    </a:cubicBezTo>
                    <a:cubicBezTo>
                      <a:pt x="59" y="36"/>
                      <a:pt x="63" y="39"/>
                      <a:pt x="64" y="39"/>
                    </a:cubicBezTo>
                    <a:cubicBezTo>
                      <a:pt x="64" y="39"/>
                      <a:pt x="64" y="39"/>
                      <a:pt x="64" y="39"/>
                    </a:cubicBezTo>
                    <a:cubicBezTo>
                      <a:pt x="64" y="40"/>
                      <a:pt x="62" y="43"/>
                      <a:pt x="62" y="44"/>
                    </a:cubicBezTo>
                    <a:cubicBezTo>
                      <a:pt x="62" y="45"/>
                      <a:pt x="63" y="45"/>
                      <a:pt x="63" y="46"/>
                    </a:cubicBezTo>
                    <a:cubicBezTo>
                      <a:pt x="64" y="46"/>
                      <a:pt x="68" y="46"/>
                      <a:pt x="68" y="47"/>
                    </a:cubicBezTo>
                    <a:lnTo>
                      <a:pt x="68" y="52"/>
                    </a:lnTo>
                    <a:close/>
                    <a:moveTo>
                      <a:pt x="55" y="8"/>
                    </a:moveTo>
                    <a:cubicBezTo>
                      <a:pt x="52" y="8"/>
                      <a:pt x="50" y="10"/>
                      <a:pt x="50" y="13"/>
                    </a:cubicBezTo>
                    <a:cubicBezTo>
                      <a:pt x="50" y="15"/>
                      <a:pt x="52" y="17"/>
                      <a:pt x="55" y="17"/>
                    </a:cubicBezTo>
                    <a:cubicBezTo>
                      <a:pt x="57" y="17"/>
                      <a:pt x="59" y="15"/>
                      <a:pt x="59" y="13"/>
                    </a:cubicBezTo>
                    <a:cubicBezTo>
                      <a:pt x="59" y="10"/>
                      <a:pt x="57" y="8"/>
                      <a:pt x="55" y="8"/>
                    </a:cubicBezTo>
                    <a:close/>
                    <a:moveTo>
                      <a:pt x="55" y="45"/>
                    </a:moveTo>
                    <a:cubicBezTo>
                      <a:pt x="52" y="45"/>
                      <a:pt x="50" y="47"/>
                      <a:pt x="50" y="49"/>
                    </a:cubicBezTo>
                    <a:cubicBezTo>
                      <a:pt x="50" y="52"/>
                      <a:pt x="52" y="54"/>
                      <a:pt x="55" y="54"/>
                    </a:cubicBezTo>
                    <a:cubicBezTo>
                      <a:pt x="57" y="54"/>
                      <a:pt x="59" y="52"/>
                      <a:pt x="59" y="49"/>
                    </a:cubicBezTo>
                    <a:cubicBezTo>
                      <a:pt x="59" y="47"/>
                      <a:pt x="57" y="45"/>
                      <a:pt x="55" y="45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34" name="íŝlîḋe">
                <a:extLst>
                  <a:ext uri="{FF2B5EF4-FFF2-40B4-BE49-F238E27FC236}">
                    <a16:creationId xmlns:a16="http://schemas.microsoft.com/office/drawing/2014/main" id="{3DB23BBE-BE16-40B1-8F5A-DDD0818961BA}"/>
                  </a:ext>
                </a:extLst>
              </p:cNvPr>
              <p:cNvSpPr/>
              <p:nvPr/>
            </p:nvSpPr>
            <p:spPr bwMode="auto">
              <a:xfrm>
                <a:off x="4009535" y="2590711"/>
                <a:ext cx="528028" cy="455332"/>
              </a:xfrm>
              <a:custGeom>
                <a:avLst/>
                <a:gdLst/>
                <a:ahLst/>
                <a:cxnLst>
                  <a:cxn ang="0">
                    <a:pos x="64" y="51"/>
                  </a:cxn>
                  <a:cxn ang="0">
                    <a:pos x="60" y="55"/>
                  </a:cxn>
                  <a:cxn ang="0">
                    <a:pos x="49" y="55"/>
                  </a:cxn>
                  <a:cxn ang="0">
                    <a:pos x="45" y="51"/>
                  </a:cxn>
                  <a:cxn ang="0">
                    <a:pos x="45" y="40"/>
                  </a:cxn>
                  <a:cxn ang="0">
                    <a:pos x="49" y="36"/>
                  </a:cxn>
                  <a:cxn ang="0">
                    <a:pos x="52" y="36"/>
                  </a:cxn>
                  <a:cxn ang="0">
                    <a:pos x="52" y="30"/>
                  </a:cxn>
                  <a:cxn ang="0">
                    <a:pos x="34" y="30"/>
                  </a:cxn>
                  <a:cxn ang="0">
                    <a:pos x="34" y="36"/>
                  </a:cxn>
                  <a:cxn ang="0">
                    <a:pos x="37" y="36"/>
                  </a:cxn>
                  <a:cxn ang="0">
                    <a:pos x="41" y="40"/>
                  </a:cxn>
                  <a:cxn ang="0">
                    <a:pos x="41" y="51"/>
                  </a:cxn>
                  <a:cxn ang="0">
                    <a:pos x="37" y="55"/>
                  </a:cxn>
                  <a:cxn ang="0">
                    <a:pos x="26" y="55"/>
                  </a:cxn>
                  <a:cxn ang="0">
                    <a:pos x="23" y="51"/>
                  </a:cxn>
                  <a:cxn ang="0">
                    <a:pos x="23" y="40"/>
                  </a:cxn>
                  <a:cxn ang="0">
                    <a:pos x="26" y="36"/>
                  </a:cxn>
                  <a:cxn ang="0">
                    <a:pos x="29" y="36"/>
                  </a:cxn>
                  <a:cxn ang="0">
                    <a:pos x="29" y="30"/>
                  </a:cxn>
                  <a:cxn ang="0">
                    <a:pos x="11" y="30"/>
                  </a:cxn>
                  <a:cxn ang="0">
                    <a:pos x="11" y="36"/>
                  </a:cxn>
                  <a:cxn ang="0">
                    <a:pos x="15" y="36"/>
                  </a:cxn>
                  <a:cxn ang="0">
                    <a:pos x="18" y="40"/>
                  </a:cxn>
                  <a:cxn ang="0">
                    <a:pos x="18" y="51"/>
                  </a:cxn>
                  <a:cxn ang="0">
                    <a:pos x="15" y="55"/>
                  </a:cxn>
                  <a:cxn ang="0">
                    <a:pos x="3" y="55"/>
                  </a:cxn>
                  <a:cxn ang="0">
                    <a:pos x="0" y="51"/>
                  </a:cxn>
                  <a:cxn ang="0">
                    <a:pos x="0" y="40"/>
                  </a:cxn>
                  <a:cxn ang="0">
                    <a:pos x="3" y="36"/>
                  </a:cxn>
                  <a:cxn ang="0">
                    <a:pos x="7" y="36"/>
                  </a:cxn>
                  <a:cxn ang="0">
                    <a:pos x="7" y="30"/>
                  </a:cxn>
                  <a:cxn ang="0">
                    <a:pos x="11" y="25"/>
                  </a:cxn>
                  <a:cxn ang="0">
                    <a:pos x="29" y="25"/>
                  </a:cxn>
                  <a:cxn ang="0">
                    <a:pos x="29" y="18"/>
                  </a:cxn>
                  <a:cxn ang="0">
                    <a:pos x="26" y="18"/>
                  </a:cxn>
                  <a:cxn ang="0">
                    <a:pos x="23" y="15"/>
                  </a:cxn>
                  <a:cxn ang="0">
                    <a:pos x="23" y="3"/>
                  </a:cxn>
                  <a:cxn ang="0">
                    <a:pos x="26" y="0"/>
                  </a:cxn>
                  <a:cxn ang="0">
                    <a:pos x="37" y="0"/>
                  </a:cxn>
                  <a:cxn ang="0">
                    <a:pos x="41" y="3"/>
                  </a:cxn>
                  <a:cxn ang="0">
                    <a:pos x="41" y="15"/>
                  </a:cxn>
                  <a:cxn ang="0">
                    <a:pos x="37" y="18"/>
                  </a:cxn>
                  <a:cxn ang="0">
                    <a:pos x="34" y="18"/>
                  </a:cxn>
                  <a:cxn ang="0">
                    <a:pos x="34" y="25"/>
                  </a:cxn>
                  <a:cxn ang="0">
                    <a:pos x="52" y="25"/>
                  </a:cxn>
                  <a:cxn ang="0">
                    <a:pos x="57" y="30"/>
                  </a:cxn>
                  <a:cxn ang="0">
                    <a:pos x="57" y="36"/>
                  </a:cxn>
                  <a:cxn ang="0">
                    <a:pos x="60" y="36"/>
                  </a:cxn>
                  <a:cxn ang="0">
                    <a:pos x="64" y="40"/>
                  </a:cxn>
                  <a:cxn ang="0">
                    <a:pos x="64" y="51"/>
                  </a:cxn>
                </a:cxnLst>
                <a:rect l="0" t="0" r="r" b="b"/>
                <a:pathLst>
                  <a:path w="64" h="55">
                    <a:moveTo>
                      <a:pt x="64" y="51"/>
                    </a:moveTo>
                    <a:cubicBezTo>
                      <a:pt x="64" y="53"/>
                      <a:pt x="62" y="55"/>
                      <a:pt x="60" y="55"/>
                    </a:cubicBezTo>
                    <a:cubicBezTo>
                      <a:pt x="49" y="55"/>
                      <a:pt x="49" y="55"/>
                      <a:pt x="49" y="55"/>
                    </a:cubicBezTo>
                    <a:cubicBezTo>
                      <a:pt x="47" y="55"/>
                      <a:pt x="45" y="53"/>
                      <a:pt x="45" y="51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5" y="38"/>
                      <a:pt x="47" y="36"/>
                      <a:pt x="49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0"/>
                      <a:pt x="52" y="30"/>
                      <a:pt x="52" y="30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7" y="36"/>
                      <a:pt x="37" y="36"/>
                      <a:pt x="37" y="36"/>
                    </a:cubicBezTo>
                    <a:cubicBezTo>
                      <a:pt x="39" y="36"/>
                      <a:pt x="41" y="38"/>
                      <a:pt x="41" y="40"/>
                    </a:cubicBezTo>
                    <a:cubicBezTo>
                      <a:pt x="41" y="51"/>
                      <a:pt x="41" y="51"/>
                      <a:pt x="41" y="51"/>
                    </a:cubicBezTo>
                    <a:cubicBezTo>
                      <a:pt x="41" y="53"/>
                      <a:pt x="39" y="55"/>
                      <a:pt x="37" y="55"/>
                    </a:cubicBezTo>
                    <a:cubicBezTo>
                      <a:pt x="26" y="55"/>
                      <a:pt x="26" y="55"/>
                      <a:pt x="26" y="55"/>
                    </a:cubicBezTo>
                    <a:cubicBezTo>
                      <a:pt x="24" y="55"/>
                      <a:pt x="23" y="53"/>
                      <a:pt x="23" y="51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38"/>
                      <a:pt x="24" y="36"/>
                      <a:pt x="26" y="36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9" y="30"/>
                      <a:pt x="29" y="30"/>
                      <a:pt x="29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7" y="36"/>
                      <a:pt x="18" y="38"/>
                      <a:pt x="18" y="40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8" y="53"/>
                      <a:pt x="17" y="55"/>
                      <a:pt x="15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1" y="55"/>
                      <a:pt x="0" y="53"/>
                      <a:pt x="0" y="51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38"/>
                      <a:pt x="1" y="36"/>
                      <a:pt x="3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27"/>
                      <a:pt x="9" y="25"/>
                      <a:pt x="11" y="25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4" y="18"/>
                      <a:pt x="23" y="17"/>
                      <a:pt x="23" y="15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3" y="1"/>
                      <a:pt x="24" y="0"/>
                      <a:pt x="26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9" y="0"/>
                      <a:pt x="41" y="1"/>
                      <a:pt x="41" y="3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7"/>
                      <a:pt x="39" y="18"/>
                      <a:pt x="37" y="18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4" y="25"/>
                      <a:pt x="34" y="25"/>
                      <a:pt x="34" y="25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5" y="25"/>
                      <a:pt x="57" y="27"/>
                      <a:pt x="57" y="30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0" y="36"/>
                      <a:pt x="60" y="36"/>
                      <a:pt x="60" y="36"/>
                    </a:cubicBezTo>
                    <a:cubicBezTo>
                      <a:pt x="62" y="36"/>
                      <a:pt x="64" y="38"/>
                      <a:pt x="64" y="40"/>
                    </a:cubicBezTo>
                    <a:lnTo>
                      <a:pt x="64" y="5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35" name="iṧlïḍé">
                <a:extLst>
                  <a:ext uri="{FF2B5EF4-FFF2-40B4-BE49-F238E27FC236}">
                    <a16:creationId xmlns:a16="http://schemas.microsoft.com/office/drawing/2014/main" id="{80818532-DC1D-4CB3-8C97-F05F39EBE534}"/>
                  </a:ext>
                </a:extLst>
              </p:cNvPr>
              <p:cNvSpPr/>
              <p:nvPr/>
            </p:nvSpPr>
            <p:spPr bwMode="auto">
              <a:xfrm>
                <a:off x="5796192" y="2597248"/>
                <a:ext cx="596440" cy="442258"/>
              </a:xfrm>
              <a:custGeom>
                <a:avLst/>
                <a:gdLst/>
                <a:ahLst/>
                <a:cxnLst>
                  <a:cxn ang="0">
                    <a:pos x="55" y="50"/>
                  </a:cxn>
                  <a:cxn ang="0">
                    <a:pos x="16" y="50"/>
                  </a:cxn>
                  <a:cxn ang="0">
                    <a:pos x="0" y="34"/>
                  </a:cxn>
                  <a:cxn ang="0">
                    <a:pos x="9" y="20"/>
                  </a:cxn>
                  <a:cxn ang="0">
                    <a:pos x="9" y="18"/>
                  </a:cxn>
                  <a:cxn ang="0">
                    <a:pos x="27" y="0"/>
                  </a:cxn>
                  <a:cxn ang="0">
                    <a:pos x="44" y="11"/>
                  </a:cxn>
                  <a:cxn ang="0">
                    <a:pos x="50" y="9"/>
                  </a:cxn>
                  <a:cxn ang="0">
                    <a:pos x="59" y="18"/>
                  </a:cxn>
                  <a:cxn ang="0">
                    <a:pos x="58" y="23"/>
                  </a:cxn>
                  <a:cxn ang="0">
                    <a:pos x="68" y="36"/>
                  </a:cxn>
                  <a:cxn ang="0">
                    <a:pos x="55" y="50"/>
                  </a:cxn>
                  <a:cxn ang="0">
                    <a:pos x="45" y="25"/>
                  </a:cxn>
                  <a:cxn ang="0">
                    <a:pos x="33" y="13"/>
                  </a:cxn>
                  <a:cxn ang="0">
                    <a:pos x="32" y="12"/>
                  </a:cxn>
                  <a:cxn ang="0">
                    <a:pos x="31" y="13"/>
                  </a:cxn>
                  <a:cxn ang="0">
                    <a:pos x="18" y="25"/>
                  </a:cxn>
                  <a:cxn ang="0">
                    <a:pos x="18" y="26"/>
                  </a:cxn>
                  <a:cxn ang="0">
                    <a:pos x="19" y="27"/>
                  </a:cxn>
                  <a:cxn ang="0">
                    <a:pos x="27" y="27"/>
                  </a:cxn>
                  <a:cxn ang="0">
                    <a:pos x="27" y="40"/>
                  </a:cxn>
                  <a:cxn ang="0">
                    <a:pos x="28" y="41"/>
                  </a:cxn>
                  <a:cxn ang="0">
                    <a:pos x="35" y="41"/>
                  </a:cxn>
                  <a:cxn ang="0">
                    <a:pos x="36" y="40"/>
                  </a:cxn>
                  <a:cxn ang="0">
                    <a:pos x="36" y="27"/>
                  </a:cxn>
                  <a:cxn ang="0">
                    <a:pos x="44" y="27"/>
                  </a:cxn>
                  <a:cxn ang="0">
                    <a:pos x="45" y="26"/>
                  </a:cxn>
                  <a:cxn ang="0">
                    <a:pos x="45" y="25"/>
                  </a:cxn>
                </a:cxnLst>
                <a:rect l="0" t="0" r="r" b="b"/>
                <a:pathLst>
                  <a:path w="68" h="50">
                    <a:moveTo>
                      <a:pt x="55" y="50"/>
                    </a:moveTo>
                    <a:cubicBezTo>
                      <a:pt x="16" y="50"/>
                      <a:pt x="16" y="50"/>
                      <a:pt x="16" y="50"/>
                    </a:cubicBezTo>
                    <a:cubicBezTo>
                      <a:pt x="7" y="50"/>
                      <a:pt x="0" y="43"/>
                      <a:pt x="0" y="34"/>
                    </a:cubicBezTo>
                    <a:cubicBezTo>
                      <a:pt x="0" y="28"/>
                      <a:pt x="3" y="22"/>
                      <a:pt x="9" y="20"/>
                    </a:cubicBezTo>
                    <a:cubicBezTo>
                      <a:pt x="9" y="19"/>
                      <a:pt x="9" y="19"/>
                      <a:pt x="9" y="18"/>
                    </a:cubicBezTo>
                    <a:cubicBezTo>
                      <a:pt x="9" y="8"/>
                      <a:pt x="17" y="0"/>
                      <a:pt x="27" y="0"/>
                    </a:cubicBezTo>
                    <a:cubicBezTo>
                      <a:pt x="35" y="0"/>
                      <a:pt x="41" y="4"/>
                      <a:pt x="44" y="11"/>
                    </a:cubicBezTo>
                    <a:cubicBezTo>
                      <a:pt x="46" y="10"/>
                      <a:pt x="48" y="9"/>
                      <a:pt x="50" y="9"/>
                    </a:cubicBezTo>
                    <a:cubicBezTo>
                      <a:pt x="55" y="9"/>
                      <a:pt x="59" y="13"/>
                      <a:pt x="59" y="18"/>
                    </a:cubicBezTo>
                    <a:cubicBezTo>
                      <a:pt x="59" y="20"/>
                      <a:pt x="59" y="22"/>
                      <a:pt x="58" y="23"/>
                    </a:cubicBezTo>
                    <a:cubicBezTo>
                      <a:pt x="64" y="25"/>
                      <a:pt x="68" y="30"/>
                      <a:pt x="68" y="36"/>
                    </a:cubicBezTo>
                    <a:cubicBezTo>
                      <a:pt x="68" y="44"/>
                      <a:pt x="62" y="50"/>
                      <a:pt x="55" y="50"/>
                    </a:cubicBezTo>
                    <a:close/>
                    <a:moveTo>
                      <a:pt x="45" y="25"/>
                    </a:moveTo>
                    <a:cubicBezTo>
                      <a:pt x="33" y="13"/>
                      <a:pt x="33" y="13"/>
                      <a:pt x="33" y="13"/>
                    </a:cubicBezTo>
                    <a:cubicBezTo>
                      <a:pt x="32" y="13"/>
                      <a:pt x="32" y="12"/>
                      <a:pt x="32" y="12"/>
                    </a:cubicBezTo>
                    <a:cubicBezTo>
                      <a:pt x="31" y="12"/>
                      <a:pt x="31" y="13"/>
                      <a:pt x="31" y="13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7"/>
                      <a:pt x="19" y="27"/>
                      <a:pt x="19" y="27"/>
                    </a:cubicBezTo>
                    <a:cubicBezTo>
                      <a:pt x="27" y="27"/>
                      <a:pt x="27" y="27"/>
                      <a:pt x="27" y="27"/>
                    </a:cubicBezTo>
                    <a:cubicBezTo>
                      <a:pt x="27" y="40"/>
                      <a:pt x="27" y="40"/>
                      <a:pt x="27" y="40"/>
                    </a:cubicBezTo>
                    <a:cubicBezTo>
                      <a:pt x="27" y="41"/>
                      <a:pt x="28" y="41"/>
                      <a:pt x="28" y="41"/>
                    </a:cubicBezTo>
                    <a:cubicBezTo>
                      <a:pt x="35" y="41"/>
                      <a:pt x="35" y="41"/>
                      <a:pt x="35" y="41"/>
                    </a:cubicBezTo>
                    <a:cubicBezTo>
                      <a:pt x="36" y="41"/>
                      <a:pt x="36" y="41"/>
                      <a:pt x="36" y="40"/>
                    </a:cubicBezTo>
                    <a:cubicBezTo>
                      <a:pt x="36" y="27"/>
                      <a:pt x="36" y="27"/>
                      <a:pt x="36" y="27"/>
                    </a:cubicBezTo>
                    <a:cubicBezTo>
                      <a:pt x="44" y="27"/>
                      <a:pt x="44" y="27"/>
                      <a:pt x="44" y="27"/>
                    </a:cubicBezTo>
                    <a:cubicBezTo>
                      <a:pt x="45" y="27"/>
                      <a:pt x="45" y="27"/>
                      <a:pt x="45" y="26"/>
                    </a:cubicBezTo>
                    <a:cubicBezTo>
                      <a:pt x="45" y="26"/>
                      <a:pt x="45" y="26"/>
                      <a:pt x="45" y="25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36" name="íṡľïḍe">
                <a:extLst>
                  <a:ext uri="{FF2B5EF4-FFF2-40B4-BE49-F238E27FC236}">
                    <a16:creationId xmlns:a16="http://schemas.microsoft.com/office/drawing/2014/main" id="{C9E84E49-35A4-40DD-9516-D0D74A913944}"/>
                  </a:ext>
                </a:extLst>
              </p:cNvPr>
              <p:cNvSpPr/>
              <p:nvPr/>
            </p:nvSpPr>
            <p:spPr bwMode="auto">
              <a:xfrm>
                <a:off x="7632452" y="2573494"/>
                <a:ext cx="562468" cy="489766"/>
              </a:xfrm>
              <a:custGeom>
                <a:avLst/>
                <a:gdLst/>
                <a:ahLst/>
                <a:cxnLst>
                  <a:cxn ang="0">
                    <a:pos x="68" y="18"/>
                  </a:cxn>
                  <a:cxn ang="0">
                    <a:pos x="68" y="50"/>
                  </a:cxn>
                  <a:cxn ang="0">
                    <a:pos x="59" y="59"/>
                  </a:cxn>
                  <a:cxn ang="0">
                    <a:pos x="9" y="59"/>
                  </a:cxn>
                  <a:cxn ang="0">
                    <a:pos x="0" y="50"/>
                  </a:cxn>
                  <a:cxn ang="0">
                    <a:pos x="0" y="18"/>
                  </a:cxn>
                  <a:cxn ang="0">
                    <a:pos x="9" y="9"/>
                  </a:cxn>
                  <a:cxn ang="0">
                    <a:pos x="17" y="9"/>
                  </a:cxn>
                  <a:cxn ang="0">
                    <a:pos x="19" y="4"/>
                  </a:cxn>
                  <a:cxn ang="0">
                    <a:pos x="25" y="0"/>
                  </a:cxn>
                  <a:cxn ang="0">
                    <a:pos x="43" y="0"/>
                  </a:cxn>
                  <a:cxn ang="0">
                    <a:pos x="49" y="4"/>
                  </a:cxn>
                  <a:cxn ang="0">
                    <a:pos x="51" y="9"/>
                  </a:cxn>
                  <a:cxn ang="0">
                    <a:pos x="59" y="9"/>
                  </a:cxn>
                  <a:cxn ang="0">
                    <a:pos x="68" y="18"/>
                  </a:cxn>
                  <a:cxn ang="0">
                    <a:pos x="50" y="34"/>
                  </a:cxn>
                  <a:cxn ang="0">
                    <a:pos x="34" y="18"/>
                  </a:cxn>
                  <a:cxn ang="0">
                    <a:pos x="18" y="34"/>
                  </a:cxn>
                  <a:cxn ang="0">
                    <a:pos x="34" y="50"/>
                  </a:cxn>
                  <a:cxn ang="0">
                    <a:pos x="50" y="34"/>
                  </a:cxn>
                  <a:cxn ang="0">
                    <a:pos x="44" y="34"/>
                  </a:cxn>
                  <a:cxn ang="0">
                    <a:pos x="34" y="44"/>
                  </a:cxn>
                  <a:cxn ang="0">
                    <a:pos x="24" y="34"/>
                  </a:cxn>
                  <a:cxn ang="0">
                    <a:pos x="34" y="24"/>
                  </a:cxn>
                  <a:cxn ang="0">
                    <a:pos x="44" y="34"/>
                  </a:cxn>
                </a:cxnLst>
                <a:rect l="0" t="0" r="r" b="b"/>
                <a:pathLst>
                  <a:path w="68" h="59">
                    <a:moveTo>
                      <a:pt x="68" y="18"/>
                    </a:moveTo>
                    <a:cubicBezTo>
                      <a:pt x="68" y="50"/>
                      <a:pt x="68" y="50"/>
                      <a:pt x="68" y="50"/>
                    </a:cubicBezTo>
                    <a:cubicBezTo>
                      <a:pt x="68" y="55"/>
                      <a:pt x="64" y="59"/>
                      <a:pt x="59" y="59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4" y="59"/>
                      <a:pt x="0" y="55"/>
                      <a:pt x="0" y="5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3"/>
                      <a:pt x="4" y="9"/>
                      <a:pt x="9" y="9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2"/>
                      <a:pt x="22" y="0"/>
                      <a:pt x="25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6" y="0"/>
                      <a:pt x="48" y="2"/>
                      <a:pt x="49" y="4"/>
                    </a:cubicBezTo>
                    <a:cubicBezTo>
                      <a:pt x="51" y="9"/>
                      <a:pt x="51" y="9"/>
                      <a:pt x="51" y="9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64" y="9"/>
                      <a:pt x="68" y="13"/>
                      <a:pt x="68" y="18"/>
                    </a:cubicBezTo>
                    <a:close/>
                    <a:moveTo>
                      <a:pt x="50" y="34"/>
                    </a:moveTo>
                    <a:cubicBezTo>
                      <a:pt x="50" y="25"/>
                      <a:pt x="43" y="18"/>
                      <a:pt x="34" y="18"/>
                    </a:cubicBezTo>
                    <a:cubicBezTo>
                      <a:pt x="25" y="18"/>
                      <a:pt x="18" y="25"/>
                      <a:pt x="18" y="34"/>
                    </a:cubicBezTo>
                    <a:cubicBezTo>
                      <a:pt x="18" y="43"/>
                      <a:pt x="25" y="50"/>
                      <a:pt x="34" y="50"/>
                    </a:cubicBezTo>
                    <a:cubicBezTo>
                      <a:pt x="43" y="50"/>
                      <a:pt x="50" y="43"/>
                      <a:pt x="50" y="34"/>
                    </a:cubicBezTo>
                    <a:close/>
                    <a:moveTo>
                      <a:pt x="44" y="34"/>
                    </a:moveTo>
                    <a:cubicBezTo>
                      <a:pt x="44" y="40"/>
                      <a:pt x="40" y="44"/>
                      <a:pt x="34" y="44"/>
                    </a:cubicBezTo>
                    <a:cubicBezTo>
                      <a:pt x="28" y="44"/>
                      <a:pt x="24" y="40"/>
                      <a:pt x="24" y="34"/>
                    </a:cubicBezTo>
                    <a:cubicBezTo>
                      <a:pt x="24" y="28"/>
                      <a:pt x="28" y="24"/>
                      <a:pt x="34" y="24"/>
                    </a:cubicBezTo>
                    <a:cubicBezTo>
                      <a:pt x="40" y="24"/>
                      <a:pt x="44" y="28"/>
                      <a:pt x="4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37" name="î$ľïdê">
                <a:extLst>
                  <a:ext uri="{FF2B5EF4-FFF2-40B4-BE49-F238E27FC236}">
                    <a16:creationId xmlns:a16="http://schemas.microsoft.com/office/drawing/2014/main" id="{08848215-6F95-4EB9-ABD2-F469F0577724}"/>
                  </a:ext>
                </a:extLst>
              </p:cNvPr>
              <p:cNvSpPr/>
              <p:nvPr/>
            </p:nvSpPr>
            <p:spPr bwMode="auto">
              <a:xfrm>
                <a:off x="9436098" y="2586884"/>
                <a:ext cx="596902" cy="462986"/>
              </a:xfrm>
              <a:custGeom>
                <a:avLst/>
                <a:gdLst/>
                <a:ahLst/>
                <a:cxnLst>
                  <a:cxn ang="0">
                    <a:pos x="29" y="41"/>
                  </a:cxn>
                  <a:cxn ang="0">
                    <a:pos x="22" y="40"/>
                  </a:cxn>
                  <a:cxn ang="0">
                    <a:pos x="11" y="45"/>
                  </a:cxn>
                  <a:cxn ang="0">
                    <a:pos x="7" y="46"/>
                  </a:cxn>
                  <a:cxn ang="0">
                    <a:pos x="7" y="46"/>
                  </a:cxn>
                  <a:cxn ang="0">
                    <a:pos x="6" y="45"/>
                  </a:cxn>
                  <a:cxn ang="0">
                    <a:pos x="6" y="43"/>
                  </a:cxn>
                  <a:cxn ang="0">
                    <a:pos x="11" y="36"/>
                  </a:cxn>
                  <a:cxn ang="0">
                    <a:pos x="0" y="20"/>
                  </a:cxn>
                  <a:cxn ang="0">
                    <a:pos x="29" y="0"/>
                  </a:cxn>
                  <a:cxn ang="0">
                    <a:pos x="57" y="20"/>
                  </a:cxn>
                  <a:cxn ang="0">
                    <a:pos x="29" y="41"/>
                  </a:cxn>
                  <a:cxn ang="0">
                    <a:pos x="62" y="47"/>
                  </a:cxn>
                  <a:cxn ang="0">
                    <a:pos x="66" y="53"/>
                  </a:cxn>
                  <a:cxn ang="0">
                    <a:pos x="67" y="55"/>
                  </a:cxn>
                  <a:cxn ang="0">
                    <a:pos x="66" y="56"/>
                  </a:cxn>
                  <a:cxn ang="0">
                    <a:pos x="62" y="55"/>
                  </a:cxn>
                  <a:cxn ang="0">
                    <a:pos x="51" y="50"/>
                  </a:cxn>
                  <a:cxn ang="0">
                    <a:pos x="44" y="51"/>
                  </a:cxn>
                  <a:cxn ang="0">
                    <a:pos x="25" y="46"/>
                  </a:cxn>
                  <a:cxn ang="0">
                    <a:pos x="29" y="46"/>
                  </a:cxn>
                  <a:cxn ang="0">
                    <a:pos x="52" y="39"/>
                  </a:cxn>
                  <a:cxn ang="0">
                    <a:pos x="62" y="20"/>
                  </a:cxn>
                  <a:cxn ang="0">
                    <a:pos x="61" y="14"/>
                  </a:cxn>
                  <a:cxn ang="0">
                    <a:pos x="72" y="30"/>
                  </a:cxn>
                  <a:cxn ang="0">
                    <a:pos x="62" y="47"/>
                  </a:cxn>
                </a:cxnLst>
                <a:rect l="0" t="0" r="r" b="b"/>
                <a:pathLst>
                  <a:path w="72" h="56">
                    <a:moveTo>
                      <a:pt x="29" y="41"/>
                    </a:moveTo>
                    <a:cubicBezTo>
                      <a:pt x="26" y="41"/>
                      <a:pt x="24" y="40"/>
                      <a:pt x="22" y="40"/>
                    </a:cubicBezTo>
                    <a:cubicBezTo>
                      <a:pt x="18" y="42"/>
                      <a:pt x="15" y="44"/>
                      <a:pt x="11" y="45"/>
                    </a:cubicBezTo>
                    <a:cubicBezTo>
                      <a:pt x="9" y="45"/>
                      <a:pt x="8" y="46"/>
                      <a:pt x="7" y="46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46"/>
                      <a:pt x="6" y="45"/>
                      <a:pt x="6" y="45"/>
                    </a:cubicBezTo>
                    <a:cubicBezTo>
                      <a:pt x="5" y="44"/>
                      <a:pt x="6" y="43"/>
                      <a:pt x="6" y="43"/>
                    </a:cubicBezTo>
                    <a:cubicBezTo>
                      <a:pt x="8" y="41"/>
                      <a:pt x="10" y="40"/>
                      <a:pt x="11" y="36"/>
                    </a:cubicBezTo>
                    <a:cubicBezTo>
                      <a:pt x="5" y="32"/>
                      <a:pt x="0" y="27"/>
                      <a:pt x="0" y="20"/>
                    </a:cubicBezTo>
                    <a:cubicBezTo>
                      <a:pt x="0" y="9"/>
                      <a:pt x="13" y="0"/>
                      <a:pt x="29" y="0"/>
                    </a:cubicBezTo>
                    <a:cubicBezTo>
                      <a:pt x="44" y="0"/>
                      <a:pt x="57" y="9"/>
                      <a:pt x="57" y="20"/>
                    </a:cubicBezTo>
                    <a:cubicBezTo>
                      <a:pt x="57" y="32"/>
                      <a:pt x="44" y="41"/>
                      <a:pt x="29" y="41"/>
                    </a:cubicBezTo>
                    <a:close/>
                    <a:moveTo>
                      <a:pt x="62" y="47"/>
                    </a:moveTo>
                    <a:cubicBezTo>
                      <a:pt x="63" y="50"/>
                      <a:pt x="65" y="51"/>
                      <a:pt x="66" y="53"/>
                    </a:cubicBezTo>
                    <a:cubicBezTo>
                      <a:pt x="67" y="54"/>
                      <a:pt x="67" y="54"/>
                      <a:pt x="67" y="55"/>
                    </a:cubicBezTo>
                    <a:cubicBezTo>
                      <a:pt x="67" y="56"/>
                      <a:pt x="67" y="56"/>
                      <a:pt x="66" y="56"/>
                    </a:cubicBezTo>
                    <a:cubicBezTo>
                      <a:pt x="65" y="56"/>
                      <a:pt x="63" y="56"/>
                      <a:pt x="62" y="55"/>
                    </a:cubicBezTo>
                    <a:cubicBezTo>
                      <a:pt x="58" y="54"/>
                      <a:pt x="55" y="53"/>
                      <a:pt x="51" y="50"/>
                    </a:cubicBezTo>
                    <a:cubicBezTo>
                      <a:pt x="49" y="51"/>
                      <a:pt x="47" y="51"/>
                      <a:pt x="44" y="51"/>
                    </a:cubicBezTo>
                    <a:cubicBezTo>
                      <a:pt x="37" y="51"/>
                      <a:pt x="30" y="49"/>
                      <a:pt x="25" y="46"/>
                    </a:cubicBezTo>
                    <a:cubicBezTo>
                      <a:pt x="26" y="46"/>
                      <a:pt x="28" y="46"/>
                      <a:pt x="29" y="46"/>
                    </a:cubicBezTo>
                    <a:cubicBezTo>
                      <a:pt x="37" y="46"/>
                      <a:pt x="46" y="43"/>
                      <a:pt x="52" y="39"/>
                    </a:cubicBezTo>
                    <a:cubicBezTo>
                      <a:pt x="58" y="34"/>
                      <a:pt x="62" y="27"/>
                      <a:pt x="62" y="20"/>
                    </a:cubicBezTo>
                    <a:cubicBezTo>
                      <a:pt x="62" y="18"/>
                      <a:pt x="62" y="16"/>
                      <a:pt x="61" y="14"/>
                    </a:cubicBezTo>
                    <a:cubicBezTo>
                      <a:pt x="68" y="18"/>
                      <a:pt x="72" y="24"/>
                      <a:pt x="72" y="30"/>
                    </a:cubicBezTo>
                    <a:cubicBezTo>
                      <a:pt x="72" y="37"/>
                      <a:pt x="68" y="43"/>
                      <a:pt x="62" y="4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grpSp>
          <p:nvGrpSpPr>
            <p:cNvPr id="9" name="íṩḻiďe">
              <a:extLst>
                <a:ext uri="{FF2B5EF4-FFF2-40B4-BE49-F238E27FC236}">
                  <a16:creationId xmlns:a16="http://schemas.microsoft.com/office/drawing/2014/main" id="{E169E08F-2F35-4B29-B0D9-0B965244A01C}"/>
                </a:ext>
              </a:extLst>
            </p:cNvPr>
            <p:cNvGrpSpPr/>
            <p:nvPr/>
          </p:nvGrpSpPr>
          <p:grpSpPr>
            <a:xfrm>
              <a:off x="1000728" y="4804094"/>
              <a:ext cx="2037181" cy="930517"/>
              <a:chOff x="1489790" y="3886541"/>
              <a:chExt cx="2037181" cy="930517"/>
            </a:xfrm>
          </p:grpSpPr>
          <p:sp>
            <p:nvSpPr>
              <p:cNvPr id="22" name="ïşlïḓè">
                <a:extLst>
                  <a:ext uri="{FF2B5EF4-FFF2-40B4-BE49-F238E27FC236}">
                    <a16:creationId xmlns:a16="http://schemas.microsoft.com/office/drawing/2014/main" id="{F9A9F194-0E54-4A76-A30D-D724B53CC623}"/>
                  </a:ext>
                </a:extLst>
              </p:cNvPr>
              <p:cNvSpPr txBox="1"/>
              <p:nvPr/>
            </p:nvSpPr>
            <p:spPr>
              <a:xfrm>
                <a:off x="1489790" y="3886541"/>
                <a:ext cx="2037181" cy="39844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ctr"/>
                <a:r>
                  <a:rPr lang="zh-CN" altLang="en-US" b="1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输入标题</a:t>
                </a:r>
                <a:endParaRPr lang="zh-CN" altLang="en-US" b="1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23" name="íṥḷîḓe">
                <a:extLst>
                  <a:ext uri="{FF2B5EF4-FFF2-40B4-BE49-F238E27FC236}">
                    <a16:creationId xmlns:a16="http://schemas.microsoft.com/office/drawing/2014/main" id="{6225411A-CE8F-40D2-BD0D-4CE0FD478675}"/>
                  </a:ext>
                </a:extLst>
              </p:cNvPr>
              <p:cNvSpPr txBox="1"/>
              <p:nvPr/>
            </p:nvSpPr>
            <p:spPr>
              <a:xfrm>
                <a:off x="1489790" y="4284989"/>
                <a:ext cx="2037181" cy="53206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endPara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grpSp>
          <p:nvGrpSpPr>
            <p:cNvPr id="10" name="îŝlíḓê">
              <a:extLst>
                <a:ext uri="{FF2B5EF4-FFF2-40B4-BE49-F238E27FC236}">
                  <a16:creationId xmlns:a16="http://schemas.microsoft.com/office/drawing/2014/main" id="{D54730DB-9467-4B5B-B0DA-A74E3567CBF9}"/>
                </a:ext>
              </a:extLst>
            </p:cNvPr>
            <p:cNvGrpSpPr/>
            <p:nvPr/>
          </p:nvGrpSpPr>
          <p:grpSpPr>
            <a:xfrm>
              <a:off x="5077409" y="4804094"/>
              <a:ext cx="2037181" cy="930517"/>
              <a:chOff x="1489790" y="3886541"/>
              <a:chExt cx="2037181" cy="930517"/>
            </a:xfrm>
          </p:grpSpPr>
          <p:sp>
            <p:nvSpPr>
              <p:cNvPr id="20" name="iṡļîḓè">
                <a:extLst>
                  <a:ext uri="{FF2B5EF4-FFF2-40B4-BE49-F238E27FC236}">
                    <a16:creationId xmlns:a16="http://schemas.microsoft.com/office/drawing/2014/main" id="{433F00BE-8F20-46C3-8B74-B6D416862A4F}"/>
                  </a:ext>
                </a:extLst>
              </p:cNvPr>
              <p:cNvSpPr txBox="1"/>
              <p:nvPr/>
            </p:nvSpPr>
            <p:spPr>
              <a:xfrm>
                <a:off x="1489790" y="3886541"/>
                <a:ext cx="2037181" cy="39844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ctr"/>
                <a:r>
                  <a:rPr lang="zh-CN" altLang="en-US" b="1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输入标题</a:t>
                </a:r>
                <a:endParaRPr lang="zh-CN" altLang="en-US" b="1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21" name="íś1ïďé">
                <a:extLst>
                  <a:ext uri="{FF2B5EF4-FFF2-40B4-BE49-F238E27FC236}">
                    <a16:creationId xmlns:a16="http://schemas.microsoft.com/office/drawing/2014/main" id="{7166D923-1106-4CAE-A91E-9D2EE6DA7041}"/>
                  </a:ext>
                </a:extLst>
              </p:cNvPr>
              <p:cNvSpPr txBox="1"/>
              <p:nvPr/>
            </p:nvSpPr>
            <p:spPr>
              <a:xfrm>
                <a:off x="1489790" y="4284989"/>
                <a:ext cx="2037181" cy="53206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endPara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grpSp>
          <p:nvGrpSpPr>
            <p:cNvPr id="11" name="î$ľîďe">
              <a:extLst>
                <a:ext uri="{FF2B5EF4-FFF2-40B4-BE49-F238E27FC236}">
                  <a16:creationId xmlns:a16="http://schemas.microsoft.com/office/drawing/2014/main" id="{5EB7B957-F7B8-41A8-8D28-675062F5E94A}"/>
                </a:ext>
              </a:extLst>
            </p:cNvPr>
            <p:cNvGrpSpPr/>
            <p:nvPr/>
          </p:nvGrpSpPr>
          <p:grpSpPr>
            <a:xfrm>
              <a:off x="9154091" y="4804094"/>
              <a:ext cx="2037181" cy="930517"/>
              <a:chOff x="1489790" y="3886541"/>
              <a:chExt cx="2037181" cy="930517"/>
            </a:xfrm>
          </p:grpSpPr>
          <p:sp>
            <p:nvSpPr>
              <p:cNvPr id="18" name="îš1iḋé">
                <a:extLst>
                  <a:ext uri="{FF2B5EF4-FFF2-40B4-BE49-F238E27FC236}">
                    <a16:creationId xmlns:a16="http://schemas.microsoft.com/office/drawing/2014/main" id="{036764D9-E72B-4126-B7F4-2F7433BCD69E}"/>
                  </a:ext>
                </a:extLst>
              </p:cNvPr>
              <p:cNvSpPr txBox="1"/>
              <p:nvPr/>
            </p:nvSpPr>
            <p:spPr>
              <a:xfrm>
                <a:off x="1489790" y="3886541"/>
                <a:ext cx="2037181" cy="39844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ctr"/>
                <a:r>
                  <a:rPr lang="zh-CN" altLang="en-US" b="1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输入标题</a:t>
                </a:r>
                <a:endParaRPr lang="zh-CN" altLang="en-US" b="1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19" name="íṥļíďè">
                <a:extLst>
                  <a:ext uri="{FF2B5EF4-FFF2-40B4-BE49-F238E27FC236}">
                    <a16:creationId xmlns:a16="http://schemas.microsoft.com/office/drawing/2014/main" id="{3EBE7119-1C94-4510-A56A-3096FC5FE6D2}"/>
                  </a:ext>
                </a:extLst>
              </p:cNvPr>
              <p:cNvSpPr txBox="1"/>
              <p:nvPr/>
            </p:nvSpPr>
            <p:spPr>
              <a:xfrm>
                <a:off x="1489790" y="4284989"/>
                <a:ext cx="2037181" cy="53206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endPara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grpSp>
          <p:nvGrpSpPr>
            <p:cNvPr id="12" name="ïṧḻîḍê">
              <a:extLst>
                <a:ext uri="{FF2B5EF4-FFF2-40B4-BE49-F238E27FC236}">
                  <a16:creationId xmlns:a16="http://schemas.microsoft.com/office/drawing/2014/main" id="{16D0CA57-1E99-4F48-8EE0-319A3D44A119}"/>
                </a:ext>
              </a:extLst>
            </p:cNvPr>
            <p:cNvGrpSpPr/>
            <p:nvPr/>
          </p:nvGrpSpPr>
          <p:grpSpPr>
            <a:xfrm>
              <a:off x="3036399" y="1542489"/>
              <a:ext cx="2037181" cy="930517"/>
              <a:chOff x="1489790" y="3886541"/>
              <a:chExt cx="2037181" cy="930517"/>
            </a:xfrm>
          </p:grpSpPr>
          <p:sp>
            <p:nvSpPr>
              <p:cNvPr id="16" name="is1ïḍê">
                <a:extLst>
                  <a:ext uri="{FF2B5EF4-FFF2-40B4-BE49-F238E27FC236}">
                    <a16:creationId xmlns:a16="http://schemas.microsoft.com/office/drawing/2014/main" id="{DC6AB9FB-E82A-4366-960E-4A86D20E7B61}"/>
                  </a:ext>
                </a:extLst>
              </p:cNvPr>
              <p:cNvSpPr txBox="1"/>
              <p:nvPr/>
            </p:nvSpPr>
            <p:spPr>
              <a:xfrm>
                <a:off x="1489790" y="3886541"/>
                <a:ext cx="2037181" cy="39844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ctr"/>
                <a:r>
                  <a:rPr lang="zh-CN" altLang="en-US" b="1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输入标题</a:t>
                </a:r>
                <a:endParaRPr lang="zh-CN" altLang="en-US" b="1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17" name="ïṣļiḑe">
                <a:extLst>
                  <a:ext uri="{FF2B5EF4-FFF2-40B4-BE49-F238E27FC236}">
                    <a16:creationId xmlns:a16="http://schemas.microsoft.com/office/drawing/2014/main" id="{801F33C5-1FF3-4A58-8282-927590C322F4}"/>
                  </a:ext>
                </a:extLst>
              </p:cNvPr>
              <p:cNvSpPr txBox="1"/>
              <p:nvPr/>
            </p:nvSpPr>
            <p:spPr>
              <a:xfrm>
                <a:off x="1489790" y="4284989"/>
                <a:ext cx="2037181" cy="53206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endPara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grpSp>
          <p:nvGrpSpPr>
            <p:cNvPr id="13" name="îSḷíďè">
              <a:extLst>
                <a:ext uri="{FF2B5EF4-FFF2-40B4-BE49-F238E27FC236}">
                  <a16:creationId xmlns:a16="http://schemas.microsoft.com/office/drawing/2014/main" id="{935C0EC4-2A87-4EF9-9EE1-5CC58F2DFEB1}"/>
                </a:ext>
              </a:extLst>
            </p:cNvPr>
            <p:cNvGrpSpPr/>
            <p:nvPr/>
          </p:nvGrpSpPr>
          <p:grpSpPr>
            <a:xfrm>
              <a:off x="7114591" y="1542489"/>
              <a:ext cx="2037181" cy="930517"/>
              <a:chOff x="1489790" y="3886541"/>
              <a:chExt cx="2037181" cy="930517"/>
            </a:xfrm>
          </p:grpSpPr>
          <p:sp>
            <p:nvSpPr>
              <p:cNvPr id="14" name="îSľiḑê">
                <a:extLst>
                  <a:ext uri="{FF2B5EF4-FFF2-40B4-BE49-F238E27FC236}">
                    <a16:creationId xmlns:a16="http://schemas.microsoft.com/office/drawing/2014/main" id="{184AA11E-686B-4699-8B2D-F2F1235DADED}"/>
                  </a:ext>
                </a:extLst>
              </p:cNvPr>
              <p:cNvSpPr txBox="1"/>
              <p:nvPr/>
            </p:nvSpPr>
            <p:spPr>
              <a:xfrm>
                <a:off x="1489790" y="3886541"/>
                <a:ext cx="2037181" cy="39844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ctr"/>
                <a:r>
                  <a:rPr lang="zh-CN" altLang="en-US" b="1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输入标题</a:t>
                </a:r>
                <a:endParaRPr lang="zh-CN" altLang="en-US" b="1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15" name="ïşḻîḋê">
                <a:extLst>
                  <a:ext uri="{FF2B5EF4-FFF2-40B4-BE49-F238E27FC236}">
                    <a16:creationId xmlns:a16="http://schemas.microsoft.com/office/drawing/2014/main" id="{E0755B03-864E-40CE-B561-A6A97E1545FF}"/>
                  </a:ext>
                </a:extLst>
              </p:cNvPr>
              <p:cNvSpPr txBox="1"/>
              <p:nvPr/>
            </p:nvSpPr>
            <p:spPr>
              <a:xfrm>
                <a:off x="1489790" y="4284989"/>
                <a:ext cx="2037181" cy="53206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endPara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15794443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54924" y="233679"/>
            <a:ext cx="4812376" cy="573578"/>
            <a:chOff x="254924" y="233679"/>
            <a:chExt cx="4812376" cy="573578"/>
          </a:xfrm>
        </p:grpSpPr>
        <p:grpSp>
          <p:nvGrpSpPr>
            <p:cNvPr id="2" name="组合 1"/>
            <p:cNvGrpSpPr/>
            <p:nvPr/>
          </p:nvGrpSpPr>
          <p:grpSpPr>
            <a:xfrm>
              <a:off x="254924" y="233679"/>
              <a:ext cx="569884" cy="573578"/>
              <a:chOff x="1126837" y="1348509"/>
              <a:chExt cx="569884" cy="573578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1126837" y="1348509"/>
                <a:ext cx="498764" cy="498764"/>
              </a:xfrm>
              <a:prstGeom prst="rect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1299557" y="1524923"/>
                <a:ext cx="397164" cy="397164"/>
              </a:xfrm>
              <a:prstGeom prst="rect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endParaRPr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926408" y="345592"/>
              <a:ext cx="41408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6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rPr>
                <a:t>点击输入您的标题</a:t>
              </a:r>
              <a:endParaRPr lang="zh-CN" altLang="en-US" sz="2400" spc="600" dirty="0">
                <a:latin typeface="inpin lingxiuti" panose="02000500000000000000" pitchFamily="2" charset="-122"/>
                <a:ea typeface="inpin lingxiuti" panose="02000500000000000000" pitchFamily="2" charset="-122"/>
                <a:cs typeface="+mn-ea"/>
                <a:sym typeface="inpin lingxiuti" panose="02000500000000000000" pitchFamily="2" charset="-122"/>
              </a:endParaRPr>
            </a:p>
          </p:txBody>
        </p:sp>
      </p:grpSp>
      <p:grpSp>
        <p:nvGrpSpPr>
          <p:cNvPr id="7" name="20420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679253" y="1431958"/>
            <a:ext cx="10858501" cy="3941700"/>
            <a:chOff x="660399" y="1130300"/>
            <a:chExt cx="10858501" cy="3941700"/>
          </a:xfrm>
        </p:grpSpPr>
        <p:sp>
          <p:nvSpPr>
            <p:cNvPr id="8" name="iṧľîďe"/>
            <p:cNvSpPr/>
            <p:nvPr/>
          </p:nvSpPr>
          <p:spPr>
            <a:xfrm>
              <a:off x="2252814" y="3180110"/>
              <a:ext cx="1091475" cy="1891890"/>
            </a:xfrm>
            <a:prstGeom prst="chevron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9" name="ïşļîḑè"/>
            <p:cNvSpPr/>
            <p:nvPr/>
          </p:nvSpPr>
          <p:spPr>
            <a:xfrm>
              <a:off x="2439976" y="3781320"/>
              <a:ext cx="657692" cy="657689"/>
            </a:xfrm>
            <a:prstGeom prst="ellipse">
              <a:avLst/>
            </a:prstGeom>
            <a:solidFill>
              <a:schemeClr val="lt1"/>
            </a:solidFill>
            <a:ln w="38100" cap="flat" cmpd="sng">
              <a:solidFill>
                <a:schemeClr val="bg1">
                  <a:lumMod val="95000"/>
                </a:schemeClr>
              </a:solidFill>
              <a:prstDash val="solid"/>
              <a:miter/>
              <a:headEnd type="none" w="med" len="med"/>
              <a:tailEnd type="none" w="med" len="med"/>
            </a:ln>
            <a:effectLst/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endParaRPr lang="en-US" sz="1400" b="1" dirty="0">
                <a:solidFill>
                  <a:schemeClr val="accent1"/>
                </a:solidFill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10" name="iṣḷîḑè"/>
            <p:cNvSpPr/>
            <p:nvPr/>
          </p:nvSpPr>
          <p:spPr>
            <a:xfrm>
              <a:off x="2565844" y="3927127"/>
              <a:ext cx="405956" cy="366074"/>
            </a:xfrm>
            <a:custGeom>
              <a:avLst/>
              <a:gdLst>
                <a:gd name="connsiteX0" fmla="*/ 521432 w 608344"/>
                <a:gd name="connsiteY0" fmla="*/ 370453 h 548582"/>
                <a:gd name="connsiteX1" fmla="*/ 465737 w 608344"/>
                <a:gd name="connsiteY1" fmla="*/ 425787 h 548582"/>
                <a:gd name="connsiteX2" fmla="*/ 442491 w 608344"/>
                <a:gd name="connsiteY2" fmla="*/ 402479 h 548582"/>
                <a:gd name="connsiteX3" fmla="*/ 418201 w 608344"/>
                <a:gd name="connsiteY3" fmla="*/ 426545 h 548582"/>
                <a:gd name="connsiteX4" fmla="*/ 441447 w 608344"/>
                <a:gd name="connsiteY4" fmla="*/ 449948 h 548582"/>
                <a:gd name="connsiteX5" fmla="*/ 465642 w 608344"/>
                <a:gd name="connsiteY5" fmla="*/ 474204 h 548582"/>
                <a:gd name="connsiteX6" fmla="*/ 489932 w 608344"/>
                <a:gd name="connsiteY6" fmla="*/ 450043 h 548582"/>
                <a:gd name="connsiteX7" fmla="*/ 545532 w 608344"/>
                <a:gd name="connsiteY7" fmla="*/ 394709 h 548582"/>
                <a:gd name="connsiteX8" fmla="*/ 481962 w 608344"/>
                <a:gd name="connsiteY8" fmla="*/ 296170 h 548582"/>
                <a:gd name="connsiteX9" fmla="*/ 608344 w 608344"/>
                <a:gd name="connsiteY9" fmla="*/ 422376 h 548582"/>
                <a:gd name="connsiteX10" fmla="*/ 481962 w 608344"/>
                <a:gd name="connsiteY10" fmla="*/ 548582 h 548582"/>
                <a:gd name="connsiteX11" fmla="*/ 355579 w 608344"/>
                <a:gd name="connsiteY11" fmla="*/ 422376 h 548582"/>
                <a:gd name="connsiteX12" fmla="*/ 481962 w 608344"/>
                <a:gd name="connsiteY12" fmla="*/ 296170 h 548582"/>
                <a:gd name="connsiteX13" fmla="*/ 255835 w 608344"/>
                <a:gd name="connsiteY13" fmla="*/ 446 h 548582"/>
                <a:gd name="connsiteX14" fmla="*/ 317801 w 608344"/>
                <a:gd name="connsiteY14" fmla="*/ 13616 h 548582"/>
                <a:gd name="connsiteX15" fmla="*/ 348072 w 608344"/>
                <a:gd name="connsiteY15" fmla="*/ 41661 h 548582"/>
                <a:gd name="connsiteX16" fmla="*/ 381190 w 608344"/>
                <a:gd name="connsiteY16" fmla="*/ 146831 h 548582"/>
                <a:gd name="connsiteX17" fmla="*/ 378913 w 608344"/>
                <a:gd name="connsiteY17" fmla="*/ 156211 h 548582"/>
                <a:gd name="connsiteX18" fmla="*/ 387833 w 608344"/>
                <a:gd name="connsiteY18" fmla="*/ 200458 h 548582"/>
                <a:gd name="connsiteX19" fmla="*/ 366387 w 608344"/>
                <a:gd name="connsiteY19" fmla="*/ 237694 h 548582"/>
                <a:gd name="connsiteX20" fmla="*/ 351393 w 608344"/>
                <a:gd name="connsiteY20" fmla="*/ 278720 h 548582"/>
                <a:gd name="connsiteX21" fmla="*/ 351393 w 608344"/>
                <a:gd name="connsiteY21" fmla="*/ 322873 h 548582"/>
                <a:gd name="connsiteX22" fmla="*/ 317611 w 608344"/>
                <a:gd name="connsiteY22" fmla="*/ 422358 h 548582"/>
                <a:gd name="connsiteX23" fmla="*/ 376635 w 608344"/>
                <a:gd name="connsiteY23" fmla="*/ 548088 h 548582"/>
                <a:gd name="connsiteX24" fmla="*/ 26855 w 608344"/>
                <a:gd name="connsiteY24" fmla="*/ 548088 h 548582"/>
                <a:gd name="connsiteX25" fmla="*/ 0 w 608344"/>
                <a:gd name="connsiteY25" fmla="*/ 521274 h 548582"/>
                <a:gd name="connsiteX26" fmla="*/ 0 w 608344"/>
                <a:gd name="connsiteY26" fmla="*/ 473806 h 548582"/>
                <a:gd name="connsiteX27" fmla="*/ 19453 w 608344"/>
                <a:gd name="connsiteY27" fmla="*/ 432969 h 548582"/>
                <a:gd name="connsiteX28" fmla="*/ 173751 w 608344"/>
                <a:gd name="connsiteY28" fmla="*/ 334242 h 548582"/>
                <a:gd name="connsiteX29" fmla="*/ 176408 w 608344"/>
                <a:gd name="connsiteY29" fmla="*/ 329884 h 548582"/>
                <a:gd name="connsiteX30" fmla="*/ 176408 w 608344"/>
                <a:gd name="connsiteY30" fmla="*/ 278720 h 548582"/>
                <a:gd name="connsiteX31" fmla="*/ 161320 w 608344"/>
                <a:gd name="connsiteY31" fmla="*/ 237694 h 548582"/>
                <a:gd name="connsiteX32" fmla="*/ 139969 w 608344"/>
                <a:gd name="connsiteY32" fmla="*/ 200458 h 548582"/>
                <a:gd name="connsiteX33" fmla="*/ 148320 w 608344"/>
                <a:gd name="connsiteY33" fmla="*/ 156211 h 548582"/>
                <a:gd name="connsiteX34" fmla="*/ 146042 w 608344"/>
                <a:gd name="connsiteY34" fmla="*/ 146736 h 548582"/>
                <a:gd name="connsiteX35" fmla="*/ 145758 w 608344"/>
                <a:gd name="connsiteY35" fmla="*/ 95099 h 548582"/>
                <a:gd name="connsiteX36" fmla="*/ 176029 w 608344"/>
                <a:gd name="connsiteY36" fmla="*/ 42135 h 548582"/>
                <a:gd name="connsiteX37" fmla="*/ 203928 w 608344"/>
                <a:gd name="connsiteY37" fmla="*/ 19017 h 548582"/>
                <a:gd name="connsiteX38" fmla="*/ 231162 w 608344"/>
                <a:gd name="connsiteY38" fmla="*/ 5089 h 548582"/>
                <a:gd name="connsiteX39" fmla="*/ 255835 w 608344"/>
                <a:gd name="connsiteY39" fmla="*/ 446 h 54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08344" h="548582">
                  <a:moveTo>
                    <a:pt x="521432" y="370453"/>
                  </a:moveTo>
                  <a:lnTo>
                    <a:pt x="465737" y="425787"/>
                  </a:lnTo>
                  <a:lnTo>
                    <a:pt x="442491" y="402479"/>
                  </a:lnTo>
                  <a:lnTo>
                    <a:pt x="418201" y="426545"/>
                  </a:lnTo>
                  <a:lnTo>
                    <a:pt x="441447" y="449948"/>
                  </a:lnTo>
                  <a:lnTo>
                    <a:pt x="465642" y="474204"/>
                  </a:lnTo>
                  <a:lnTo>
                    <a:pt x="489932" y="450043"/>
                  </a:lnTo>
                  <a:lnTo>
                    <a:pt x="545532" y="394709"/>
                  </a:lnTo>
                  <a:close/>
                  <a:moveTo>
                    <a:pt x="481962" y="296170"/>
                  </a:moveTo>
                  <a:cubicBezTo>
                    <a:pt x="551795" y="296170"/>
                    <a:pt x="608344" y="352641"/>
                    <a:pt x="608344" y="422376"/>
                  </a:cubicBezTo>
                  <a:cubicBezTo>
                    <a:pt x="608344" y="492111"/>
                    <a:pt x="551795" y="548582"/>
                    <a:pt x="481962" y="548582"/>
                  </a:cubicBezTo>
                  <a:cubicBezTo>
                    <a:pt x="412129" y="548582"/>
                    <a:pt x="355579" y="492111"/>
                    <a:pt x="355579" y="422376"/>
                  </a:cubicBezTo>
                  <a:cubicBezTo>
                    <a:pt x="355579" y="352641"/>
                    <a:pt x="412129" y="296170"/>
                    <a:pt x="481962" y="296170"/>
                  </a:cubicBezTo>
                  <a:close/>
                  <a:moveTo>
                    <a:pt x="255835" y="446"/>
                  </a:moveTo>
                  <a:cubicBezTo>
                    <a:pt x="282785" y="-1828"/>
                    <a:pt x="303187" y="4899"/>
                    <a:pt x="317801" y="13616"/>
                  </a:cubicBezTo>
                  <a:cubicBezTo>
                    <a:pt x="339721" y="25744"/>
                    <a:pt x="348072" y="41661"/>
                    <a:pt x="348072" y="41661"/>
                  </a:cubicBezTo>
                  <a:cubicBezTo>
                    <a:pt x="348072" y="41661"/>
                    <a:pt x="398176" y="45167"/>
                    <a:pt x="381190" y="146831"/>
                  </a:cubicBezTo>
                  <a:cubicBezTo>
                    <a:pt x="380621" y="149863"/>
                    <a:pt x="379862" y="153085"/>
                    <a:pt x="378913" y="156211"/>
                  </a:cubicBezTo>
                  <a:cubicBezTo>
                    <a:pt x="388592" y="156211"/>
                    <a:pt x="398271" y="163507"/>
                    <a:pt x="387833" y="200458"/>
                  </a:cubicBezTo>
                  <a:cubicBezTo>
                    <a:pt x="379672" y="229262"/>
                    <a:pt x="372080" y="237221"/>
                    <a:pt x="366387" y="237694"/>
                  </a:cubicBezTo>
                  <a:cubicBezTo>
                    <a:pt x="364394" y="250675"/>
                    <a:pt x="359175" y="265076"/>
                    <a:pt x="351393" y="278720"/>
                  </a:cubicBezTo>
                  <a:lnTo>
                    <a:pt x="351393" y="322873"/>
                  </a:lnTo>
                  <a:cubicBezTo>
                    <a:pt x="330232" y="350539"/>
                    <a:pt x="317611" y="385027"/>
                    <a:pt x="317611" y="422358"/>
                  </a:cubicBezTo>
                  <a:cubicBezTo>
                    <a:pt x="317611" y="472764"/>
                    <a:pt x="340480" y="518053"/>
                    <a:pt x="376635" y="548088"/>
                  </a:cubicBezTo>
                  <a:lnTo>
                    <a:pt x="26855" y="548088"/>
                  </a:lnTo>
                  <a:cubicBezTo>
                    <a:pt x="12052" y="548088"/>
                    <a:pt x="0" y="536055"/>
                    <a:pt x="0" y="521274"/>
                  </a:cubicBezTo>
                  <a:lnTo>
                    <a:pt x="0" y="473806"/>
                  </a:lnTo>
                  <a:cubicBezTo>
                    <a:pt x="0" y="457983"/>
                    <a:pt x="7212" y="443013"/>
                    <a:pt x="19453" y="432969"/>
                  </a:cubicBezTo>
                  <a:cubicBezTo>
                    <a:pt x="86638" y="377921"/>
                    <a:pt x="159043" y="341443"/>
                    <a:pt x="173751" y="334242"/>
                  </a:cubicBezTo>
                  <a:cubicBezTo>
                    <a:pt x="175365" y="333484"/>
                    <a:pt x="176408" y="331779"/>
                    <a:pt x="176408" y="329884"/>
                  </a:cubicBezTo>
                  <a:lnTo>
                    <a:pt x="176408" y="278720"/>
                  </a:lnTo>
                  <a:cubicBezTo>
                    <a:pt x="168437" y="265076"/>
                    <a:pt x="163313" y="250675"/>
                    <a:pt x="161320" y="237694"/>
                  </a:cubicBezTo>
                  <a:cubicBezTo>
                    <a:pt x="155627" y="237221"/>
                    <a:pt x="148035" y="229072"/>
                    <a:pt x="139969" y="200458"/>
                  </a:cubicBezTo>
                  <a:cubicBezTo>
                    <a:pt x="129531" y="164170"/>
                    <a:pt x="138925" y="156496"/>
                    <a:pt x="148320" y="156211"/>
                  </a:cubicBezTo>
                  <a:cubicBezTo>
                    <a:pt x="147371" y="153085"/>
                    <a:pt x="146612" y="149863"/>
                    <a:pt x="146042" y="146736"/>
                  </a:cubicBezTo>
                  <a:cubicBezTo>
                    <a:pt x="142436" y="128450"/>
                    <a:pt x="141487" y="111396"/>
                    <a:pt x="145758" y="95099"/>
                  </a:cubicBezTo>
                  <a:cubicBezTo>
                    <a:pt x="150787" y="73212"/>
                    <a:pt x="162744" y="55684"/>
                    <a:pt x="176029" y="42135"/>
                  </a:cubicBezTo>
                  <a:cubicBezTo>
                    <a:pt x="184379" y="33134"/>
                    <a:pt x="193869" y="25459"/>
                    <a:pt x="203928" y="19017"/>
                  </a:cubicBezTo>
                  <a:cubicBezTo>
                    <a:pt x="212183" y="13332"/>
                    <a:pt x="221293" y="8405"/>
                    <a:pt x="231162" y="5089"/>
                  </a:cubicBezTo>
                  <a:cubicBezTo>
                    <a:pt x="238849" y="2625"/>
                    <a:pt x="247105" y="825"/>
                    <a:pt x="255835" y="446"/>
                  </a:cubicBezTo>
                  <a:close/>
                </a:path>
              </a:pathLst>
            </a:custGeom>
            <a:solidFill>
              <a:schemeClr val="accent1"/>
            </a:solidFill>
            <a:ln w="38100" cap="flat" cmpd="sng">
              <a:noFill/>
              <a:prstDash val="solid"/>
              <a:miter/>
              <a:headEnd type="none" w="med" len="med"/>
              <a:tailEnd type="none" w="med" len="med"/>
            </a:ln>
            <a:effectLst/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endParaRPr lang="en-US" sz="1400" b="1" dirty="0">
                <a:solidFill>
                  <a:schemeClr val="accent1"/>
                </a:solidFill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grpSp>
          <p:nvGrpSpPr>
            <p:cNvPr id="11" name="ïṥľîḑè"/>
            <p:cNvGrpSpPr/>
            <p:nvPr/>
          </p:nvGrpSpPr>
          <p:grpSpPr>
            <a:xfrm>
              <a:off x="660400" y="3686175"/>
              <a:ext cx="1696421" cy="1074799"/>
              <a:chOff x="660400" y="2251530"/>
              <a:chExt cx="1696421" cy="1074799"/>
            </a:xfrm>
          </p:grpSpPr>
          <p:sp>
            <p:nvSpPr>
              <p:cNvPr id="33" name="îṥlîďé">
                <a:extLst>
                  <a:ext uri="{FF2B5EF4-FFF2-40B4-BE49-F238E27FC236}">
                    <a16:creationId xmlns:a16="http://schemas.microsoft.com/office/drawing/2014/main" id="{1D4CDB25-6F98-4131-8836-D48A299E62FF}"/>
                  </a:ext>
                </a:extLst>
              </p:cNvPr>
              <p:cNvSpPr/>
              <p:nvPr/>
            </p:nvSpPr>
            <p:spPr bwMode="auto">
              <a:xfrm>
                <a:off x="660400" y="2664411"/>
                <a:ext cx="1696421" cy="6619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fontScale="85000"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endPara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……</a:t>
                </a:r>
              </a:p>
            </p:txBody>
          </p:sp>
          <p:sp>
            <p:nvSpPr>
              <p:cNvPr id="34" name="ïṣḻïḓê">
                <a:extLst>
                  <a:ext uri="{FF2B5EF4-FFF2-40B4-BE49-F238E27FC236}">
                    <a16:creationId xmlns:a16="http://schemas.microsoft.com/office/drawing/2014/main" id="{957DAD2D-BFEA-41A1-B629-45718F1538A2}"/>
                  </a:ext>
                </a:extLst>
              </p:cNvPr>
              <p:cNvSpPr txBox="1"/>
              <p:nvPr/>
            </p:nvSpPr>
            <p:spPr bwMode="auto">
              <a:xfrm>
                <a:off x="660400" y="2251530"/>
                <a:ext cx="1696421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 b="1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输入标题</a:t>
                </a:r>
                <a:endParaRPr lang="en-US" altLang="zh-CN" sz="1800" b="1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sp>
          <p:nvSpPr>
            <p:cNvPr id="12" name="íśḷïḋê"/>
            <p:cNvSpPr/>
            <p:nvPr/>
          </p:nvSpPr>
          <p:spPr>
            <a:xfrm>
              <a:off x="4977684" y="3180110"/>
              <a:ext cx="1091475" cy="1891890"/>
            </a:xfrm>
            <a:prstGeom prst="chevron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13" name="íşlíďê"/>
            <p:cNvSpPr/>
            <p:nvPr/>
          </p:nvSpPr>
          <p:spPr>
            <a:xfrm>
              <a:off x="5122280" y="3781320"/>
              <a:ext cx="657692" cy="657689"/>
            </a:xfrm>
            <a:prstGeom prst="ellipse">
              <a:avLst/>
            </a:prstGeom>
            <a:solidFill>
              <a:schemeClr val="lt1"/>
            </a:solidFill>
            <a:ln w="38100" cap="flat" cmpd="sng">
              <a:solidFill>
                <a:schemeClr val="bg1">
                  <a:lumMod val="95000"/>
                </a:schemeClr>
              </a:solidFill>
              <a:prstDash val="solid"/>
              <a:miter/>
              <a:headEnd type="none" w="med" len="med"/>
              <a:tailEnd type="none" w="med" len="med"/>
            </a:ln>
            <a:effectLst/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ctr">
                <a:buSzPct val="25000"/>
              </a:pPr>
              <a:endParaRPr lang="en-US" sz="1400" b="1" dirty="0">
                <a:solidFill>
                  <a:schemeClr val="accent1"/>
                </a:solidFill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14" name="î$lîḑê"/>
            <p:cNvSpPr/>
            <p:nvPr/>
          </p:nvSpPr>
          <p:spPr>
            <a:xfrm>
              <a:off x="5223218" y="3941556"/>
              <a:ext cx="455816" cy="337216"/>
            </a:xfrm>
            <a:custGeom>
              <a:avLst/>
              <a:gdLst>
                <a:gd name="T0" fmla="*/ 278945 h 440259"/>
                <a:gd name="T1" fmla="*/ 278945 h 440259"/>
                <a:gd name="T2" fmla="*/ 278945 h 440259"/>
                <a:gd name="T3" fmla="*/ 278945 h 440259"/>
                <a:gd name="T4" fmla="*/ 278945 h 440259"/>
                <a:gd name="T5" fmla="*/ 278945 h 440259"/>
                <a:gd name="T6" fmla="*/ 278945 h 440259"/>
                <a:gd name="T7" fmla="*/ 278945 h 440259"/>
                <a:gd name="T8" fmla="*/ 278945 h 440259"/>
                <a:gd name="T9" fmla="*/ 278945 h 440259"/>
                <a:gd name="T10" fmla="*/ 278945 h 440259"/>
                <a:gd name="T11" fmla="*/ 278945 h 440259"/>
                <a:gd name="T12" fmla="*/ 278945 h 440259"/>
                <a:gd name="T13" fmla="*/ 278945 h 440259"/>
                <a:gd name="T14" fmla="*/ 278945 h 440259"/>
                <a:gd name="T15" fmla="*/ 278945 h 440259"/>
                <a:gd name="T16" fmla="*/ 278945 h 440259"/>
                <a:gd name="T17" fmla="*/ 278945 h 440259"/>
                <a:gd name="T18" fmla="*/ 278945 h 440259"/>
                <a:gd name="T19" fmla="*/ 278945 h 440259"/>
                <a:gd name="T20" fmla="*/ 278945 h 440259"/>
                <a:gd name="T21" fmla="*/ 278945 h 440259"/>
                <a:gd name="T22" fmla="*/ 278945 h 440259"/>
                <a:gd name="T23" fmla="*/ 278945 h 440259"/>
                <a:gd name="T24" fmla="*/ 278945 h 440259"/>
                <a:gd name="T25" fmla="*/ 278945 h 440259"/>
                <a:gd name="T26" fmla="*/ 278945 h 440259"/>
                <a:gd name="T27" fmla="*/ 278945 h 440259"/>
                <a:gd name="T28" fmla="*/ 278945 h 440259"/>
                <a:gd name="T29" fmla="*/ 278945 h 440259"/>
                <a:gd name="T30" fmla="*/ 88862 h 440259"/>
                <a:gd name="T31" fmla="*/ 88862 h 440259"/>
                <a:gd name="T32" fmla="*/ 278945 h 440259"/>
                <a:gd name="T33" fmla="*/ 278945 h 440259"/>
                <a:gd name="T34" fmla="*/ 278945 h 440259"/>
                <a:gd name="T35" fmla="*/ 278945 h 440259"/>
                <a:gd name="T36" fmla="*/ 278945 h 440259"/>
                <a:gd name="T37" fmla="*/ 278945 h 440259"/>
                <a:gd name="T38" fmla="*/ 278945 h 440259"/>
                <a:gd name="T39" fmla="*/ 278945 h 440259"/>
                <a:gd name="T40" fmla="*/ 278945 h 440259"/>
                <a:gd name="T41" fmla="*/ 278945 h 440259"/>
                <a:gd name="T42" fmla="*/ 278945 h 440259"/>
                <a:gd name="T43" fmla="*/ 278945 h 440259"/>
                <a:gd name="T44" fmla="*/ 278945 h 440259"/>
                <a:gd name="T45" fmla="*/ 278945 h 440259"/>
                <a:gd name="T46" fmla="*/ 278945 h 440259"/>
                <a:gd name="T47" fmla="*/ 278945 h 440259"/>
                <a:gd name="T48" fmla="*/ 278945 h 440259"/>
                <a:gd name="T49" fmla="*/ 278945 h 440259"/>
                <a:gd name="T50" fmla="*/ 278945 h 440259"/>
                <a:gd name="T51" fmla="*/ 278945 h 440259"/>
                <a:gd name="T52" fmla="*/ 278945 h 440259"/>
                <a:gd name="T53" fmla="*/ 278945 h 440259"/>
                <a:gd name="T54" fmla="*/ 278945 h 440259"/>
                <a:gd name="T55" fmla="*/ 278945 h 440259"/>
                <a:gd name="T56" fmla="*/ 278945 h 440259"/>
                <a:gd name="T57" fmla="*/ 278945 h 440259"/>
                <a:gd name="T58" fmla="*/ 278945 h 440259"/>
                <a:gd name="T59" fmla="*/ 278945 h 440259"/>
                <a:gd name="T60" fmla="*/ 278945 h 440259"/>
                <a:gd name="T61" fmla="*/ 278945 h 440259"/>
                <a:gd name="T62" fmla="*/ 278945 h 440259"/>
                <a:gd name="T63" fmla="*/ 278945 h 440259"/>
                <a:gd name="T64" fmla="*/ 278945 h 440259"/>
                <a:gd name="T65" fmla="*/ 278945 h 440259"/>
                <a:gd name="T66" fmla="*/ 278945 h 440259"/>
                <a:gd name="T67" fmla="*/ 278945 h 440259"/>
                <a:gd name="T68" fmla="*/ 278945 h 440259"/>
                <a:gd name="T69" fmla="*/ 278945 h 440259"/>
                <a:gd name="T70" fmla="*/ 278945 h 440259"/>
                <a:gd name="T71" fmla="*/ 278945 h 440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608" h="4896">
                  <a:moveTo>
                    <a:pt x="6608" y="638"/>
                  </a:moveTo>
                  <a:lnTo>
                    <a:pt x="6608" y="2638"/>
                  </a:lnTo>
                  <a:cubicBezTo>
                    <a:pt x="6608" y="2638"/>
                    <a:pt x="6180" y="2723"/>
                    <a:pt x="6092" y="2734"/>
                  </a:cubicBezTo>
                  <a:cubicBezTo>
                    <a:pt x="6004" y="2745"/>
                    <a:pt x="5728" y="2834"/>
                    <a:pt x="5528" y="2642"/>
                  </a:cubicBezTo>
                  <a:cubicBezTo>
                    <a:pt x="5219" y="2346"/>
                    <a:pt x="4122" y="1254"/>
                    <a:pt x="4122" y="1254"/>
                  </a:cubicBezTo>
                  <a:cubicBezTo>
                    <a:pt x="4122" y="1254"/>
                    <a:pt x="3932" y="1069"/>
                    <a:pt x="3629" y="1229"/>
                  </a:cubicBezTo>
                  <a:cubicBezTo>
                    <a:pt x="3350" y="1376"/>
                    <a:pt x="2936" y="1592"/>
                    <a:pt x="2764" y="1675"/>
                  </a:cubicBezTo>
                  <a:cubicBezTo>
                    <a:pt x="2437" y="1849"/>
                    <a:pt x="2167" y="1574"/>
                    <a:pt x="2167" y="1364"/>
                  </a:cubicBezTo>
                  <a:cubicBezTo>
                    <a:pt x="2167" y="1201"/>
                    <a:pt x="2269" y="1090"/>
                    <a:pt x="2414" y="1009"/>
                  </a:cubicBezTo>
                  <a:cubicBezTo>
                    <a:pt x="2808" y="770"/>
                    <a:pt x="3637" y="305"/>
                    <a:pt x="3983" y="121"/>
                  </a:cubicBezTo>
                  <a:cubicBezTo>
                    <a:pt x="4193" y="9"/>
                    <a:pt x="4344" y="0"/>
                    <a:pt x="4633" y="243"/>
                  </a:cubicBezTo>
                  <a:cubicBezTo>
                    <a:pt x="4988" y="541"/>
                    <a:pt x="5304" y="814"/>
                    <a:pt x="5304" y="814"/>
                  </a:cubicBezTo>
                  <a:cubicBezTo>
                    <a:pt x="5304" y="814"/>
                    <a:pt x="5407" y="900"/>
                    <a:pt x="5571" y="865"/>
                  </a:cubicBezTo>
                  <a:cubicBezTo>
                    <a:pt x="5975" y="780"/>
                    <a:pt x="6608" y="638"/>
                    <a:pt x="6608" y="638"/>
                  </a:cubicBezTo>
                  <a:close/>
                  <a:moveTo>
                    <a:pt x="2241" y="4027"/>
                  </a:moveTo>
                  <a:cubicBezTo>
                    <a:pt x="2294" y="3891"/>
                    <a:pt x="2277" y="3738"/>
                    <a:pt x="2175" y="3633"/>
                  </a:cubicBezTo>
                  <a:cubicBezTo>
                    <a:pt x="2083" y="3540"/>
                    <a:pt x="1950" y="3515"/>
                    <a:pt x="1822" y="3544"/>
                  </a:cubicBezTo>
                  <a:cubicBezTo>
                    <a:pt x="1858" y="3418"/>
                    <a:pt x="1838" y="3283"/>
                    <a:pt x="1746" y="3188"/>
                  </a:cubicBezTo>
                  <a:cubicBezTo>
                    <a:pt x="1654" y="3095"/>
                    <a:pt x="1521" y="3070"/>
                    <a:pt x="1394" y="3099"/>
                  </a:cubicBezTo>
                  <a:cubicBezTo>
                    <a:pt x="1429" y="2973"/>
                    <a:pt x="1409" y="2838"/>
                    <a:pt x="1317" y="2744"/>
                  </a:cubicBezTo>
                  <a:cubicBezTo>
                    <a:pt x="1173" y="2596"/>
                    <a:pt x="924" y="2602"/>
                    <a:pt x="760" y="2758"/>
                  </a:cubicBezTo>
                  <a:cubicBezTo>
                    <a:pt x="597" y="2915"/>
                    <a:pt x="492" y="3198"/>
                    <a:pt x="638" y="3365"/>
                  </a:cubicBezTo>
                  <a:cubicBezTo>
                    <a:pt x="783" y="3531"/>
                    <a:pt x="950" y="3430"/>
                    <a:pt x="1077" y="3401"/>
                  </a:cubicBezTo>
                  <a:cubicBezTo>
                    <a:pt x="1042" y="3527"/>
                    <a:pt x="936" y="3645"/>
                    <a:pt x="1066" y="3810"/>
                  </a:cubicBezTo>
                  <a:cubicBezTo>
                    <a:pt x="1197" y="3975"/>
                    <a:pt x="1378" y="3875"/>
                    <a:pt x="1506" y="3846"/>
                  </a:cubicBezTo>
                  <a:cubicBezTo>
                    <a:pt x="1470" y="3972"/>
                    <a:pt x="1369" y="4101"/>
                    <a:pt x="1494" y="4254"/>
                  </a:cubicBezTo>
                  <a:cubicBezTo>
                    <a:pt x="1621" y="4408"/>
                    <a:pt x="1829" y="4326"/>
                    <a:pt x="1966" y="4283"/>
                  </a:cubicBezTo>
                  <a:cubicBezTo>
                    <a:pt x="1913" y="4419"/>
                    <a:pt x="1799" y="4566"/>
                    <a:pt x="1945" y="4730"/>
                  </a:cubicBezTo>
                  <a:cubicBezTo>
                    <a:pt x="2090" y="4896"/>
                    <a:pt x="2426" y="4819"/>
                    <a:pt x="2590" y="4663"/>
                  </a:cubicBezTo>
                  <a:cubicBezTo>
                    <a:pt x="2753" y="4506"/>
                    <a:pt x="2769" y="4258"/>
                    <a:pt x="2625" y="4110"/>
                  </a:cubicBezTo>
                  <a:cubicBezTo>
                    <a:pt x="2526" y="4008"/>
                    <a:pt x="2378" y="3985"/>
                    <a:pt x="2241" y="4027"/>
                  </a:cubicBezTo>
                  <a:close/>
                  <a:moveTo>
                    <a:pt x="5233" y="2987"/>
                  </a:moveTo>
                  <a:cubicBezTo>
                    <a:pt x="4047" y="1802"/>
                    <a:pt x="4605" y="2359"/>
                    <a:pt x="3967" y="1720"/>
                  </a:cubicBezTo>
                  <a:cubicBezTo>
                    <a:pt x="3967" y="1720"/>
                    <a:pt x="3775" y="1529"/>
                    <a:pt x="3523" y="1640"/>
                  </a:cubicBezTo>
                  <a:cubicBezTo>
                    <a:pt x="3346" y="1718"/>
                    <a:pt x="3117" y="1824"/>
                    <a:pt x="2945" y="1905"/>
                  </a:cubicBezTo>
                  <a:cubicBezTo>
                    <a:pt x="2757" y="2004"/>
                    <a:pt x="2621" y="2034"/>
                    <a:pt x="2557" y="2034"/>
                  </a:cubicBezTo>
                  <a:cubicBezTo>
                    <a:pt x="2192" y="2031"/>
                    <a:pt x="1896" y="1738"/>
                    <a:pt x="1896" y="1373"/>
                  </a:cubicBezTo>
                  <a:cubicBezTo>
                    <a:pt x="1896" y="1137"/>
                    <a:pt x="2022" y="931"/>
                    <a:pt x="2209" y="814"/>
                  </a:cubicBezTo>
                  <a:cubicBezTo>
                    <a:pt x="2472" y="632"/>
                    <a:pt x="3078" y="310"/>
                    <a:pt x="3078" y="310"/>
                  </a:cubicBezTo>
                  <a:cubicBezTo>
                    <a:pt x="3078" y="310"/>
                    <a:pt x="2894" y="76"/>
                    <a:pt x="2489" y="76"/>
                  </a:cubicBezTo>
                  <a:cubicBezTo>
                    <a:pt x="2085" y="76"/>
                    <a:pt x="1240" y="629"/>
                    <a:pt x="1240" y="629"/>
                  </a:cubicBezTo>
                  <a:cubicBezTo>
                    <a:pt x="1240" y="629"/>
                    <a:pt x="1000" y="783"/>
                    <a:pt x="659" y="644"/>
                  </a:cubicBezTo>
                  <a:lnTo>
                    <a:pt x="0" y="415"/>
                  </a:lnTo>
                  <a:lnTo>
                    <a:pt x="0" y="2704"/>
                  </a:lnTo>
                  <a:cubicBezTo>
                    <a:pt x="0" y="2704"/>
                    <a:pt x="188" y="2758"/>
                    <a:pt x="357" y="2827"/>
                  </a:cubicBezTo>
                  <a:cubicBezTo>
                    <a:pt x="395" y="2719"/>
                    <a:pt x="457" y="2618"/>
                    <a:pt x="542" y="2535"/>
                  </a:cubicBezTo>
                  <a:cubicBezTo>
                    <a:pt x="822" y="2268"/>
                    <a:pt x="1287" y="2265"/>
                    <a:pt x="1542" y="2528"/>
                  </a:cubicBezTo>
                  <a:cubicBezTo>
                    <a:pt x="1619" y="2608"/>
                    <a:pt x="1673" y="2703"/>
                    <a:pt x="1700" y="2808"/>
                  </a:cubicBezTo>
                  <a:cubicBezTo>
                    <a:pt x="1803" y="2840"/>
                    <a:pt x="1896" y="2896"/>
                    <a:pt x="1971" y="2973"/>
                  </a:cubicBezTo>
                  <a:cubicBezTo>
                    <a:pt x="2048" y="3053"/>
                    <a:pt x="2101" y="3148"/>
                    <a:pt x="2129" y="3253"/>
                  </a:cubicBezTo>
                  <a:cubicBezTo>
                    <a:pt x="2231" y="3285"/>
                    <a:pt x="2324" y="3341"/>
                    <a:pt x="2399" y="3418"/>
                  </a:cubicBezTo>
                  <a:cubicBezTo>
                    <a:pt x="2484" y="3505"/>
                    <a:pt x="2540" y="3611"/>
                    <a:pt x="2566" y="3725"/>
                  </a:cubicBezTo>
                  <a:cubicBezTo>
                    <a:pt x="2674" y="3756"/>
                    <a:pt x="2771" y="3814"/>
                    <a:pt x="2849" y="3894"/>
                  </a:cubicBezTo>
                  <a:cubicBezTo>
                    <a:pt x="3002" y="4051"/>
                    <a:pt x="3056" y="4265"/>
                    <a:pt x="3023" y="4471"/>
                  </a:cubicBezTo>
                  <a:cubicBezTo>
                    <a:pt x="3024" y="4471"/>
                    <a:pt x="3024" y="4471"/>
                    <a:pt x="3024" y="4472"/>
                  </a:cubicBezTo>
                  <a:cubicBezTo>
                    <a:pt x="3027" y="4475"/>
                    <a:pt x="3119" y="4578"/>
                    <a:pt x="3177" y="4636"/>
                  </a:cubicBezTo>
                  <a:cubicBezTo>
                    <a:pt x="3290" y="4749"/>
                    <a:pt x="3475" y="4749"/>
                    <a:pt x="3588" y="4636"/>
                  </a:cubicBezTo>
                  <a:cubicBezTo>
                    <a:pt x="3700" y="4523"/>
                    <a:pt x="3701" y="4339"/>
                    <a:pt x="3588" y="4225"/>
                  </a:cubicBezTo>
                  <a:cubicBezTo>
                    <a:pt x="3584" y="4221"/>
                    <a:pt x="3180" y="3799"/>
                    <a:pt x="3213" y="3766"/>
                  </a:cubicBezTo>
                  <a:cubicBezTo>
                    <a:pt x="3245" y="3734"/>
                    <a:pt x="3759" y="4269"/>
                    <a:pt x="3769" y="4279"/>
                  </a:cubicBezTo>
                  <a:cubicBezTo>
                    <a:pt x="3882" y="4391"/>
                    <a:pt x="4066" y="4391"/>
                    <a:pt x="4179" y="4279"/>
                  </a:cubicBezTo>
                  <a:cubicBezTo>
                    <a:pt x="4292" y="4166"/>
                    <a:pt x="4292" y="3981"/>
                    <a:pt x="4179" y="3868"/>
                  </a:cubicBezTo>
                  <a:cubicBezTo>
                    <a:pt x="4174" y="3863"/>
                    <a:pt x="4151" y="3841"/>
                    <a:pt x="4142" y="3832"/>
                  </a:cubicBezTo>
                  <a:cubicBezTo>
                    <a:pt x="4142" y="3832"/>
                    <a:pt x="3632" y="3378"/>
                    <a:pt x="3671" y="3339"/>
                  </a:cubicBezTo>
                  <a:cubicBezTo>
                    <a:pt x="3710" y="3300"/>
                    <a:pt x="4343" y="3891"/>
                    <a:pt x="4345" y="3891"/>
                  </a:cubicBezTo>
                  <a:cubicBezTo>
                    <a:pt x="4458" y="3993"/>
                    <a:pt x="4634" y="3992"/>
                    <a:pt x="4743" y="3883"/>
                  </a:cubicBezTo>
                  <a:cubicBezTo>
                    <a:pt x="4850" y="3776"/>
                    <a:pt x="4852" y="3608"/>
                    <a:pt x="4758" y="3494"/>
                  </a:cubicBezTo>
                  <a:cubicBezTo>
                    <a:pt x="4756" y="3488"/>
                    <a:pt x="4275" y="2986"/>
                    <a:pt x="4312" y="2948"/>
                  </a:cubicBezTo>
                  <a:cubicBezTo>
                    <a:pt x="4351" y="2910"/>
                    <a:pt x="4826" y="3400"/>
                    <a:pt x="4827" y="3401"/>
                  </a:cubicBezTo>
                  <a:cubicBezTo>
                    <a:pt x="4940" y="3513"/>
                    <a:pt x="5124" y="3513"/>
                    <a:pt x="5238" y="3401"/>
                  </a:cubicBezTo>
                  <a:cubicBezTo>
                    <a:pt x="5350" y="3288"/>
                    <a:pt x="5350" y="3103"/>
                    <a:pt x="5238" y="2990"/>
                  </a:cubicBezTo>
                  <a:cubicBezTo>
                    <a:pt x="5236" y="2989"/>
                    <a:pt x="5234" y="2988"/>
                    <a:pt x="5233" y="298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8100" cap="flat" cmpd="sng">
              <a:noFill/>
              <a:prstDash val="solid"/>
              <a:miter/>
              <a:headEnd type="none" w="med" len="med"/>
              <a:tailEnd type="none" w="med" len="med"/>
            </a:ln>
            <a:effectLst/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endParaRPr lang="en-US" sz="1400" b="1" dirty="0">
                <a:solidFill>
                  <a:schemeClr val="accent1"/>
                </a:solidFill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grpSp>
          <p:nvGrpSpPr>
            <p:cNvPr id="15" name="îṩļîḑe"/>
            <p:cNvGrpSpPr/>
            <p:nvPr/>
          </p:nvGrpSpPr>
          <p:grpSpPr>
            <a:xfrm>
              <a:off x="3281263" y="3686175"/>
              <a:ext cx="1696421" cy="1074799"/>
              <a:chOff x="3353814" y="2269086"/>
              <a:chExt cx="1696421" cy="1074799"/>
            </a:xfrm>
          </p:grpSpPr>
          <p:sp>
            <p:nvSpPr>
              <p:cNvPr id="31" name="iSľíḑè">
                <a:extLst>
                  <a:ext uri="{FF2B5EF4-FFF2-40B4-BE49-F238E27FC236}">
                    <a16:creationId xmlns:a16="http://schemas.microsoft.com/office/drawing/2014/main" id="{1D4CDB25-6F98-4131-8836-D48A299E62FF}"/>
                  </a:ext>
                </a:extLst>
              </p:cNvPr>
              <p:cNvSpPr/>
              <p:nvPr/>
            </p:nvSpPr>
            <p:spPr bwMode="auto">
              <a:xfrm>
                <a:off x="3353814" y="2681967"/>
                <a:ext cx="1696421" cy="6619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fontScale="85000"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endPara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……</a:t>
                </a:r>
              </a:p>
            </p:txBody>
          </p:sp>
          <p:sp>
            <p:nvSpPr>
              <p:cNvPr id="32" name="iṩḻîḑè">
                <a:extLst>
                  <a:ext uri="{FF2B5EF4-FFF2-40B4-BE49-F238E27FC236}">
                    <a16:creationId xmlns:a16="http://schemas.microsoft.com/office/drawing/2014/main" id="{957DAD2D-BFEA-41A1-B629-45718F1538A2}"/>
                  </a:ext>
                </a:extLst>
              </p:cNvPr>
              <p:cNvSpPr txBox="1"/>
              <p:nvPr/>
            </p:nvSpPr>
            <p:spPr bwMode="auto">
              <a:xfrm>
                <a:off x="3353814" y="2269086"/>
                <a:ext cx="1696421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 b="1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输入标题</a:t>
                </a:r>
                <a:endParaRPr lang="en-US" altLang="zh-CN" sz="1800" b="1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sp>
          <p:nvSpPr>
            <p:cNvPr id="16" name="išlîḋè"/>
            <p:cNvSpPr/>
            <p:nvPr/>
          </p:nvSpPr>
          <p:spPr>
            <a:xfrm>
              <a:off x="10427425" y="3180110"/>
              <a:ext cx="1091475" cy="1891890"/>
            </a:xfrm>
            <a:prstGeom prst="chevron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>
                <a:solidFill>
                  <a:srgbClr val="FFC000"/>
                </a:solidFill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17" name="î$ľïdé"/>
            <p:cNvSpPr/>
            <p:nvPr/>
          </p:nvSpPr>
          <p:spPr>
            <a:xfrm>
              <a:off x="10642914" y="3781320"/>
              <a:ext cx="657692" cy="657689"/>
            </a:xfrm>
            <a:prstGeom prst="ellipse">
              <a:avLst/>
            </a:prstGeom>
            <a:solidFill>
              <a:schemeClr val="lt1"/>
            </a:solidFill>
            <a:ln w="38100" cap="flat" cmpd="sng">
              <a:solidFill>
                <a:schemeClr val="bg1">
                  <a:lumMod val="95000"/>
                </a:schemeClr>
              </a:solidFill>
              <a:prstDash val="solid"/>
              <a:miter/>
              <a:headEnd type="none" w="med" len="med"/>
              <a:tailEnd type="none" w="med" len="med"/>
            </a:ln>
            <a:effectLst/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ctr">
                <a:buSzPct val="25000"/>
              </a:pPr>
              <a:endParaRPr lang="en-US" sz="1400" b="1" dirty="0">
                <a:solidFill>
                  <a:schemeClr val="accent1"/>
                </a:solidFill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18" name="iṩḷídé"/>
            <p:cNvSpPr/>
            <p:nvPr/>
          </p:nvSpPr>
          <p:spPr>
            <a:xfrm>
              <a:off x="10763921" y="3881457"/>
              <a:ext cx="415678" cy="457414"/>
            </a:xfrm>
            <a:custGeom>
              <a:avLst/>
              <a:gdLst>
                <a:gd name="T0" fmla="*/ 462 w 473"/>
                <a:gd name="T1" fmla="*/ 99 h 521"/>
                <a:gd name="T2" fmla="*/ 442 w 473"/>
                <a:gd name="T3" fmla="*/ 82 h 521"/>
                <a:gd name="T4" fmla="*/ 345 w 473"/>
                <a:gd name="T5" fmla="*/ 130 h 521"/>
                <a:gd name="T6" fmla="*/ 379 w 473"/>
                <a:gd name="T7" fmla="*/ 27 h 521"/>
                <a:gd name="T8" fmla="*/ 359 w 473"/>
                <a:gd name="T9" fmla="*/ 10 h 521"/>
                <a:gd name="T10" fmla="*/ 290 w 473"/>
                <a:gd name="T11" fmla="*/ 49 h 521"/>
                <a:gd name="T12" fmla="*/ 242 w 473"/>
                <a:gd name="T13" fmla="*/ 105 h 521"/>
                <a:gd name="T14" fmla="*/ 249 w 473"/>
                <a:gd name="T15" fmla="*/ 209 h 521"/>
                <a:gd name="T16" fmla="*/ 234 w 473"/>
                <a:gd name="T17" fmla="*/ 225 h 521"/>
                <a:gd name="T18" fmla="*/ 132 w 473"/>
                <a:gd name="T19" fmla="*/ 91 h 521"/>
                <a:gd name="T20" fmla="*/ 138 w 473"/>
                <a:gd name="T21" fmla="*/ 58 h 521"/>
                <a:gd name="T22" fmla="*/ 73 w 473"/>
                <a:gd name="T23" fmla="*/ 31 h 521"/>
                <a:gd name="T24" fmla="*/ 50 w 473"/>
                <a:gd name="T25" fmla="*/ 51 h 521"/>
                <a:gd name="T26" fmla="*/ 57 w 473"/>
                <a:gd name="T27" fmla="*/ 115 h 521"/>
                <a:gd name="T28" fmla="*/ 96 w 473"/>
                <a:gd name="T29" fmla="*/ 120 h 521"/>
                <a:gd name="T30" fmla="*/ 194 w 473"/>
                <a:gd name="T31" fmla="*/ 249 h 521"/>
                <a:gd name="T32" fmla="*/ 153 w 473"/>
                <a:gd name="T33" fmla="*/ 262 h 521"/>
                <a:gd name="T34" fmla="*/ 0 w 473"/>
                <a:gd name="T35" fmla="*/ 440 h 521"/>
                <a:gd name="T36" fmla="*/ 58 w 473"/>
                <a:gd name="T37" fmla="*/ 490 h 521"/>
                <a:gd name="T38" fmla="*/ 117 w 473"/>
                <a:gd name="T39" fmla="*/ 486 h 521"/>
                <a:gd name="T40" fmla="*/ 253 w 473"/>
                <a:gd name="T41" fmla="*/ 327 h 521"/>
                <a:gd name="T42" fmla="*/ 287 w 473"/>
                <a:gd name="T43" fmla="*/ 372 h 521"/>
                <a:gd name="T44" fmla="*/ 288 w 473"/>
                <a:gd name="T45" fmla="*/ 423 h 521"/>
                <a:gd name="T46" fmla="*/ 362 w 473"/>
                <a:gd name="T47" fmla="*/ 521 h 521"/>
                <a:gd name="T48" fmla="*/ 417 w 473"/>
                <a:gd name="T49" fmla="*/ 480 h 521"/>
                <a:gd name="T50" fmla="*/ 416 w 473"/>
                <a:gd name="T51" fmla="*/ 429 h 521"/>
                <a:gd name="T52" fmla="*/ 342 w 473"/>
                <a:gd name="T53" fmla="*/ 330 h 521"/>
                <a:gd name="T54" fmla="*/ 324 w 473"/>
                <a:gd name="T55" fmla="*/ 343 h 521"/>
                <a:gd name="T56" fmla="*/ 261 w 473"/>
                <a:gd name="T57" fmla="*/ 261 h 521"/>
                <a:gd name="T58" fmla="*/ 281 w 473"/>
                <a:gd name="T59" fmla="*/ 237 h 521"/>
                <a:gd name="T60" fmla="*/ 385 w 473"/>
                <a:gd name="T61" fmla="*/ 229 h 521"/>
                <a:gd name="T62" fmla="*/ 434 w 473"/>
                <a:gd name="T63" fmla="*/ 172 h 521"/>
                <a:gd name="T64" fmla="*/ 462 w 473"/>
                <a:gd name="T65" fmla="*/ 99 h 521"/>
                <a:gd name="T66" fmla="*/ 109 w 473"/>
                <a:gd name="T67" fmla="*/ 443 h 521"/>
                <a:gd name="T68" fmla="*/ 73 w 473"/>
                <a:gd name="T69" fmla="*/ 446 h 521"/>
                <a:gd name="T70" fmla="*/ 70 w 473"/>
                <a:gd name="T71" fmla="*/ 410 h 521"/>
                <a:gd name="T72" fmla="*/ 106 w 473"/>
                <a:gd name="T73" fmla="*/ 407 h 521"/>
                <a:gd name="T74" fmla="*/ 109 w 473"/>
                <a:gd name="T75" fmla="*/ 443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3" h="521">
                  <a:moveTo>
                    <a:pt x="462" y="99"/>
                  </a:moveTo>
                  <a:lnTo>
                    <a:pt x="442" y="82"/>
                  </a:lnTo>
                  <a:cubicBezTo>
                    <a:pt x="400" y="121"/>
                    <a:pt x="382" y="162"/>
                    <a:pt x="345" y="130"/>
                  </a:cubicBezTo>
                  <a:cubicBezTo>
                    <a:pt x="308" y="98"/>
                    <a:pt x="346" y="75"/>
                    <a:pt x="379" y="27"/>
                  </a:cubicBezTo>
                  <a:cubicBezTo>
                    <a:pt x="379" y="27"/>
                    <a:pt x="370" y="19"/>
                    <a:pt x="359" y="10"/>
                  </a:cubicBezTo>
                  <a:cubicBezTo>
                    <a:pt x="348" y="0"/>
                    <a:pt x="317" y="18"/>
                    <a:pt x="290" y="49"/>
                  </a:cubicBezTo>
                  <a:lnTo>
                    <a:pt x="242" y="105"/>
                  </a:lnTo>
                  <a:cubicBezTo>
                    <a:pt x="215" y="136"/>
                    <a:pt x="218" y="182"/>
                    <a:pt x="249" y="209"/>
                  </a:cubicBezTo>
                  <a:lnTo>
                    <a:pt x="234" y="225"/>
                  </a:lnTo>
                  <a:lnTo>
                    <a:pt x="132" y="91"/>
                  </a:lnTo>
                  <a:cubicBezTo>
                    <a:pt x="137" y="79"/>
                    <a:pt x="150" y="67"/>
                    <a:pt x="138" y="58"/>
                  </a:cubicBezTo>
                  <a:lnTo>
                    <a:pt x="73" y="31"/>
                  </a:lnTo>
                  <a:lnTo>
                    <a:pt x="50" y="51"/>
                  </a:lnTo>
                  <a:cubicBezTo>
                    <a:pt x="50" y="51"/>
                    <a:pt x="57" y="115"/>
                    <a:pt x="57" y="115"/>
                  </a:cubicBezTo>
                  <a:cubicBezTo>
                    <a:pt x="63" y="131"/>
                    <a:pt x="82" y="125"/>
                    <a:pt x="96" y="120"/>
                  </a:cubicBezTo>
                  <a:lnTo>
                    <a:pt x="194" y="249"/>
                  </a:lnTo>
                  <a:cubicBezTo>
                    <a:pt x="179" y="246"/>
                    <a:pt x="164" y="250"/>
                    <a:pt x="153" y="262"/>
                  </a:cubicBezTo>
                  <a:lnTo>
                    <a:pt x="0" y="440"/>
                  </a:lnTo>
                  <a:lnTo>
                    <a:pt x="58" y="490"/>
                  </a:lnTo>
                  <a:cubicBezTo>
                    <a:pt x="75" y="505"/>
                    <a:pt x="102" y="503"/>
                    <a:pt x="117" y="486"/>
                  </a:cubicBezTo>
                  <a:lnTo>
                    <a:pt x="253" y="327"/>
                  </a:lnTo>
                  <a:lnTo>
                    <a:pt x="287" y="372"/>
                  </a:lnTo>
                  <a:cubicBezTo>
                    <a:pt x="271" y="386"/>
                    <a:pt x="274" y="405"/>
                    <a:pt x="288" y="423"/>
                  </a:cubicBezTo>
                  <a:lnTo>
                    <a:pt x="362" y="521"/>
                  </a:lnTo>
                  <a:lnTo>
                    <a:pt x="417" y="480"/>
                  </a:lnTo>
                  <a:cubicBezTo>
                    <a:pt x="435" y="466"/>
                    <a:pt x="430" y="447"/>
                    <a:pt x="416" y="429"/>
                  </a:cubicBezTo>
                  <a:lnTo>
                    <a:pt x="342" y="330"/>
                  </a:lnTo>
                  <a:lnTo>
                    <a:pt x="324" y="343"/>
                  </a:lnTo>
                  <a:lnTo>
                    <a:pt x="261" y="261"/>
                  </a:lnTo>
                  <a:lnTo>
                    <a:pt x="281" y="237"/>
                  </a:lnTo>
                  <a:cubicBezTo>
                    <a:pt x="313" y="263"/>
                    <a:pt x="359" y="259"/>
                    <a:pt x="385" y="229"/>
                  </a:cubicBezTo>
                  <a:lnTo>
                    <a:pt x="434" y="172"/>
                  </a:lnTo>
                  <a:cubicBezTo>
                    <a:pt x="461" y="141"/>
                    <a:pt x="473" y="108"/>
                    <a:pt x="462" y="99"/>
                  </a:cubicBezTo>
                  <a:close/>
                  <a:moveTo>
                    <a:pt x="109" y="443"/>
                  </a:moveTo>
                  <a:cubicBezTo>
                    <a:pt x="100" y="454"/>
                    <a:pt x="84" y="455"/>
                    <a:pt x="73" y="446"/>
                  </a:cubicBezTo>
                  <a:cubicBezTo>
                    <a:pt x="62" y="437"/>
                    <a:pt x="61" y="420"/>
                    <a:pt x="70" y="410"/>
                  </a:cubicBezTo>
                  <a:cubicBezTo>
                    <a:pt x="80" y="399"/>
                    <a:pt x="96" y="398"/>
                    <a:pt x="106" y="407"/>
                  </a:cubicBezTo>
                  <a:cubicBezTo>
                    <a:pt x="117" y="416"/>
                    <a:pt x="118" y="432"/>
                    <a:pt x="109" y="44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8100" cap="flat" cmpd="sng">
              <a:noFill/>
              <a:prstDash val="solid"/>
              <a:miter/>
              <a:headEnd type="none" w="med" len="med"/>
              <a:tailEnd type="none" w="med" len="med"/>
            </a:ln>
            <a:effectLst/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endParaRPr lang="en-US" sz="1400" b="1" dirty="0">
                <a:solidFill>
                  <a:schemeClr val="accent1"/>
                </a:solidFill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grpSp>
          <p:nvGrpSpPr>
            <p:cNvPr id="19" name="íšḷiḑê"/>
            <p:cNvGrpSpPr/>
            <p:nvPr/>
          </p:nvGrpSpPr>
          <p:grpSpPr>
            <a:xfrm>
              <a:off x="8731004" y="3686175"/>
              <a:ext cx="1696421" cy="1074799"/>
              <a:chOff x="8740642" y="2290843"/>
              <a:chExt cx="1696421" cy="1074799"/>
            </a:xfrm>
          </p:grpSpPr>
          <p:sp>
            <p:nvSpPr>
              <p:cNvPr id="29" name="îṡ1iḓé">
                <a:extLst>
                  <a:ext uri="{FF2B5EF4-FFF2-40B4-BE49-F238E27FC236}">
                    <a16:creationId xmlns:a16="http://schemas.microsoft.com/office/drawing/2014/main" id="{1D4CDB25-6F98-4131-8836-D48A299E62FF}"/>
                  </a:ext>
                </a:extLst>
              </p:cNvPr>
              <p:cNvSpPr/>
              <p:nvPr/>
            </p:nvSpPr>
            <p:spPr bwMode="auto">
              <a:xfrm>
                <a:off x="8740642" y="2703724"/>
                <a:ext cx="1696421" cy="6619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fontScale="85000"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endPara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……</a:t>
                </a:r>
              </a:p>
            </p:txBody>
          </p:sp>
          <p:sp>
            <p:nvSpPr>
              <p:cNvPr id="30" name="íşḷíḓé">
                <a:extLst>
                  <a:ext uri="{FF2B5EF4-FFF2-40B4-BE49-F238E27FC236}">
                    <a16:creationId xmlns:a16="http://schemas.microsoft.com/office/drawing/2014/main" id="{957DAD2D-BFEA-41A1-B629-45718F1538A2}"/>
                  </a:ext>
                </a:extLst>
              </p:cNvPr>
              <p:cNvSpPr txBox="1"/>
              <p:nvPr/>
            </p:nvSpPr>
            <p:spPr bwMode="auto">
              <a:xfrm>
                <a:off x="8740642" y="2290843"/>
                <a:ext cx="1696421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 b="1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输入标题</a:t>
                </a:r>
                <a:endParaRPr lang="en-US" altLang="zh-CN" sz="1800" b="1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sp>
          <p:nvSpPr>
            <p:cNvPr id="20" name="išlïdê"/>
            <p:cNvSpPr/>
            <p:nvPr/>
          </p:nvSpPr>
          <p:spPr>
            <a:xfrm>
              <a:off x="7702554" y="3180110"/>
              <a:ext cx="1091475" cy="1891890"/>
            </a:xfrm>
            <a:prstGeom prst="chevron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1800">
                <a:solidFill>
                  <a:schemeClr val="dk1"/>
                </a:solidFill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21" name="îşḻïďè"/>
            <p:cNvSpPr/>
            <p:nvPr/>
          </p:nvSpPr>
          <p:spPr>
            <a:xfrm>
              <a:off x="7882594" y="3781320"/>
              <a:ext cx="657692" cy="657689"/>
            </a:xfrm>
            <a:prstGeom prst="ellipse">
              <a:avLst/>
            </a:prstGeom>
            <a:solidFill>
              <a:schemeClr val="lt1"/>
            </a:solidFill>
            <a:ln w="38100" cap="flat" cmpd="sng">
              <a:solidFill>
                <a:schemeClr val="bg1">
                  <a:lumMod val="95000"/>
                </a:schemeClr>
              </a:solidFill>
              <a:prstDash val="solid"/>
              <a:miter/>
              <a:headEnd type="none" w="med" len="med"/>
              <a:tailEnd type="none" w="med" len="med"/>
            </a:ln>
            <a:effectLst/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ctr">
                <a:buSzPct val="25000"/>
              </a:pPr>
              <a:endParaRPr lang="en-US" sz="1400" b="1" dirty="0">
                <a:solidFill>
                  <a:schemeClr val="accent1"/>
                </a:solidFill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22" name="îṩḻïḍe"/>
            <p:cNvSpPr/>
            <p:nvPr/>
          </p:nvSpPr>
          <p:spPr>
            <a:xfrm>
              <a:off x="8001541" y="3894280"/>
              <a:ext cx="419796" cy="431768"/>
            </a:xfrm>
            <a:custGeom>
              <a:avLst/>
              <a:gdLst>
                <a:gd name="T0" fmla="*/ 6023 w 6383"/>
                <a:gd name="T1" fmla="*/ 2985 h 6575"/>
                <a:gd name="T2" fmla="*/ 5921 w 6383"/>
                <a:gd name="T3" fmla="*/ 1957 h 6575"/>
                <a:gd name="T4" fmla="*/ 5304 w 6383"/>
                <a:gd name="T5" fmla="*/ 1379 h 6575"/>
                <a:gd name="T6" fmla="*/ 4619 w 6383"/>
                <a:gd name="T7" fmla="*/ 608 h 6575"/>
                <a:gd name="T8" fmla="*/ 3777 w 6383"/>
                <a:gd name="T9" fmla="*/ 501 h 6575"/>
                <a:gd name="T10" fmla="*/ 2768 w 6383"/>
                <a:gd name="T11" fmla="*/ 280 h 6575"/>
                <a:gd name="T12" fmla="*/ 2028 w 6383"/>
                <a:gd name="T13" fmla="*/ 688 h 6575"/>
                <a:gd name="T14" fmla="*/ 1083 w 6383"/>
                <a:gd name="T15" fmla="*/ 1103 h 6575"/>
                <a:gd name="T16" fmla="*/ 723 w 6383"/>
                <a:gd name="T17" fmla="*/ 1868 h 6575"/>
                <a:gd name="T18" fmla="*/ 201 w 6383"/>
                <a:gd name="T19" fmla="*/ 2759 h 6575"/>
                <a:gd name="T20" fmla="*/ 360 w 6383"/>
                <a:gd name="T21" fmla="*/ 3591 h 6575"/>
                <a:gd name="T22" fmla="*/ 461 w 6383"/>
                <a:gd name="T23" fmla="*/ 4619 h 6575"/>
                <a:gd name="T24" fmla="*/ 1079 w 6383"/>
                <a:gd name="T25" fmla="*/ 5197 h 6575"/>
                <a:gd name="T26" fmla="*/ 1764 w 6383"/>
                <a:gd name="T27" fmla="*/ 5968 h 6575"/>
                <a:gd name="T28" fmla="*/ 2604 w 6383"/>
                <a:gd name="T29" fmla="*/ 6073 h 6575"/>
                <a:gd name="T30" fmla="*/ 3613 w 6383"/>
                <a:gd name="T31" fmla="*/ 6295 h 6575"/>
                <a:gd name="T32" fmla="*/ 4353 w 6383"/>
                <a:gd name="T33" fmla="*/ 5888 h 6575"/>
                <a:gd name="T34" fmla="*/ 5299 w 6383"/>
                <a:gd name="T35" fmla="*/ 5473 h 6575"/>
                <a:gd name="T36" fmla="*/ 5659 w 6383"/>
                <a:gd name="T37" fmla="*/ 4708 h 6575"/>
                <a:gd name="T38" fmla="*/ 6180 w 6383"/>
                <a:gd name="T39" fmla="*/ 3817 h 6575"/>
                <a:gd name="T40" fmla="*/ 3877 w 6383"/>
                <a:gd name="T41" fmla="*/ 4231 h 6575"/>
                <a:gd name="T42" fmla="*/ 3381 w 6383"/>
                <a:gd name="T43" fmla="*/ 4613 h 6575"/>
                <a:gd name="T44" fmla="*/ 3287 w 6383"/>
                <a:gd name="T45" fmla="*/ 4924 h 6575"/>
                <a:gd name="T46" fmla="*/ 2960 w 6383"/>
                <a:gd name="T47" fmla="*/ 4820 h 6575"/>
                <a:gd name="T48" fmla="*/ 2844 w 6383"/>
                <a:gd name="T49" fmla="*/ 4529 h 6575"/>
                <a:gd name="T50" fmla="*/ 2356 w 6383"/>
                <a:gd name="T51" fmla="*/ 4233 h 6575"/>
                <a:gd name="T52" fmla="*/ 2560 w 6383"/>
                <a:gd name="T53" fmla="*/ 3940 h 6575"/>
                <a:gd name="T54" fmla="*/ 3307 w 6383"/>
                <a:gd name="T55" fmla="*/ 4036 h 6575"/>
                <a:gd name="T56" fmla="*/ 3193 w 6383"/>
                <a:gd name="T57" fmla="*/ 3535 h 6575"/>
                <a:gd name="T58" fmla="*/ 2365 w 6383"/>
                <a:gd name="T59" fmla="*/ 2705 h 6575"/>
                <a:gd name="T60" fmla="*/ 2991 w 6383"/>
                <a:gd name="T61" fmla="*/ 1897 h 6575"/>
                <a:gd name="T62" fmla="*/ 3105 w 6383"/>
                <a:gd name="T63" fmla="*/ 1651 h 6575"/>
                <a:gd name="T64" fmla="*/ 3401 w 6383"/>
                <a:gd name="T65" fmla="*/ 1856 h 6575"/>
                <a:gd name="T66" fmla="*/ 3865 w 6383"/>
                <a:gd name="T67" fmla="*/ 2119 h 6575"/>
                <a:gd name="T68" fmla="*/ 3847 w 6383"/>
                <a:gd name="T69" fmla="*/ 2508 h 6575"/>
                <a:gd name="T70" fmla="*/ 3208 w 6383"/>
                <a:gd name="T71" fmla="*/ 2464 h 6575"/>
                <a:gd name="T72" fmla="*/ 3025 w 6383"/>
                <a:gd name="T73" fmla="*/ 2832 h 6575"/>
                <a:gd name="T74" fmla="*/ 3647 w 6383"/>
                <a:gd name="T75" fmla="*/ 3137 h 6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383" h="6575">
                  <a:moveTo>
                    <a:pt x="6023" y="3591"/>
                  </a:moveTo>
                  <a:cubicBezTo>
                    <a:pt x="5895" y="3409"/>
                    <a:pt x="5895" y="3167"/>
                    <a:pt x="6023" y="2985"/>
                  </a:cubicBezTo>
                  <a:lnTo>
                    <a:pt x="6181" y="2759"/>
                  </a:lnTo>
                  <a:cubicBezTo>
                    <a:pt x="6383" y="2472"/>
                    <a:pt x="6253" y="2072"/>
                    <a:pt x="5921" y="1957"/>
                  </a:cubicBezTo>
                  <a:lnTo>
                    <a:pt x="5660" y="1868"/>
                  </a:lnTo>
                  <a:cubicBezTo>
                    <a:pt x="5451" y="1796"/>
                    <a:pt x="5308" y="1600"/>
                    <a:pt x="5304" y="1379"/>
                  </a:cubicBezTo>
                  <a:lnTo>
                    <a:pt x="5300" y="1103"/>
                  </a:lnTo>
                  <a:cubicBezTo>
                    <a:pt x="5295" y="752"/>
                    <a:pt x="4953" y="505"/>
                    <a:pt x="4619" y="608"/>
                  </a:cubicBezTo>
                  <a:lnTo>
                    <a:pt x="4353" y="688"/>
                  </a:lnTo>
                  <a:cubicBezTo>
                    <a:pt x="4141" y="753"/>
                    <a:pt x="3911" y="679"/>
                    <a:pt x="3777" y="501"/>
                  </a:cubicBezTo>
                  <a:lnTo>
                    <a:pt x="3611" y="280"/>
                  </a:lnTo>
                  <a:cubicBezTo>
                    <a:pt x="3400" y="0"/>
                    <a:pt x="2979" y="0"/>
                    <a:pt x="2768" y="280"/>
                  </a:cubicBezTo>
                  <a:lnTo>
                    <a:pt x="2604" y="501"/>
                  </a:lnTo>
                  <a:cubicBezTo>
                    <a:pt x="2471" y="679"/>
                    <a:pt x="2240" y="753"/>
                    <a:pt x="2028" y="688"/>
                  </a:cubicBezTo>
                  <a:lnTo>
                    <a:pt x="1764" y="608"/>
                  </a:lnTo>
                  <a:cubicBezTo>
                    <a:pt x="1429" y="505"/>
                    <a:pt x="1088" y="752"/>
                    <a:pt x="1083" y="1103"/>
                  </a:cubicBezTo>
                  <a:lnTo>
                    <a:pt x="1079" y="1379"/>
                  </a:lnTo>
                  <a:cubicBezTo>
                    <a:pt x="1075" y="1600"/>
                    <a:pt x="933" y="1796"/>
                    <a:pt x="723" y="1868"/>
                  </a:cubicBezTo>
                  <a:lnTo>
                    <a:pt x="461" y="1957"/>
                  </a:lnTo>
                  <a:cubicBezTo>
                    <a:pt x="129" y="2071"/>
                    <a:pt x="0" y="2471"/>
                    <a:pt x="201" y="2759"/>
                  </a:cubicBezTo>
                  <a:lnTo>
                    <a:pt x="360" y="2985"/>
                  </a:lnTo>
                  <a:cubicBezTo>
                    <a:pt x="488" y="3167"/>
                    <a:pt x="488" y="3409"/>
                    <a:pt x="360" y="3591"/>
                  </a:cubicBezTo>
                  <a:lnTo>
                    <a:pt x="201" y="3817"/>
                  </a:lnTo>
                  <a:cubicBezTo>
                    <a:pt x="0" y="4104"/>
                    <a:pt x="129" y="4504"/>
                    <a:pt x="461" y="4619"/>
                  </a:cubicBezTo>
                  <a:lnTo>
                    <a:pt x="723" y="4708"/>
                  </a:lnTo>
                  <a:cubicBezTo>
                    <a:pt x="932" y="4780"/>
                    <a:pt x="1075" y="4976"/>
                    <a:pt x="1079" y="5197"/>
                  </a:cubicBezTo>
                  <a:lnTo>
                    <a:pt x="1083" y="5473"/>
                  </a:lnTo>
                  <a:cubicBezTo>
                    <a:pt x="1088" y="5824"/>
                    <a:pt x="1429" y="6071"/>
                    <a:pt x="1764" y="5968"/>
                  </a:cubicBezTo>
                  <a:lnTo>
                    <a:pt x="2028" y="5887"/>
                  </a:lnTo>
                  <a:cubicBezTo>
                    <a:pt x="2240" y="5821"/>
                    <a:pt x="2471" y="5896"/>
                    <a:pt x="2604" y="6073"/>
                  </a:cubicBezTo>
                  <a:lnTo>
                    <a:pt x="2771" y="6295"/>
                  </a:lnTo>
                  <a:cubicBezTo>
                    <a:pt x="2981" y="6575"/>
                    <a:pt x="3403" y="6575"/>
                    <a:pt x="3613" y="6295"/>
                  </a:cubicBezTo>
                  <a:lnTo>
                    <a:pt x="3777" y="6075"/>
                  </a:lnTo>
                  <a:cubicBezTo>
                    <a:pt x="3911" y="5897"/>
                    <a:pt x="4141" y="5823"/>
                    <a:pt x="4353" y="5888"/>
                  </a:cubicBezTo>
                  <a:lnTo>
                    <a:pt x="4617" y="5968"/>
                  </a:lnTo>
                  <a:cubicBezTo>
                    <a:pt x="4952" y="6071"/>
                    <a:pt x="5293" y="5824"/>
                    <a:pt x="5299" y="5473"/>
                  </a:cubicBezTo>
                  <a:lnTo>
                    <a:pt x="5303" y="5197"/>
                  </a:lnTo>
                  <a:cubicBezTo>
                    <a:pt x="5307" y="4976"/>
                    <a:pt x="5448" y="4780"/>
                    <a:pt x="5659" y="4708"/>
                  </a:cubicBezTo>
                  <a:lnTo>
                    <a:pt x="5920" y="4619"/>
                  </a:lnTo>
                  <a:cubicBezTo>
                    <a:pt x="6252" y="4505"/>
                    <a:pt x="6381" y="4105"/>
                    <a:pt x="6180" y="3817"/>
                  </a:cubicBezTo>
                  <a:lnTo>
                    <a:pt x="6023" y="3591"/>
                  </a:lnTo>
                  <a:close/>
                  <a:moveTo>
                    <a:pt x="3877" y="4231"/>
                  </a:moveTo>
                  <a:cubicBezTo>
                    <a:pt x="3773" y="4357"/>
                    <a:pt x="3637" y="4443"/>
                    <a:pt x="3479" y="4487"/>
                  </a:cubicBezTo>
                  <a:cubicBezTo>
                    <a:pt x="3409" y="4505"/>
                    <a:pt x="3379" y="4541"/>
                    <a:pt x="3381" y="4613"/>
                  </a:cubicBezTo>
                  <a:cubicBezTo>
                    <a:pt x="3384" y="4684"/>
                    <a:pt x="3381" y="4755"/>
                    <a:pt x="3381" y="4825"/>
                  </a:cubicBezTo>
                  <a:cubicBezTo>
                    <a:pt x="3381" y="4888"/>
                    <a:pt x="3349" y="4923"/>
                    <a:pt x="3287" y="4924"/>
                  </a:cubicBezTo>
                  <a:cubicBezTo>
                    <a:pt x="3211" y="4925"/>
                    <a:pt x="3135" y="4925"/>
                    <a:pt x="3059" y="4924"/>
                  </a:cubicBezTo>
                  <a:cubicBezTo>
                    <a:pt x="2992" y="4923"/>
                    <a:pt x="2961" y="4885"/>
                    <a:pt x="2960" y="4820"/>
                  </a:cubicBezTo>
                  <a:cubicBezTo>
                    <a:pt x="2960" y="4768"/>
                    <a:pt x="2959" y="4717"/>
                    <a:pt x="2959" y="4665"/>
                  </a:cubicBezTo>
                  <a:cubicBezTo>
                    <a:pt x="2957" y="4552"/>
                    <a:pt x="2953" y="4547"/>
                    <a:pt x="2844" y="4529"/>
                  </a:cubicBezTo>
                  <a:cubicBezTo>
                    <a:pt x="2704" y="4507"/>
                    <a:pt x="2567" y="4475"/>
                    <a:pt x="2439" y="4413"/>
                  </a:cubicBezTo>
                  <a:cubicBezTo>
                    <a:pt x="2337" y="4364"/>
                    <a:pt x="2328" y="4339"/>
                    <a:pt x="2356" y="4233"/>
                  </a:cubicBezTo>
                  <a:cubicBezTo>
                    <a:pt x="2377" y="4155"/>
                    <a:pt x="2399" y="4076"/>
                    <a:pt x="2424" y="3999"/>
                  </a:cubicBezTo>
                  <a:cubicBezTo>
                    <a:pt x="2452" y="3908"/>
                    <a:pt x="2477" y="3897"/>
                    <a:pt x="2560" y="3940"/>
                  </a:cubicBezTo>
                  <a:cubicBezTo>
                    <a:pt x="2701" y="4013"/>
                    <a:pt x="2852" y="4055"/>
                    <a:pt x="3011" y="4075"/>
                  </a:cubicBezTo>
                  <a:cubicBezTo>
                    <a:pt x="3112" y="4088"/>
                    <a:pt x="3212" y="4077"/>
                    <a:pt x="3307" y="4036"/>
                  </a:cubicBezTo>
                  <a:cubicBezTo>
                    <a:pt x="3483" y="3959"/>
                    <a:pt x="3511" y="3755"/>
                    <a:pt x="3361" y="3633"/>
                  </a:cubicBezTo>
                  <a:cubicBezTo>
                    <a:pt x="3311" y="3592"/>
                    <a:pt x="3253" y="3561"/>
                    <a:pt x="3193" y="3535"/>
                  </a:cubicBezTo>
                  <a:cubicBezTo>
                    <a:pt x="3039" y="3467"/>
                    <a:pt x="2879" y="3415"/>
                    <a:pt x="2733" y="3328"/>
                  </a:cubicBezTo>
                  <a:cubicBezTo>
                    <a:pt x="2497" y="3187"/>
                    <a:pt x="2347" y="2992"/>
                    <a:pt x="2365" y="2705"/>
                  </a:cubicBezTo>
                  <a:cubicBezTo>
                    <a:pt x="2385" y="2380"/>
                    <a:pt x="2569" y="2177"/>
                    <a:pt x="2867" y="2069"/>
                  </a:cubicBezTo>
                  <a:cubicBezTo>
                    <a:pt x="2989" y="2024"/>
                    <a:pt x="2991" y="2027"/>
                    <a:pt x="2991" y="1897"/>
                  </a:cubicBezTo>
                  <a:lnTo>
                    <a:pt x="2991" y="1767"/>
                  </a:lnTo>
                  <a:cubicBezTo>
                    <a:pt x="2993" y="1669"/>
                    <a:pt x="3009" y="1653"/>
                    <a:pt x="3105" y="1651"/>
                  </a:cubicBezTo>
                  <a:cubicBezTo>
                    <a:pt x="3135" y="1649"/>
                    <a:pt x="3165" y="1651"/>
                    <a:pt x="3195" y="1651"/>
                  </a:cubicBezTo>
                  <a:cubicBezTo>
                    <a:pt x="3400" y="1651"/>
                    <a:pt x="3400" y="1651"/>
                    <a:pt x="3401" y="1856"/>
                  </a:cubicBezTo>
                  <a:cubicBezTo>
                    <a:pt x="3401" y="2001"/>
                    <a:pt x="3401" y="2001"/>
                    <a:pt x="3547" y="2024"/>
                  </a:cubicBezTo>
                  <a:cubicBezTo>
                    <a:pt x="3657" y="2041"/>
                    <a:pt x="3764" y="2075"/>
                    <a:pt x="3865" y="2119"/>
                  </a:cubicBezTo>
                  <a:cubicBezTo>
                    <a:pt x="3921" y="2144"/>
                    <a:pt x="3943" y="2183"/>
                    <a:pt x="3925" y="2243"/>
                  </a:cubicBezTo>
                  <a:cubicBezTo>
                    <a:pt x="3900" y="2332"/>
                    <a:pt x="3876" y="2420"/>
                    <a:pt x="3847" y="2508"/>
                  </a:cubicBezTo>
                  <a:cubicBezTo>
                    <a:pt x="3820" y="2591"/>
                    <a:pt x="3793" y="2603"/>
                    <a:pt x="3713" y="2564"/>
                  </a:cubicBezTo>
                  <a:cubicBezTo>
                    <a:pt x="3553" y="2487"/>
                    <a:pt x="3385" y="2455"/>
                    <a:pt x="3208" y="2464"/>
                  </a:cubicBezTo>
                  <a:cubicBezTo>
                    <a:pt x="3161" y="2467"/>
                    <a:pt x="3116" y="2473"/>
                    <a:pt x="3073" y="2492"/>
                  </a:cubicBezTo>
                  <a:cubicBezTo>
                    <a:pt x="2920" y="2559"/>
                    <a:pt x="2896" y="2728"/>
                    <a:pt x="3025" y="2832"/>
                  </a:cubicBezTo>
                  <a:cubicBezTo>
                    <a:pt x="3091" y="2885"/>
                    <a:pt x="3167" y="2923"/>
                    <a:pt x="3245" y="2956"/>
                  </a:cubicBezTo>
                  <a:cubicBezTo>
                    <a:pt x="3381" y="3012"/>
                    <a:pt x="3517" y="3065"/>
                    <a:pt x="3647" y="3137"/>
                  </a:cubicBezTo>
                  <a:cubicBezTo>
                    <a:pt x="4056" y="3365"/>
                    <a:pt x="4167" y="3880"/>
                    <a:pt x="3877" y="4231"/>
                  </a:cubicBezTo>
                  <a:close/>
                </a:path>
              </a:pathLst>
            </a:custGeom>
            <a:solidFill>
              <a:schemeClr val="accent1"/>
            </a:solidFill>
            <a:ln w="38100" cap="flat" cmpd="sng">
              <a:noFill/>
              <a:prstDash val="solid"/>
              <a:miter/>
              <a:headEnd type="none" w="med" len="med"/>
              <a:tailEnd type="none" w="med" len="med"/>
            </a:ln>
            <a:effectLst/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endParaRPr lang="en-US" sz="1400" b="1" dirty="0">
                <a:solidFill>
                  <a:schemeClr val="accent1"/>
                </a:solidFill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grpSp>
          <p:nvGrpSpPr>
            <p:cNvPr id="23" name="ïSļîḍé"/>
            <p:cNvGrpSpPr/>
            <p:nvPr/>
          </p:nvGrpSpPr>
          <p:grpSpPr>
            <a:xfrm>
              <a:off x="6006133" y="3686175"/>
              <a:ext cx="1696421" cy="1074799"/>
              <a:chOff x="6047228" y="2284977"/>
              <a:chExt cx="1696421" cy="1074799"/>
            </a:xfrm>
          </p:grpSpPr>
          <p:sp>
            <p:nvSpPr>
              <p:cNvPr id="27" name="îṧľide">
                <a:extLst>
                  <a:ext uri="{FF2B5EF4-FFF2-40B4-BE49-F238E27FC236}">
                    <a16:creationId xmlns:a16="http://schemas.microsoft.com/office/drawing/2014/main" id="{1D4CDB25-6F98-4131-8836-D48A299E62FF}"/>
                  </a:ext>
                </a:extLst>
              </p:cNvPr>
              <p:cNvSpPr/>
              <p:nvPr/>
            </p:nvSpPr>
            <p:spPr bwMode="auto">
              <a:xfrm>
                <a:off x="6047228" y="2697858"/>
                <a:ext cx="1696421" cy="6619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fontScale="85000"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endPara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……</a:t>
                </a:r>
              </a:p>
            </p:txBody>
          </p:sp>
          <p:sp>
            <p:nvSpPr>
              <p:cNvPr id="28" name="ís1îḍè">
                <a:extLst>
                  <a:ext uri="{FF2B5EF4-FFF2-40B4-BE49-F238E27FC236}">
                    <a16:creationId xmlns:a16="http://schemas.microsoft.com/office/drawing/2014/main" id="{957DAD2D-BFEA-41A1-B629-45718F1538A2}"/>
                  </a:ext>
                </a:extLst>
              </p:cNvPr>
              <p:cNvSpPr txBox="1"/>
              <p:nvPr/>
            </p:nvSpPr>
            <p:spPr bwMode="auto">
              <a:xfrm>
                <a:off x="6047228" y="2284977"/>
                <a:ext cx="1696421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 b="1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输入标题</a:t>
                </a:r>
                <a:endParaRPr lang="en-US" altLang="zh-CN" sz="1800" b="1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grpSp>
          <p:nvGrpSpPr>
            <p:cNvPr id="24" name="ïšḷîḑe"/>
            <p:cNvGrpSpPr/>
            <p:nvPr/>
          </p:nvGrpSpPr>
          <p:grpSpPr>
            <a:xfrm>
              <a:off x="660399" y="1130300"/>
              <a:ext cx="10858500" cy="1358890"/>
              <a:chOff x="660399" y="4775210"/>
              <a:chExt cx="10858500" cy="1358890"/>
            </a:xfrm>
          </p:grpSpPr>
          <p:sp>
            <p:nvSpPr>
              <p:cNvPr id="25" name="îśľîḓe">
                <a:extLst>
                  <a:ext uri="{FF2B5EF4-FFF2-40B4-BE49-F238E27FC236}">
                    <a16:creationId xmlns:a16="http://schemas.microsoft.com/office/drawing/2014/main" id="{3A4AF6BF-C08C-4C0A-B9C3-D307CBD9EA2D}"/>
                  </a:ext>
                </a:extLst>
              </p:cNvPr>
              <p:cNvSpPr txBox="1"/>
              <p:nvPr/>
            </p:nvSpPr>
            <p:spPr>
              <a:xfrm>
                <a:off x="660399" y="4775210"/>
                <a:ext cx="10858500" cy="5819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ctr">
                  <a:buSzPct val="25000"/>
                </a:pPr>
                <a:r>
                  <a:rPr lang="zh-CN" altLang="en-US" sz="2800" dirty="0" smtClean="0">
                    <a:solidFill>
                      <a:srgbClr val="3A3838"/>
                    </a:solidFill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2800" dirty="0" smtClean="0">
                    <a:solidFill>
                      <a:srgbClr val="3A3838"/>
                    </a:solidFill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2800" dirty="0" smtClean="0">
                    <a:solidFill>
                      <a:srgbClr val="3A3838"/>
                    </a:solidFill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endParaRPr lang="en-US" sz="2800" dirty="0">
                  <a:solidFill>
                    <a:srgbClr val="3A3838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26" name="ísľîḑe">
                <a:extLst>
                  <a:ext uri="{FF2B5EF4-FFF2-40B4-BE49-F238E27FC236}">
                    <a16:creationId xmlns:a16="http://schemas.microsoft.com/office/drawing/2014/main" id="{D7F3D5A6-DC34-47C6-854C-3D43749187A8}"/>
                  </a:ext>
                </a:extLst>
              </p:cNvPr>
              <p:cNvSpPr txBox="1"/>
              <p:nvPr/>
            </p:nvSpPr>
            <p:spPr>
              <a:xfrm>
                <a:off x="660401" y="5539617"/>
                <a:ext cx="10858496" cy="59448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algn="ctr">
                  <a:lnSpc>
                    <a:spcPct val="150000"/>
                  </a:lnSpc>
                  <a:buSzPct val="25000"/>
                </a:pP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endParaRPr lang="en-US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  <a:p>
                <a:pPr algn="ctr">
                  <a:lnSpc>
                    <a:spcPct val="150000"/>
                  </a:lnSpc>
                  <a:buSzPct val="25000"/>
                </a:pPr>
                <a:endParaRPr lang="en-US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85084731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54924" y="233679"/>
            <a:ext cx="4812376" cy="573578"/>
            <a:chOff x="254924" y="233679"/>
            <a:chExt cx="4812376" cy="573578"/>
          </a:xfrm>
        </p:grpSpPr>
        <p:grpSp>
          <p:nvGrpSpPr>
            <p:cNvPr id="2" name="组合 1"/>
            <p:cNvGrpSpPr/>
            <p:nvPr/>
          </p:nvGrpSpPr>
          <p:grpSpPr>
            <a:xfrm>
              <a:off x="254924" y="233679"/>
              <a:ext cx="569884" cy="573578"/>
              <a:chOff x="1126837" y="1348509"/>
              <a:chExt cx="569884" cy="573578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1126837" y="1348509"/>
                <a:ext cx="498764" cy="498764"/>
              </a:xfrm>
              <a:prstGeom prst="rect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1299557" y="1524923"/>
                <a:ext cx="397164" cy="397164"/>
              </a:xfrm>
              <a:prstGeom prst="rect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endParaRPr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926408" y="345592"/>
              <a:ext cx="41408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6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rPr>
                <a:t>点击输入您的标题</a:t>
              </a:r>
              <a:endParaRPr lang="zh-CN" altLang="en-US" sz="2400" spc="600" dirty="0">
                <a:latin typeface="inpin lingxiuti" panose="02000500000000000000" pitchFamily="2" charset="-122"/>
                <a:ea typeface="inpin lingxiuti" panose="02000500000000000000" pitchFamily="2" charset="-122"/>
                <a:cs typeface="+mn-ea"/>
                <a:sym typeface="inpin lingxiuti" panose="02000500000000000000" pitchFamily="2" charset="-122"/>
              </a:endParaRPr>
            </a:p>
          </p:txBody>
        </p:sp>
      </p:grpSp>
      <p:grpSp>
        <p:nvGrpSpPr>
          <p:cNvPr id="7" name="21641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972620" y="1971857"/>
            <a:ext cx="10246760" cy="2906721"/>
            <a:chOff x="972620" y="1971858"/>
            <a:chExt cx="10246760" cy="2906721"/>
          </a:xfrm>
        </p:grpSpPr>
        <p:grpSp>
          <p:nvGrpSpPr>
            <p:cNvPr id="8" name="ïśḷiḋê">
              <a:extLst>
                <a:ext uri="{FF2B5EF4-FFF2-40B4-BE49-F238E27FC236}">
                  <a16:creationId xmlns:a16="http://schemas.microsoft.com/office/drawing/2014/main" id="{30E20B7E-2D6D-460E-BB13-D29890094A6E}"/>
                </a:ext>
              </a:extLst>
            </p:cNvPr>
            <p:cNvGrpSpPr/>
            <p:nvPr/>
          </p:nvGrpSpPr>
          <p:grpSpPr>
            <a:xfrm>
              <a:off x="6193114" y="3668617"/>
              <a:ext cx="4521077" cy="1209602"/>
              <a:chOff x="5841650" y="3490507"/>
              <a:chExt cx="4276526" cy="1144169"/>
            </a:xfrm>
          </p:grpSpPr>
          <p:sp>
            <p:nvSpPr>
              <p:cNvPr id="50" name="îṡḷíḓè">
                <a:extLst>
                  <a:ext uri="{FF2B5EF4-FFF2-40B4-BE49-F238E27FC236}">
                    <a16:creationId xmlns:a16="http://schemas.microsoft.com/office/drawing/2014/main" id="{3EE5F335-1ACA-4941-B028-88581655FD12}"/>
                  </a:ext>
                </a:extLst>
              </p:cNvPr>
              <p:cNvSpPr/>
              <p:nvPr/>
            </p:nvSpPr>
            <p:spPr>
              <a:xfrm>
                <a:off x="5841650" y="3490507"/>
                <a:ext cx="3327400" cy="127420"/>
              </a:xfrm>
              <a:custGeom>
                <a:avLst/>
                <a:gdLst>
                  <a:gd name="connsiteX0" fmla="*/ 0 w 9137688"/>
                  <a:gd name="connsiteY0" fmla="*/ 0 h 127420"/>
                  <a:gd name="connsiteX1" fmla="*/ 9137688 w 9137688"/>
                  <a:gd name="connsiteY1" fmla="*/ 0 h 127420"/>
                  <a:gd name="connsiteX2" fmla="*/ 9137688 w 9137688"/>
                  <a:gd name="connsiteY2" fmla="*/ 127420 h 127420"/>
                  <a:gd name="connsiteX3" fmla="*/ 0 w 9137688"/>
                  <a:gd name="connsiteY3" fmla="*/ 127420 h 127420"/>
                  <a:gd name="connsiteX4" fmla="*/ 0 w 9137688"/>
                  <a:gd name="connsiteY4" fmla="*/ 0 h 127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37688" h="127420">
                    <a:moveTo>
                      <a:pt x="0" y="0"/>
                    </a:moveTo>
                    <a:lnTo>
                      <a:pt x="9137688" y="0"/>
                    </a:lnTo>
                    <a:lnTo>
                      <a:pt x="9137688" y="127420"/>
                    </a:lnTo>
                    <a:lnTo>
                      <a:pt x="0" y="1274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grpSp>
            <p:nvGrpSpPr>
              <p:cNvPr id="51" name="íšḷiḋè">
                <a:extLst>
                  <a:ext uri="{FF2B5EF4-FFF2-40B4-BE49-F238E27FC236}">
                    <a16:creationId xmlns:a16="http://schemas.microsoft.com/office/drawing/2014/main" id="{F27D590E-F9EA-4CB5-BA19-1984C1AE4562}"/>
                  </a:ext>
                </a:extLst>
              </p:cNvPr>
              <p:cNvGrpSpPr/>
              <p:nvPr/>
            </p:nvGrpSpPr>
            <p:grpSpPr>
              <a:xfrm flipV="1">
                <a:off x="7272360" y="3490509"/>
                <a:ext cx="2845816" cy="1144167"/>
                <a:chOff x="3453812" y="1981302"/>
                <a:chExt cx="2845816" cy="1144167"/>
              </a:xfrm>
              <a:solidFill>
                <a:schemeClr val="accent6"/>
              </a:solidFill>
            </p:grpSpPr>
            <p:sp>
              <p:nvSpPr>
                <p:cNvPr id="52" name="iSḷîďe">
                  <a:extLst>
                    <a:ext uri="{FF2B5EF4-FFF2-40B4-BE49-F238E27FC236}">
                      <a16:creationId xmlns:a16="http://schemas.microsoft.com/office/drawing/2014/main" id="{E00E88A6-939B-4000-B708-594B314BFFC6}"/>
                    </a:ext>
                  </a:extLst>
                </p:cNvPr>
                <p:cNvSpPr/>
                <p:nvPr/>
              </p:nvSpPr>
              <p:spPr>
                <a:xfrm rot="5400000" flipH="1">
                  <a:off x="4406540" y="1377234"/>
                  <a:ext cx="795507" cy="2700963"/>
                </a:xfrm>
                <a:custGeom>
                  <a:avLst/>
                  <a:gdLst>
                    <a:gd name="connsiteX0" fmla="*/ 442921 w 1202714"/>
                    <a:gd name="connsiteY0" fmla="*/ 0 h 4083540"/>
                    <a:gd name="connsiteX1" fmla="*/ 1202714 w 1202714"/>
                    <a:gd name="connsiteY1" fmla="*/ 0 h 4083540"/>
                    <a:gd name="connsiteX2" fmla="*/ 1202714 w 1202714"/>
                    <a:gd name="connsiteY2" fmla="*/ 185426 h 4083540"/>
                    <a:gd name="connsiteX3" fmla="*/ 504824 w 1202714"/>
                    <a:gd name="connsiteY3" fmla="*/ 185426 h 4083540"/>
                    <a:gd name="connsiteX4" fmla="*/ 190498 w 1202714"/>
                    <a:gd name="connsiteY4" fmla="*/ 483917 h 4083540"/>
                    <a:gd name="connsiteX5" fmla="*/ 190498 w 1202714"/>
                    <a:gd name="connsiteY5" fmla="*/ 4083540 h 4083540"/>
                    <a:gd name="connsiteX6" fmla="*/ 924 w 1202714"/>
                    <a:gd name="connsiteY6" fmla="*/ 4083540 h 4083540"/>
                    <a:gd name="connsiteX7" fmla="*/ 0 w 1202714"/>
                    <a:gd name="connsiteY7" fmla="*/ 4074834 h 4083540"/>
                    <a:gd name="connsiteX8" fmla="*/ 0 w 1202714"/>
                    <a:gd name="connsiteY8" fmla="*/ 420608 h 4083540"/>
                    <a:gd name="connsiteX9" fmla="*/ 442921 w 1202714"/>
                    <a:gd name="connsiteY9" fmla="*/ 0 h 4083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02714" h="4083540">
                      <a:moveTo>
                        <a:pt x="442921" y="0"/>
                      </a:moveTo>
                      <a:lnTo>
                        <a:pt x="1202714" y="0"/>
                      </a:lnTo>
                      <a:lnTo>
                        <a:pt x="1202714" y="185426"/>
                      </a:lnTo>
                      <a:lnTo>
                        <a:pt x="504824" y="185426"/>
                      </a:lnTo>
                      <a:cubicBezTo>
                        <a:pt x="331227" y="185426"/>
                        <a:pt x="190498" y="319066"/>
                        <a:pt x="190498" y="483917"/>
                      </a:cubicBezTo>
                      <a:lnTo>
                        <a:pt x="190498" y="4083540"/>
                      </a:lnTo>
                      <a:lnTo>
                        <a:pt x="924" y="4083540"/>
                      </a:lnTo>
                      <a:lnTo>
                        <a:pt x="0" y="4074834"/>
                      </a:lnTo>
                      <a:lnTo>
                        <a:pt x="0" y="420608"/>
                      </a:lnTo>
                      <a:cubicBezTo>
                        <a:pt x="0" y="188312"/>
                        <a:pt x="198302" y="0"/>
                        <a:pt x="44292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53" name="îsľïdè">
                  <a:extLst>
                    <a:ext uri="{FF2B5EF4-FFF2-40B4-BE49-F238E27FC236}">
                      <a16:creationId xmlns:a16="http://schemas.microsoft.com/office/drawing/2014/main" id="{4C1CDFB2-BF92-45F3-844F-2223FC7751C3}"/>
                    </a:ext>
                  </a:extLst>
                </p:cNvPr>
                <p:cNvSpPr/>
                <p:nvPr/>
              </p:nvSpPr>
              <p:spPr>
                <a:xfrm>
                  <a:off x="5895182" y="1981302"/>
                  <a:ext cx="404446" cy="348660"/>
                </a:xfrm>
                <a:prstGeom prst="triangle">
                  <a:avLst/>
                </a:prstGeom>
                <a:solidFill>
                  <a:schemeClr val="accent1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  <a:endParaRPr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</p:grpSp>
        </p:grpSp>
        <p:grpSp>
          <p:nvGrpSpPr>
            <p:cNvPr id="9" name="íṩļîḑê">
              <a:extLst>
                <a:ext uri="{FF2B5EF4-FFF2-40B4-BE49-F238E27FC236}">
                  <a16:creationId xmlns:a16="http://schemas.microsoft.com/office/drawing/2014/main" id="{426B2FBC-EF42-49BB-9A7B-0900E5B139D9}"/>
                </a:ext>
              </a:extLst>
            </p:cNvPr>
            <p:cNvGrpSpPr/>
            <p:nvPr/>
          </p:nvGrpSpPr>
          <p:grpSpPr>
            <a:xfrm>
              <a:off x="6193114" y="1971858"/>
              <a:ext cx="4521077" cy="1209592"/>
              <a:chOff x="5841650" y="2218922"/>
              <a:chExt cx="4276526" cy="1144167"/>
            </a:xfrm>
          </p:grpSpPr>
          <p:sp>
            <p:nvSpPr>
              <p:cNvPr id="46" name="îş1ïde">
                <a:extLst>
                  <a:ext uri="{FF2B5EF4-FFF2-40B4-BE49-F238E27FC236}">
                    <a16:creationId xmlns:a16="http://schemas.microsoft.com/office/drawing/2014/main" id="{BB5BD55D-1779-4F5C-96EB-6B739B67CB6D}"/>
                  </a:ext>
                </a:extLst>
              </p:cNvPr>
              <p:cNvSpPr/>
              <p:nvPr/>
            </p:nvSpPr>
            <p:spPr>
              <a:xfrm>
                <a:off x="5841650" y="3235669"/>
                <a:ext cx="3327400" cy="127420"/>
              </a:xfrm>
              <a:custGeom>
                <a:avLst/>
                <a:gdLst>
                  <a:gd name="connsiteX0" fmla="*/ 0 w 9137688"/>
                  <a:gd name="connsiteY0" fmla="*/ 0 h 127420"/>
                  <a:gd name="connsiteX1" fmla="*/ 9137688 w 9137688"/>
                  <a:gd name="connsiteY1" fmla="*/ 0 h 127420"/>
                  <a:gd name="connsiteX2" fmla="*/ 9137688 w 9137688"/>
                  <a:gd name="connsiteY2" fmla="*/ 127420 h 127420"/>
                  <a:gd name="connsiteX3" fmla="*/ 0 w 9137688"/>
                  <a:gd name="connsiteY3" fmla="*/ 127420 h 127420"/>
                  <a:gd name="connsiteX4" fmla="*/ 0 w 9137688"/>
                  <a:gd name="connsiteY4" fmla="*/ 0 h 127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37688" h="127420">
                    <a:moveTo>
                      <a:pt x="0" y="0"/>
                    </a:moveTo>
                    <a:lnTo>
                      <a:pt x="9137688" y="0"/>
                    </a:lnTo>
                    <a:lnTo>
                      <a:pt x="9137688" y="127420"/>
                    </a:lnTo>
                    <a:lnTo>
                      <a:pt x="0" y="1274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grpSp>
            <p:nvGrpSpPr>
              <p:cNvPr id="47" name="îśḻîḓè">
                <a:extLst>
                  <a:ext uri="{FF2B5EF4-FFF2-40B4-BE49-F238E27FC236}">
                    <a16:creationId xmlns:a16="http://schemas.microsoft.com/office/drawing/2014/main" id="{ACF0A5DA-0237-4649-B5CD-DC6B85EE3279}"/>
                  </a:ext>
                </a:extLst>
              </p:cNvPr>
              <p:cNvGrpSpPr/>
              <p:nvPr/>
            </p:nvGrpSpPr>
            <p:grpSpPr>
              <a:xfrm>
                <a:off x="7272360" y="2218922"/>
                <a:ext cx="2845816" cy="1144167"/>
                <a:chOff x="3453812" y="1981302"/>
                <a:chExt cx="2845816" cy="1144167"/>
              </a:xfrm>
              <a:solidFill>
                <a:schemeClr val="accent4"/>
              </a:solidFill>
            </p:grpSpPr>
            <p:sp>
              <p:nvSpPr>
                <p:cNvPr id="48" name="íśľídé">
                  <a:extLst>
                    <a:ext uri="{FF2B5EF4-FFF2-40B4-BE49-F238E27FC236}">
                      <a16:creationId xmlns:a16="http://schemas.microsoft.com/office/drawing/2014/main" id="{C2880A0D-A96E-4711-A7F6-A41760204334}"/>
                    </a:ext>
                  </a:extLst>
                </p:cNvPr>
                <p:cNvSpPr/>
                <p:nvPr/>
              </p:nvSpPr>
              <p:spPr>
                <a:xfrm rot="5400000" flipH="1">
                  <a:off x="4406540" y="1377234"/>
                  <a:ext cx="795507" cy="2700963"/>
                </a:xfrm>
                <a:custGeom>
                  <a:avLst/>
                  <a:gdLst>
                    <a:gd name="connsiteX0" fmla="*/ 442921 w 1202714"/>
                    <a:gd name="connsiteY0" fmla="*/ 0 h 4083540"/>
                    <a:gd name="connsiteX1" fmla="*/ 1202714 w 1202714"/>
                    <a:gd name="connsiteY1" fmla="*/ 0 h 4083540"/>
                    <a:gd name="connsiteX2" fmla="*/ 1202714 w 1202714"/>
                    <a:gd name="connsiteY2" fmla="*/ 185426 h 4083540"/>
                    <a:gd name="connsiteX3" fmla="*/ 504824 w 1202714"/>
                    <a:gd name="connsiteY3" fmla="*/ 185426 h 4083540"/>
                    <a:gd name="connsiteX4" fmla="*/ 190498 w 1202714"/>
                    <a:gd name="connsiteY4" fmla="*/ 483917 h 4083540"/>
                    <a:gd name="connsiteX5" fmla="*/ 190498 w 1202714"/>
                    <a:gd name="connsiteY5" fmla="*/ 4083540 h 4083540"/>
                    <a:gd name="connsiteX6" fmla="*/ 924 w 1202714"/>
                    <a:gd name="connsiteY6" fmla="*/ 4083540 h 4083540"/>
                    <a:gd name="connsiteX7" fmla="*/ 0 w 1202714"/>
                    <a:gd name="connsiteY7" fmla="*/ 4074834 h 4083540"/>
                    <a:gd name="connsiteX8" fmla="*/ 0 w 1202714"/>
                    <a:gd name="connsiteY8" fmla="*/ 420608 h 4083540"/>
                    <a:gd name="connsiteX9" fmla="*/ 442921 w 1202714"/>
                    <a:gd name="connsiteY9" fmla="*/ 0 h 4083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02714" h="4083540">
                      <a:moveTo>
                        <a:pt x="442921" y="0"/>
                      </a:moveTo>
                      <a:lnTo>
                        <a:pt x="1202714" y="0"/>
                      </a:lnTo>
                      <a:lnTo>
                        <a:pt x="1202714" y="185426"/>
                      </a:lnTo>
                      <a:lnTo>
                        <a:pt x="504824" y="185426"/>
                      </a:lnTo>
                      <a:cubicBezTo>
                        <a:pt x="331227" y="185426"/>
                        <a:pt x="190498" y="319066"/>
                        <a:pt x="190498" y="483917"/>
                      </a:cubicBezTo>
                      <a:lnTo>
                        <a:pt x="190498" y="4083540"/>
                      </a:lnTo>
                      <a:lnTo>
                        <a:pt x="924" y="4083540"/>
                      </a:lnTo>
                      <a:lnTo>
                        <a:pt x="0" y="4074834"/>
                      </a:lnTo>
                      <a:lnTo>
                        <a:pt x="0" y="420608"/>
                      </a:lnTo>
                      <a:cubicBezTo>
                        <a:pt x="0" y="188312"/>
                        <a:pt x="198302" y="0"/>
                        <a:pt x="44292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49" name="îṩḷïḓé">
                  <a:extLst>
                    <a:ext uri="{FF2B5EF4-FFF2-40B4-BE49-F238E27FC236}">
                      <a16:creationId xmlns:a16="http://schemas.microsoft.com/office/drawing/2014/main" id="{9C27F9F6-4862-4D90-942D-625D43550AA8}"/>
                    </a:ext>
                  </a:extLst>
                </p:cNvPr>
                <p:cNvSpPr/>
                <p:nvPr/>
              </p:nvSpPr>
              <p:spPr>
                <a:xfrm>
                  <a:off x="5895182" y="1981302"/>
                  <a:ext cx="404446" cy="348660"/>
                </a:xfrm>
                <a:prstGeom prst="triangle">
                  <a:avLst/>
                </a:prstGeom>
                <a:solidFill>
                  <a:schemeClr val="accent1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  <a:endParaRPr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</p:grpSp>
        </p:grpSp>
        <p:grpSp>
          <p:nvGrpSpPr>
            <p:cNvPr id="10" name="íŝḻïde">
              <a:extLst>
                <a:ext uri="{FF2B5EF4-FFF2-40B4-BE49-F238E27FC236}">
                  <a16:creationId xmlns:a16="http://schemas.microsoft.com/office/drawing/2014/main" id="{5C8662A8-BC45-4238-8DA5-E1BAAEDBAA3D}"/>
                </a:ext>
              </a:extLst>
            </p:cNvPr>
            <p:cNvGrpSpPr/>
            <p:nvPr/>
          </p:nvGrpSpPr>
          <p:grpSpPr>
            <a:xfrm>
              <a:off x="3357193" y="1971858"/>
              <a:ext cx="4099460" cy="1209592"/>
              <a:chOff x="3159125" y="2218922"/>
              <a:chExt cx="3877713" cy="1144167"/>
            </a:xfrm>
          </p:grpSpPr>
          <p:sp>
            <p:nvSpPr>
              <p:cNvPr id="42" name="îšḻidé">
                <a:extLst>
                  <a:ext uri="{FF2B5EF4-FFF2-40B4-BE49-F238E27FC236}">
                    <a16:creationId xmlns:a16="http://schemas.microsoft.com/office/drawing/2014/main" id="{3834599D-628A-4EBD-A1D4-88A23D228FAA}"/>
                  </a:ext>
                </a:extLst>
              </p:cNvPr>
              <p:cNvSpPr/>
              <p:nvPr/>
            </p:nvSpPr>
            <p:spPr>
              <a:xfrm>
                <a:off x="3159125" y="3235669"/>
                <a:ext cx="3327400" cy="127420"/>
              </a:xfrm>
              <a:custGeom>
                <a:avLst/>
                <a:gdLst>
                  <a:gd name="connsiteX0" fmla="*/ 0 w 9137688"/>
                  <a:gd name="connsiteY0" fmla="*/ 0 h 127420"/>
                  <a:gd name="connsiteX1" fmla="*/ 9137688 w 9137688"/>
                  <a:gd name="connsiteY1" fmla="*/ 0 h 127420"/>
                  <a:gd name="connsiteX2" fmla="*/ 9137688 w 9137688"/>
                  <a:gd name="connsiteY2" fmla="*/ 127420 h 127420"/>
                  <a:gd name="connsiteX3" fmla="*/ 0 w 9137688"/>
                  <a:gd name="connsiteY3" fmla="*/ 127420 h 127420"/>
                  <a:gd name="connsiteX4" fmla="*/ 0 w 9137688"/>
                  <a:gd name="connsiteY4" fmla="*/ 0 h 127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37688" h="127420">
                    <a:moveTo>
                      <a:pt x="0" y="0"/>
                    </a:moveTo>
                    <a:lnTo>
                      <a:pt x="9137688" y="0"/>
                    </a:lnTo>
                    <a:lnTo>
                      <a:pt x="9137688" y="127420"/>
                    </a:lnTo>
                    <a:lnTo>
                      <a:pt x="0" y="1274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grpSp>
            <p:nvGrpSpPr>
              <p:cNvPr id="43" name="íṥļïďé">
                <a:extLst>
                  <a:ext uri="{FF2B5EF4-FFF2-40B4-BE49-F238E27FC236}">
                    <a16:creationId xmlns:a16="http://schemas.microsoft.com/office/drawing/2014/main" id="{03F57CEF-1B53-4C59-A818-C34D59E4AF2C}"/>
                  </a:ext>
                </a:extLst>
              </p:cNvPr>
              <p:cNvGrpSpPr/>
              <p:nvPr/>
            </p:nvGrpSpPr>
            <p:grpSpPr>
              <a:xfrm>
                <a:off x="4191022" y="2218922"/>
                <a:ext cx="2845816" cy="1144167"/>
                <a:chOff x="3453812" y="1981302"/>
                <a:chExt cx="2845816" cy="1144167"/>
              </a:xfrm>
              <a:solidFill>
                <a:schemeClr val="accent2"/>
              </a:solidFill>
            </p:grpSpPr>
            <p:sp>
              <p:nvSpPr>
                <p:cNvPr id="44" name="ïṧlîďe">
                  <a:extLst>
                    <a:ext uri="{FF2B5EF4-FFF2-40B4-BE49-F238E27FC236}">
                      <a16:creationId xmlns:a16="http://schemas.microsoft.com/office/drawing/2014/main" id="{CAD7D8DC-7097-4C0D-BA96-1F966B3BCC34}"/>
                    </a:ext>
                  </a:extLst>
                </p:cNvPr>
                <p:cNvSpPr/>
                <p:nvPr/>
              </p:nvSpPr>
              <p:spPr>
                <a:xfrm rot="5400000" flipH="1">
                  <a:off x="4406540" y="1377234"/>
                  <a:ext cx="795507" cy="2700963"/>
                </a:xfrm>
                <a:custGeom>
                  <a:avLst/>
                  <a:gdLst>
                    <a:gd name="connsiteX0" fmla="*/ 442921 w 1202714"/>
                    <a:gd name="connsiteY0" fmla="*/ 0 h 4083540"/>
                    <a:gd name="connsiteX1" fmla="*/ 1202714 w 1202714"/>
                    <a:gd name="connsiteY1" fmla="*/ 0 h 4083540"/>
                    <a:gd name="connsiteX2" fmla="*/ 1202714 w 1202714"/>
                    <a:gd name="connsiteY2" fmla="*/ 185426 h 4083540"/>
                    <a:gd name="connsiteX3" fmla="*/ 504824 w 1202714"/>
                    <a:gd name="connsiteY3" fmla="*/ 185426 h 4083540"/>
                    <a:gd name="connsiteX4" fmla="*/ 190498 w 1202714"/>
                    <a:gd name="connsiteY4" fmla="*/ 483917 h 4083540"/>
                    <a:gd name="connsiteX5" fmla="*/ 190498 w 1202714"/>
                    <a:gd name="connsiteY5" fmla="*/ 4083540 h 4083540"/>
                    <a:gd name="connsiteX6" fmla="*/ 924 w 1202714"/>
                    <a:gd name="connsiteY6" fmla="*/ 4083540 h 4083540"/>
                    <a:gd name="connsiteX7" fmla="*/ 0 w 1202714"/>
                    <a:gd name="connsiteY7" fmla="*/ 4074834 h 4083540"/>
                    <a:gd name="connsiteX8" fmla="*/ 0 w 1202714"/>
                    <a:gd name="connsiteY8" fmla="*/ 420608 h 4083540"/>
                    <a:gd name="connsiteX9" fmla="*/ 442921 w 1202714"/>
                    <a:gd name="connsiteY9" fmla="*/ 0 h 4083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02714" h="4083540">
                      <a:moveTo>
                        <a:pt x="442921" y="0"/>
                      </a:moveTo>
                      <a:lnTo>
                        <a:pt x="1202714" y="0"/>
                      </a:lnTo>
                      <a:lnTo>
                        <a:pt x="1202714" y="185426"/>
                      </a:lnTo>
                      <a:lnTo>
                        <a:pt x="504824" y="185426"/>
                      </a:lnTo>
                      <a:cubicBezTo>
                        <a:pt x="331227" y="185426"/>
                        <a:pt x="190498" y="319066"/>
                        <a:pt x="190498" y="483917"/>
                      </a:cubicBezTo>
                      <a:lnTo>
                        <a:pt x="190498" y="4083540"/>
                      </a:lnTo>
                      <a:lnTo>
                        <a:pt x="924" y="4083540"/>
                      </a:lnTo>
                      <a:lnTo>
                        <a:pt x="0" y="4074834"/>
                      </a:lnTo>
                      <a:lnTo>
                        <a:pt x="0" y="420608"/>
                      </a:lnTo>
                      <a:cubicBezTo>
                        <a:pt x="0" y="188312"/>
                        <a:pt x="198302" y="0"/>
                        <a:pt x="44292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45" name="íSliḍê">
                  <a:extLst>
                    <a:ext uri="{FF2B5EF4-FFF2-40B4-BE49-F238E27FC236}">
                      <a16:creationId xmlns:a16="http://schemas.microsoft.com/office/drawing/2014/main" id="{442F6CCF-F132-43DE-8B8D-809A4242485F}"/>
                    </a:ext>
                  </a:extLst>
                </p:cNvPr>
                <p:cNvSpPr/>
                <p:nvPr/>
              </p:nvSpPr>
              <p:spPr>
                <a:xfrm>
                  <a:off x="5895182" y="1981302"/>
                  <a:ext cx="404446" cy="348660"/>
                </a:xfrm>
                <a:prstGeom prst="triangle">
                  <a:avLst/>
                </a:prstGeom>
                <a:solidFill>
                  <a:schemeClr val="accent2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  <a:endParaRPr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</p:grpSp>
        </p:grpSp>
        <p:sp>
          <p:nvSpPr>
            <p:cNvPr id="11" name="îŝlîďè">
              <a:extLst>
                <a:ext uri="{FF2B5EF4-FFF2-40B4-BE49-F238E27FC236}">
                  <a16:creationId xmlns:a16="http://schemas.microsoft.com/office/drawing/2014/main" id="{EF64D36B-0BAC-465B-8AB3-574A7A1133B6}"/>
                </a:ext>
              </a:extLst>
            </p:cNvPr>
            <p:cNvSpPr/>
            <p:nvPr/>
          </p:nvSpPr>
          <p:spPr>
            <a:xfrm>
              <a:off x="1190555" y="3357679"/>
              <a:ext cx="9660226" cy="134706"/>
            </a:xfrm>
            <a:custGeom>
              <a:avLst/>
              <a:gdLst>
                <a:gd name="connsiteX0" fmla="*/ 0 w 9137688"/>
                <a:gd name="connsiteY0" fmla="*/ 0 h 127420"/>
                <a:gd name="connsiteX1" fmla="*/ 9137688 w 9137688"/>
                <a:gd name="connsiteY1" fmla="*/ 0 h 127420"/>
                <a:gd name="connsiteX2" fmla="*/ 9137688 w 9137688"/>
                <a:gd name="connsiteY2" fmla="*/ 127420 h 127420"/>
                <a:gd name="connsiteX3" fmla="*/ 0 w 9137688"/>
                <a:gd name="connsiteY3" fmla="*/ 127420 h 127420"/>
                <a:gd name="connsiteX4" fmla="*/ 0 w 9137688"/>
                <a:gd name="connsiteY4" fmla="*/ 0 h 127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37688" h="127420">
                  <a:moveTo>
                    <a:pt x="0" y="0"/>
                  </a:moveTo>
                  <a:lnTo>
                    <a:pt x="9137688" y="0"/>
                  </a:lnTo>
                  <a:lnTo>
                    <a:pt x="9137688" y="127420"/>
                  </a:lnTo>
                  <a:lnTo>
                    <a:pt x="0" y="1274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12" name="ïṧḻiďé">
              <a:extLst>
                <a:ext uri="{FF2B5EF4-FFF2-40B4-BE49-F238E27FC236}">
                  <a16:creationId xmlns:a16="http://schemas.microsoft.com/office/drawing/2014/main" id="{94624B8F-50C4-4120-BD6C-264B16DCA478}"/>
                </a:ext>
              </a:extLst>
            </p:cNvPr>
            <p:cNvSpPr/>
            <p:nvPr/>
          </p:nvSpPr>
          <p:spPr>
            <a:xfrm rot="5400000">
              <a:off x="10821294" y="3238409"/>
              <a:ext cx="427574" cy="368598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  <a:endParaRPr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grpSp>
          <p:nvGrpSpPr>
            <p:cNvPr id="13" name="îṡ1îḓé">
              <a:extLst>
                <a:ext uri="{FF2B5EF4-FFF2-40B4-BE49-F238E27FC236}">
                  <a16:creationId xmlns:a16="http://schemas.microsoft.com/office/drawing/2014/main" id="{20064F2E-B5F9-46FD-B9C3-5E7CE77194C7}"/>
                </a:ext>
              </a:extLst>
            </p:cNvPr>
            <p:cNvGrpSpPr/>
            <p:nvPr/>
          </p:nvGrpSpPr>
          <p:grpSpPr>
            <a:xfrm>
              <a:off x="3357193" y="3668617"/>
              <a:ext cx="4099460" cy="1209602"/>
              <a:chOff x="3159125" y="3490507"/>
              <a:chExt cx="3877713" cy="1144169"/>
            </a:xfrm>
          </p:grpSpPr>
          <p:sp>
            <p:nvSpPr>
              <p:cNvPr id="38" name="íŝľïḋe">
                <a:extLst>
                  <a:ext uri="{FF2B5EF4-FFF2-40B4-BE49-F238E27FC236}">
                    <a16:creationId xmlns:a16="http://schemas.microsoft.com/office/drawing/2014/main" id="{54E5A598-7070-458A-BFCE-AAC3EC1B8ECB}"/>
                  </a:ext>
                </a:extLst>
              </p:cNvPr>
              <p:cNvSpPr/>
              <p:nvPr/>
            </p:nvSpPr>
            <p:spPr>
              <a:xfrm>
                <a:off x="3159125" y="3490507"/>
                <a:ext cx="3327400" cy="127420"/>
              </a:xfrm>
              <a:custGeom>
                <a:avLst/>
                <a:gdLst>
                  <a:gd name="connsiteX0" fmla="*/ 0 w 9137688"/>
                  <a:gd name="connsiteY0" fmla="*/ 0 h 127420"/>
                  <a:gd name="connsiteX1" fmla="*/ 9137688 w 9137688"/>
                  <a:gd name="connsiteY1" fmla="*/ 0 h 127420"/>
                  <a:gd name="connsiteX2" fmla="*/ 9137688 w 9137688"/>
                  <a:gd name="connsiteY2" fmla="*/ 127420 h 127420"/>
                  <a:gd name="connsiteX3" fmla="*/ 0 w 9137688"/>
                  <a:gd name="connsiteY3" fmla="*/ 127420 h 127420"/>
                  <a:gd name="connsiteX4" fmla="*/ 0 w 9137688"/>
                  <a:gd name="connsiteY4" fmla="*/ 0 h 127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37688" h="127420">
                    <a:moveTo>
                      <a:pt x="0" y="0"/>
                    </a:moveTo>
                    <a:lnTo>
                      <a:pt x="9137688" y="0"/>
                    </a:lnTo>
                    <a:lnTo>
                      <a:pt x="9137688" y="127420"/>
                    </a:lnTo>
                    <a:lnTo>
                      <a:pt x="0" y="1274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grpSp>
            <p:nvGrpSpPr>
              <p:cNvPr id="39" name="ïSḷiḋè">
                <a:extLst>
                  <a:ext uri="{FF2B5EF4-FFF2-40B4-BE49-F238E27FC236}">
                    <a16:creationId xmlns:a16="http://schemas.microsoft.com/office/drawing/2014/main" id="{0E8FC157-9DCB-40AC-84FC-3023AD0F0FF3}"/>
                  </a:ext>
                </a:extLst>
              </p:cNvPr>
              <p:cNvGrpSpPr/>
              <p:nvPr/>
            </p:nvGrpSpPr>
            <p:grpSpPr>
              <a:xfrm flipV="1">
                <a:off x="4191022" y="3490509"/>
                <a:ext cx="2845816" cy="1144167"/>
                <a:chOff x="3453812" y="1981302"/>
                <a:chExt cx="2845816" cy="1144167"/>
              </a:xfrm>
              <a:solidFill>
                <a:schemeClr val="accent5"/>
              </a:solidFill>
            </p:grpSpPr>
            <p:sp>
              <p:nvSpPr>
                <p:cNvPr id="40" name="îṥḻídè">
                  <a:extLst>
                    <a:ext uri="{FF2B5EF4-FFF2-40B4-BE49-F238E27FC236}">
                      <a16:creationId xmlns:a16="http://schemas.microsoft.com/office/drawing/2014/main" id="{4025C154-5495-40EC-BD32-093B5BAE7D2D}"/>
                    </a:ext>
                  </a:extLst>
                </p:cNvPr>
                <p:cNvSpPr/>
                <p:nvPr/>
              </p:nvSpPr>
              <p:spPr>
                <a:xfrm rot="5400000" flipH="1">
                  <a:off x="4406540" y="1377234"/>
                  <a:ext cx="795507" cy="2700963"/>
                </a:xfrm>
                <a:custGeom>
                  <a:avLst/>
                  <a:gdLst>
                    <a:gd name="connsiteX0" fmla="*/ 442921 w 1202714"/>
                    <a:gd name="connsiteY0" fmla="*/ 0 h 4083540"/>
                    <a:gd name="connsiteX1" fmla="*/ 1202714 w 1202714"/>
                    <a:gd name="connsiteY1" fmla="*/ 0 h 4083540"/>
                    <a:gd name="connsiteX2" fmla="*/ 1202714 w 1202714"/>
                    <a:gd name="connsiteY2" fmla="*/ 185426 h 4083540"/>
                    <a:gd name="connsiteX3" fmla="*/ 504824 w 1202714"/>
                    <a:gd name="connsiteY3" fmla="*/ 185426 h 4083540"/>
                    <a:gd name="connsiteX4" fmla="*/ 190498 w 1202714"/>
                    <a:gd name="connsiteY4" fmla="*/ 483917 h 4083540"/>
                    <a:gd name="connsiteX5" fmla="*/ 190498 w 1202714"/>
                    <a:gd name="connsiteY5" fmla="*/ 4083540 h 4083540"/>
                    <a:gd name="connsiteX6" fmla="*/ 924 w 1202714"/>
                    <a:gd name="connsiteY6" fmla="*/ 4083540 h 4083540"/>
                    <a:gd name="connsiteX7" fmla="*/ 0 w 1202714"/>
                    <a:gd name="connsiteY7" fmla="*/ 4074834 h 4083540"/>
                    <a:gd name="connsiteX8" fmla="*/ 0 w 1202714"/>
                    <a:gd name="connsiteY8" fmla="*/ 420608 h 4083540"/>
                    <a:gd name="connsiteX9" fmla="*/ 442921 w 1202714"/>
                    <a:gd name="connsiteY9" fmla="*/ 0 h 4083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02714" h="4083540">
                      <a:moveTo>
                        <a:pt x="442921" y="0"/>
                      </a:moveTo>
                      <a:lnTo>
                        <a:pt x="1202714" y="0"/>
                      </a:lnTo>
                      <a:lnTo>
                        <a:pt x="1202714" y="185426"/>
                      </a:lnTo>
                      <a:lnTo>
                        <a:pt x="504824" y="185426"/>
                      </a:lnTo>
                      <a:cubicBezTo>
                        <a:pt x="331227" y="185426"/>
                        <a:pt x="190498" y="319066"/>
                        <a:pt x="190498" y="483917"/>
                      </a:cubicBezTo>
                      <a:lnTo>
                        <a:pt x="190498" y="4083540"/>
                      </a:lnTo>
                      <a:lnTo>
                        <a:pt x="924" y="4083540"/>
                      </a:lnTo>
                      <a:lnTo>
                        <a:pt x="0" y="4074834"/>
                      </a:lnTo>
                      <a:lnTo>
                        <a:pt x="0" y="420608"/>
                      </a:lnTo>
                      <a:cubicBezTo>
                        <a:pt x="0" y="188312"/>
                        <a:pt x="198302" y="0"/>
                        <a:pt x="442921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41" name="ïşľíďê">
                  <a:extLst>
                    <a:ext uri="{FF2B5EF4-FFF2-40B4-BE49-F238E27FC236}">
                      <a16:creationId xmlns:a16="http://schemas.microsoft.com/office/drawing/2014/main" id="{1320E61B-2891-49EC-B514-BC93ED177F64}"/>
                    </a:ext>
                  </a:extLst>
                </p:cNvPr>
                <p:cNvSpPr/>
                <p:nvPr/>
              </p:nvSpPr>
              <p:spPr>
                <a:xfrm>
                  <a:off x="5895182" y="1981302"/>
                  <a:ext cx="404446" cy="348660"/>
                </a:xfrm>
                <a:prstGeom prst="triangle">
                  <a:avLst/>
                </a:prstGeom>
                <a:solidFill>
                  <a:schemeClr val="accent2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  <a:endParaRPr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</p:grpSp>
        </p:grpSp>
        <p:grpSp>
          <p:nvGrpSpPr>
            <p:cNvPr id="14" name="îṧļîḓé">
              <a:extLst>
                <a:ext uri="{FF2B5EF4-FFF2-40B4-BE49-F238E27FC236}">
                  <a16:creationId xmlns:a16="http://schemas.microsoft.com/office/drawing/2014/main" id="{7DAE3C58-B7BE-4677-ADDE-98CB74FB8243}"/>
                </a:ext>
              </a:extLst>
            </p:cNvPr>
            <p:cNvGrpSpPr/>
            <p:nvPr/>
          </p:nvGrpSpPr>
          <p:grpSpPr>
            <a:xfrm>
              <a:off x="1190555" y="1971865"/>
              <a:ext cx="3008554" cy="1209596"/>
              <a:chOff x="3453812" y="1981302"/>
              <a:chExt cx="2845816" cy="1144167"/>
            </a:xfrm>
            <a:solidFill>
              <a:schemeClr val="accent1"/>
            </a:solidFill>
          </p:grpSpPr>
          <p:sp>
            <p:nvSpPr>
              <p:cNvPr id="36" name="íṥ1iḋe">
                <a:extLst>
                  <a:ext uri="{FF2B5EF4-FFF2-40B4-BE49-F238E27FC236}">
                    <a16:creationId xmlns:a16="http://schemas.microsoft.com/office/drawing/2014/main" id="{5529A1AD-9E4D-4073-9D0F-9A4663DB6E8D}"/>
                  </a:ext>
                </a:extLst>
              </p:cNvPr>
              <p:cNvSpPr/>
              <p:nvPr/>
            </p:nvSpPr>
            <p:spPr>
              <a:xfrm rot="5400000" flipH="1">
                <a:off x="4406540" y="1377234"/>
                <a:ext cx="795507" cy="2700963"/>
              </a:xfrm>
              <a:custGeom>
                <a:avLst/>
                <a:gdLst>
                  <a:gd name="connsiteX0" fmla="*/ 442921 w 1202714"/>
                  <a:gd name="connsiteY0" fmla="*/ 0 h 4083540"/>
                  <a:gd name="connsiteX1" fmla="*/ 1202714 w 1202714"/>
                  <a:gd name="connsiteY1" fmla="*/ 0 h 4083540"/>
                  <a:gd name="connsiteX2" fmla="*/ 1202714 w 1202714"/>
                  <a:gd name="connsiteY2" fmla="*/ 185426 h 4083540"/>
                  <a:gd name="connsiteX3" fmla="*/ 504824 w 1202714"/>
                  <a:gd name="connsiteY3" fmla="*/ 185426 h 4083540"/>
                  <a:gd name="connsiteX4" fmla="*/ 190498 w 1202714"/>
                  <a:gd name="connsiteY4" fmla="*/ 483917 h 4083540"/>
                  <a:gd name="connsiteX5" fmla="*/ 190498 w 1202714"/>
                  <a:gd name="connsiteY5" fmla="*/ 4083540 h 4083540"/>
                  <a:gd name="connsiteX6" fmla="*/ 924 w 1202714"/>
                  <a:gd name="connsiteY6" fmla="*/ 4083540 h 4083540"/>
                  <a:gd name="connsiteX7" fmla="*/ 0 w 1202714"/>
                  <a:gd name="connsiteY7" fmla="*/ 4074834 h 4083540"/>
                  <a:gd name="connsiteX8" fmla="*/ 0 w 1202714"/>
                  <a:gd name="connsiteY8" fmla="*/ 420608 h 4083540"/>
                  <a:gd name="connsiteX9" fmla="*/ 442921 w 1202714"/>
                  <a:gd name="connsiteY9" fmla="*/ 0 h 4083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02714" h="4083540">
                    <a:moveTo>
                      <a:pt x="442921" y="0"/>
                    </a:moveTo>
                    <a:lnTo>
                      <a:pt x="1202714" y="0"/>
                    </a:lnTo>
                    <a:lnTo>
                      <a:pt x="1202714" y="185426"/>
                    </a:lnTo>
                    <a:lnTo>
                      <a:pt x="504824" y="185426"/>
                    </a:lnTo>
                    <a:cubicBezTo>
                      <a:pt x="331227" y="185426"/>
                      <a:pt x="190498" y="319066"/>
                      <a:pt x="190498" y="483917"/>
                    </a:cubicBezTo>
                    <a:lnTo>
                      <a:pt x="190498" y="4083540"/>
                    </a:lnTo>
                    <a:lnTo>
                      <a:pt x="924" y="4083540"/>
                    </a:lnTo>
                    <a:lnTo>
                      <a:pt x="0" y="4074834"/>
                    </a:lnTo>
                    <a:lnTo>
                      <a:pt x="0" y="420608"/>
                    </a:lnTo>
                    <a:cubicBezTo>
                      <a:pt x="0" y="188312"/>
                      <a:pt x="198302" y="0"/>
                      <a:pt x="442921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37" name="íSḻíḋè">
                <a:extLst>
                  <a:ext uri="{FF2B5EF4-FFF2-40B4-BE49-F238E27FC236}">
                    <a16:creationId xmlns:a16="http://schemas.microsoft.com/office/drawing/2014/main" id="{6F688B4D-0DF4-46B7-839D-679B95F6E724}"/>
                  </a:ext>
                </a:extLst>
              </p:cNvPr>
              <p:cNvSpPr/>
              <p:nvPr/>
            </p:nvSpPr>
            <p:spPr>
              <a:xfrm>
                <a:off x="5895182" y="1981302"/>
                <a:ext cx="404446" cy="348660"/>
              </a:xfrm>
              <a:prstGeom prst="triangle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grpSp>
          <p:nvGrpSpPr>
            <p:cNvPr id="15" name="ísľíďé">
              <a:extLst>
                <a:ext uri="{FF2B5EF4-FFF2-40B4-BE49-F238E27FC236}">
                  <a16:creationId xmlns:a16="http://schemas.microsoft.com/office/drawing/2014/main" id="{2549F71A-7D9F-458E-925C-3FE38E976703}"/>
                </a:ext>
              </a:extLst>
            </p:cNvPr>
            <p:cNvGrpSpPr/>
            <p:nvPr/>
          </p:nvGrpSpPr>
          <p:grpSpPr>
            <a:xfrm flipV="1">
              <a:off x="1190555" y="3668602"/>
              <a:ext cx="3008554" cy="1209596"/>
              <a:chOff x="3453812" y="1981302"/>
              <a:chExt cx="2845816" cy="1144167"/>
            </a:xfrm>
            <a:solidFill>
              <a:schemeClr val="accent3"/>
            </a:solidFill>
          </p:grpSpPr>
          <p:sp>
            <p:nvSpPr>
              <p:cNvPr id="34" name="îŝḻïdè">
                <a:extLst>
                  <a:ext uri="{FF2B5EF4-FFF2-40B4-BE49-F238E27FC236}">
                    <a16:creationId xmlns:a16="http://schemas.microsoft.com/office/drawing/2014/main" id="{1EA54E48-76BE-49D2-B59F-B891D723E4BD}"/>
                  </a:ext>
                </a:extLst>
              </p:cNvPr>
              <p:cNvSpPr/>
              <p:nvPr/>
            </p:nvSpPr>
            <p:spPr>
              <a:xfrm rot="5400000" flipH="1">
                <a:off x="4406540" y="1377234"/>
                <a:ext cx="795507" cy="2700963"/>
              </a:xfrm>
              <a:custGeom>
                <a:avLst/>
                <a:gdLst>
                  <a:gd name="connsiteX0" fmla="*/ 442921 w 1202714"/>
                  <a:gd name="connsiteY0" fmla="*/ 0 h 4083540"/>
                  <a:gd name="connsiteX1" fmla="*/ 1202714 w 1202714"/>
                  <a:gd name="connsiteY1" fmla="*/ 0 h 4083540"/>
                  <a:gd name="connsiteX2" fmla="*/ 1202714 w 1202714"/>
                  <a:gd name="connsiteY2" fmla="*/ 185426 h 4083540"/>
                  <a:gd name="connsiteX3" fmla="*/ 504824 w 1202714"/>
                  <a:gd name="connsiteY3" fmla="*/ 185426 h 4083540"/>
                  <a:gd name="connsiteX4" fmla="*/ 190498 w 1202714"/>
                  <a:gd name="connsiteY4" fmla="*/ 483917 h 4083540"/>
                  <a:gd name="connsiteX5" fmla="*/ 190498 w 1202714"/>
                  <a:gd name="connsiteY5" fmla="*/ 4083540 h 4083540"/>
                  <a:gd name="connsiteX6" fmla="*/ 924 w 1202714"/>
                  <a:gd name="connsiteY6" fmla="*/ 4083540 h 4083540"/>
                  <a:gd name="connsiteX7" fmla="*/ 0 w 1202714"/>
                  <a:gd name="connsiteY7" fmla="*/ 4074834 h 4083540"/>
                  <a:gd name="connsiteX8" fmla="*/ 0 w 1202714"/>
                  <a:gd name="connsiteY8" fmla="*/ 420608 h 4083540"/>
                  <a:gd name="connsiteX9" fmla="*/ 442921 w 1202714"/>
                  <a:gd name="connsiteY9" fmla="*/ 0 h 4083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02714" h="4083540">
                    <a:moveTo>
                      <a:pt x="442921" y="0"/>
                    </a:moveTo>
                    <a:lnTo>
                      <a:pt x="1202714" y="0"/>
                    </a:lnTo>
                    <a:lnTo>
                      <a:pt x="1202714" y="185426"/>
                    </a:lnTo>
                    <a:lnTo>
                      <a:pt x="504824" y="185426"/>
                    </a:lnTo>
                    <a:cubicBezTo>
                      <a:pt x="331227" y="185426"/>
                      <a:pt x="190498" y="319066"/>
                      <a:pt x="190498" y="483917"/>
                    </a:cubicBezTo>
                    <a:lnTo>
                      <a:pt x="190498" y="4083540"/>
                    </a:lnTo>
                    <a:lnTo>
                      <a:pt x="924" y="4083540"/>
                    </a:lnTo>
                    <a:lnTo>
                      <a:pt x="0" y="4074834"/>
                    </a:lnTo>
                    <a:lnTo>
                      <a:pt x="0" y="420608"/>
                    </a:lnTo>
                    <a:cubicBezTo>
                      <a:pt x="0" y="188312"/>
                      <a:pt x="198302" y="0"/>
                      <a:pt x="4429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35" name="îṥḻiḑê">
                <a:extLst>
                  <a:ext uri="{FF2B5EF4-FFF2-40B4-BE49-F238E27FC236}">
                    <a16:creationId xmlns:a16="http://schemas.microsoft.com/office/drawing/2014/main" id="{8A40FF90-0E6E-4EE8-B69B-AA06E7534395}"/>
                  </a:ext>
                </a:extLst>
              </p:cNvPr>
              <p:cNvSpPr/>
              <p:nvPr/>
            </p:nvSpPr>
            <p:spPr>
              <a:xfrm>
                <a:off x="5895182" y="1981302"/>
                <a:ext cx="404446" cy="348660"/>
              </a:xfrm>
              <a:prstGeom prst="triangle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grpSp>
          <p:nvGrpSpPr>
            <p:cNvPr id="16" name="iṡḷíḓé">
              <a:extLst>
                <a:ext uri="{FF2B5EF4-FFF2-40B4-BE49-F238E27FC236}">
                  <a16:creationId xmlns:a16="http://schemas.microsoft.com/office/drawing/2014/main" id="{0C6D92A2-BF49-4764-BF64-614C72B3074C}"/>
                </a:ext>
              </a:extLst>
            </p:cNvPr>
            <p:cNvGrpSpPr/>
            <p:nvPr/>
          </p:nvGrpSpPr>
          <p:grpSpPr>
            <a:xfrm>
              <a:off x="972620" y="1998934"/>
              <a:ext cx="2597851" cy="883571"/>
              <a:chOff x="1518803" y="3430058"/>
              <a:chExt cx="2457329" cy="835777"/>
            </a:xfrm>
          </p:grpSpPr>
          <p:sp>
            <p:nvSpPr>
              <p:cNvPr id="32" name="ï$ļïḓê">
                <a:extLst>
                  <a:ext uri="{FF2B5EF4-FFF2-40B4-BE49-F238E27FC236}">
                    <a16:creationId xmlns:a16="http://schemas.microsoft.com/office/drawing/2014/main" id="{258AC1AB-22E9-4D4F-9C53-24D81DA4D7E6}"/>
                  </a:ext>
                </a:extLst>
              </p:cNvPr>
              <p:cNvSpPr txBox="1"/>
              <p:nvPr/>
            </p:nvSpPr>
            <p:spPr>
              <a:xfrm>
                <a:off x="1518803" y="3676279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endParaRPr lang="zh-CN" altLang="en-US" sz="105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33" name="iṡḻiḑè">
                <a:extLst>
                  <a:ext uri="{FF2B5EF4-FFF2-40B4-BE49-F238E27FC236}">
                    <a16:creationId xmlns:a16="http://schemas.microsoft.com/office/drawing/2014/main" id="{1CFE5958-9909-4821-A8FB-4B9049A299BC}"/>
                  </a:ext>
                </a:extLst>
              </p:cNvPr>
              <p:cNvSpPr/>
              <p:nvPr/>
            </p:nvSpPr>
            <p:spPr>
              <a:xfrm>
                <a:off x="1518803" y="3430058"/>
                <a:ext cx="2457329" cy="246221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fontScale="70000" lnSpcReduction="20000"/>
              </a:bodyPr>
              <a:lstStyle/>
              <a:p>
                <a:pPr lvl="0" algn="r" defTabSz="914378">
                  <a:defRPr/>
                </a:pPr>
                <a:r>
                  <a:rPr lang="zh-CN" altLang="en-US" b="1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输入标题</a:t>
                </a:r>
                <a:endParaRPr lang="zh-CN" altLang="en-US" b="1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grpSp>
          <p:nvGrpSpPr>
            <p:cNvPr id="17" name="ïṩļiďe">
              <a:extLst>
                <a:ext uri="{FF2B5EF4-FFF2-40B4-BE49-F238E27FC236}">
                  <a16:creationId xmlns:a16="http://schemas.microsoft.com/office/drawing/2014/main" id="{172A59CE-E423-4D76-955C-25AEF3586444}"/>
                </a:ext>
              </a:extLst>
            </p:cNvPr>
            <p:cNvGrpSpPr/>
            <p:nvPr/>
          </p:nvGrpSpPr>
          <p:grpSpPr>
            <a:xfrm>
              <a:off x="972620" y="3995008"/>
              <a:ext cx="2597851" cy="883571"/>
              <a:chOff x="1518803" y="3430058"/>
              <a:chExt cx="2457329" cy="835777"/>
            </a:xfrm>
          </p:grpSpPr>
          <p:sp>
            <p:nvSpPr>
              <p:cNvPr id="30" name="íṡľíḑe">
                <a:extLst>
                  <a:ext uri="{FF2B5EF4-FFF2-40B4-BE49-F238E27FC236}">
                    <a16:creationId xmlns:a16="http://schemas.microsoft.com/office/drawing/2014/main" id="{5315081B-388A-40BA-9FE0-D68365A2EB74}"/>
                  </a:ext>
                </a:extLst>
              </p:cNvPr>
              <p:cNvSpPr txBox="1"/>
              <p:nvPr/>
            </p:nvSpPr>
            <p:spPr>
              <a:xfrm>
                <a:off x="1518803" y="3676279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endParaRPr lang="zh-CN" altLang="en-US" sz="105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31" name="iSlîḓè">
                <a:extLst>
                  <a:ext uri="{FF2B5EF4-FFF2-40B4-BE49-F238E27FC236}">
                    <a16:creationId xmlns:a16="http://schemas.microsoft.com/office/drawing/2014/main" id="{19F64133-576A-4F52-8841-85C277080EC0}"/>
                  </a:ext>
                </a:extLst>
              </p:cNvPr>
              <p:cNvSpPr/>
              <p:nvPr/>
            </p:nvSpPr>
            <p:spPr>
              <a:xfrm>
                <a:off x="1518803" y="3430058"/>
                <a:ext cx="2457329" cy="246221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fontScale="70000" lnSpcReduction="20000"/>
              </a:bodyPr>
              <a:lstStyle/>
              <a:p>
                <a:pPr lvl="0" algn="r" defTabSz="914378">
                  <a:defRPr/>
                </a:pPr>
                <a:r>
                  <a:rPr lang="zh-CN" altLang="en-US" b="1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输入标题</a:t>
                </a:r>
                <a:endParaRPr lang="zh-CN" altLang="en-US" b="1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grpSp>
          <p:nvGrpSpPr>
            <p:cNvPr id="18" name="îşľiḓê">
              <a:extLst>
                <a:ext uri="{FF2B5EF4-FFF2-40B4-BE49-F238E27FC236}">
                  <a16:creationId xmlns:a16="http://schemas.microsoft.com/office/drawing/2014/main" id="{25FF9EF6-CCB7-4DC1-AE12-F898F0D792B6}"/>
                </a:ext>
              </a:extLst>
            </p:cNvPr>
            <p:cNvGrpSpPr/>
            <p:nvPr/>
          </p:nvGrpSpPr>
          <p:grpSpPr>
            <a:xfrm>
              <a:off x="4257526" y="1998934"/>
              <a:ext cx="2597851" cy="883571"/>
              <a:chOff x="1518803" y="3430058"/>
              <a:chExt cx="2457329" cy="835777"/>
            </a:xfrm>
          </p:grpSpPr>
          <p:sp>
            <p:nvSpPr>
              <p:cNvPr id="28" name="íSḷiḓè">
                <a:extLst>
                  <a:ext uri="{FF2B5EF4-FFF2-40B4-BE49-F238E27FC236}">
                    <a16:creationId xmlns:a16="http://schemas.microsoft.com/office/drawing/2014/main" id="{F6C9BDEF-2A65-439E-A698-FF1AB9290A66}"/>
                  </a:ext>
                </a:extLst>
              </p:cNvPr>
              <p:cNvSpPr txBox="1"/>
              <p:nvPr/>
            </p:nvSpPr>
            <p:spPr>
              <a:xfrm>
                <a:off x="1518803" y="3676279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endParaRPr lang="zh-CN" altLang="en-US" sz="105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29" name="iṩ1íde">
                <a:extLst>
                  <a:ext uri="{FF2B5EF4-FFF2-40B4-BE49-F238E27FC236}">
                    <a16:creationId xmlns:a16="http://schemas.microsoft.com/office/drawing/2014/main" id="{20FD2C01-1D4C-40A2-89CF-58AD21DDEADD}"/>
                  </a:ext>
                </a:extLst>
              </p:cNvPr>
              <p:cNvSpPr/>
              <p:nvPr/>
            </p:nvSpPr>
            <p:spPr>
              <a:xfrm>
                <a:off x="1518803" y="3430058"/>
                <a:ext cx="2457329" cy="246221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fontScale="70000" lnSpcReduction="20000"/>
              </a:bodyPr>
              <a:lstStyle/>
              <a:p>
                <a:pPr lvl="0" algn="r" defTabSz="914378">
                  <a:defRPr/>
                </a:pPr>
                <a:r>
                  <a:rPr lang="zh-CN" altLang="en-US" b="1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输入标题</a:t>
                </a:r>
                <a:endParaRPr lang="zh-CN" altLang="en-US" b="1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grpSp>
          <p:nvGrpSpPr>
            <p:cNvPr id="19" name="í$ľíḍè">
              <a:extLst>
                <a:ext uri="{FF2B5EF4-FFF2-40B4-BE49-F238E27FC236}">
                  <a16:creationId xmlns:a16="http://schemas.microsoft.com/office/drawing/2014/main" id="{E1C49170-FE31-4C56-8E59-1958568341CB}"/>
                </a:ext>
              </a:extLst>
            </p:cNvPr>
            <p:cNvGrpSpPr/>
            <p:nvPr/>
          </p:nvGrpSpPr>
          <p:grpSpPr>
            <a:xfrm>
              <a:off x="4257526" y="3995008"/>
              <a:ext cx="2597851" cy="883571"/>
              <a:chOff x="1518803" y="3430058"/>
              <a:chExt cx="2457329" cy="835777"/>
            </a:xfrm>
          </p:grpSpPr>
          <p:sp>
            <p:nvSpPr>
              <p:cNvPr id="26" name="íṡľïḋê">
                <a:extLst>
                  <a:ext uri="{FF2B5EF4-FFF2-40B4-BE49-F238E27FC236}">
                    <a16:creationId xmlns:a16="http://schemas.microsoft.com/office/drawing/2014/main" id="{ED31CB6F-6C96-4C0B-9D4C-D0A51706439D}"/>
                  </a:ext>
                </a:extLst>
              </p:cNvPr>
              <p:cNvSpPr txBox="1"/>
              <p:nvPr/>
            </p:nvSpPr>
            <p:spPr>
              <a:xfrm>
                <a:off x="1518803" y="3676279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endParaRPr lang="zh-CN" altLang="en-US" sz="105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27" name="íŝ1îḍé">
                <a:extLst>
                  <a:ext uri="{FF2B5EF4-FFF2-40B4-BE49-F238E27FC236}">
                    <a16:creationId xmlns:a16="http://schemas.microsoft.com/office/drawing/2014/main" id="{5E8F1CB0-F25B-4227-B1E0-5B6D3640E324}"/>
                  </a:ext>
                </a:extLst>
              </p:cNvPr>
              <p:cNvSpPr/>
              <p:nvPr/>
            </p:nvSpPr>
            <p:spPr>
              <a:xfrm>
                <a:off x="1518803" y="3430058"/>
                <a:ext cx="2457329" cy="246221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fontScale="70000" lnSpcReduction="20000"/>
              </a:bodyPr>
              <a:lstStyle/>
              <a:p>
                <a:pPr lvl="0" algn="r" defTabSz="914378">
                  <a:defRPr/>
                </a:pPr>
                <a:r>
                  <a:rPr lang="zh-CN" altLang="en-US" b="1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输入标题</a:t>
                </a:r>
                <a:endParaRPr lang="zh-CN" altLang="en-US" b="1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grpSp>
          <p:nvGrpSpPr>
            <p:cNvPr id="20" name="îšḷïḑê">
              <a:extLst>
                <a:ext uri="{FF2B5EF4-FFF2-40B4-BE49-F238E27FC236}">
                  <a16:creationId xmlns:a16="http://schemas.microsoft.com/office/drawing/2014/main" id="{8564B2EE-3C85-440D-B2D5-B51D46228324}"/>
                </a:ext>
              </a:extLst>
            </p:cNvPr>
            <p:cNvGrpSpPr/>
            <p:nvPr/>
          </p:nvGrpSpPr>
          <p:grpSpPr>
            <a:xfrm>
              <a:off x="7513830" y="1998934"/>
              <a:ext cx="2597851" cy="883571"/>
              <a:chOff x="1518803" y="3430058"/>
              <a:chExt cx="2457329" cy="835777"/>
            </a:xfrm>
          </p:grpSpPr>
          <p:sp>
            <p:nvSpPr>
              <p:cNvPr id="24" name="ïṡ1îḓè">
                <a:extLst>
                  <a:ext uri="{FF2B5EF4-FFF2-40B4-BE49-F238E27FC236}">
                    <a16:creationId xmlns:a16="http://schemas.microsoft.com/office/drawing/2014/main" id="{FDA44304-DEA4-4639-91B9-5CDD63EA01ED}"/>
                  </a:ext>
                </a:extLst>
              </p:cNvPr>
              <p:cNvSpPr txBox="1"/>
              <p:nvPr/>
            </p:nvSpPr>
            <p:spPr>
              <a:xfrm>
                <a:off x="1518803" y="3676279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endParaRPr lang="zh-CN" altLang="en-US" sz="105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25" name="îśļiḑé">
                <a:extLst>
                  <a:ext uri="{FF2B5EF4-FFF2-40B4-BE49-F238E27FC236}">
                    <a16:creationId xmlns:a16="http://schemas.microsoft.com/office/drawing/2014/main" id="{9D125612-5910-43CA-B7D7-D176DB19EF08}"/>
                  </a:ext>
                </a:extLst>
              </p:cNvPr>
              <p:cNvSpPr/>
              <p:nvPr/>
            </p:nvSpPr>
            <p:spPr>
              <a:xfrm>
                <a:off x="1518803" y="3430058"/>
                <a:ext cx="2457329" cy="246221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fontScale="70000" lnSpcReduction="20000"/>
              </a:bodyPr>
              <a:lstStyle/>
              <a:p>
                <a:pPr lvl="0" algn="r" defTabSz="914378">
                  <a:defRPr/>
                </a:pPr>
                <a:r>
                  <a:rPr lang="zh-CN" altLang="en-US" b="1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输入标题</a:t>
                </a:r>
                <a:endParaRPr lang="zh-CN" altLang="en-US" b="1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grpSp>
          <p:nvGrpSpPr>
            <p:cNvPr id="21" name="i$ļîḍè">
              <a:extLst>
                <a:ext uri="{FF2B5EF4-FFF2-40B4-BE49-F238E27FC236}">
                  <a16:creationId xmlns:a16="http://schemas.microsoft.com/office/drawing/2014/main" id="{540D2C75-89DE-472F-9830-CE0AE4D27CDB}"/>
                </a:ext>
              </a:extLst>
            </p:cNvPr>
            <p:cNvGrpSpPr/>
            <p:nvPr/>
          </p:nvGrpSpPr>
          <p:grpSpPr>
            <a:xfrm>
              <a:off x="7513830" y="3995008"/>
              <a:ext cx="2597851" cy="883571"/>
              <a:chOff x="1518803" y="3430058"/>
              <a:chExt cx="2457329" cy="835777"/>
            </a:xfrm>
          </p:grpSpPr>
          <p:sp>
            <p:nvSpPr>
              <p:cNvPr id="22" name="iSļîďe">
                <a:extLst>
                  <a:ext uri="{FF2B5EF4-FFF2-40B4-BE49-F238E27FC236}">
                    <a16:creationId xmlns:a16="http://schemas.microsoft.com/office/drawing/2014/main" id="{A05A8AD6-29AE-48B9-AB4D-4E80C9A043A9}"/>
                  </a:ext>
                </a:extLst>
              </p:cNvPr>
              <p:cNvSpPr txBox="1"/>
              <p:nvPr/>
            </p:nvSpPr>
            <p:spPr>
              <a:xfrm>
                <a:off x="1518803" y="3676279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endParaRPr lang="zh-CN" altLang="en-US" sz="105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23" name="íslíďe">
                <a:extLst>
                  <a:ext uri="{FF2B5EF4-FFF2-40B4-BE49-F238E27FC236}">
                    <a16:creationId xmlns:a16="http://schemas.microsoft.com/office/drawing/2014/main" id="{21E727FC-447D-44B8-8F0C-6BB946FE3822}"/>
                  </a:ext>
                </a:extLst>
              </p:cNvPr>
              <p:cNvSpPr/>
              <p:nvPr/>
            </p:nvSpPr>
            <p:spPr>
              <a:xfrm>
                <a:off x="1518803" y="3430058"/>
                <a:ext cx="2457329" cy="246221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fontScale="70000" lnSpcReduction="20000"/>
              </a:bodyPr>
              <a:lstStyle/>
              <a:p>
                <a:pPr lvl="0" algn="r" defTabSz="914378">
                  <a:defRPr/>
                </a:pPr>
                <a:r>
                  <a:rPr lang="zh-CN" altLang="en-US" b="1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输入标题</a:t>
                </a:r>
                <a:endParaRPr lang="zh-CN" altLang="en-US" b="1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84741252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63216" y="1056640"/>
            <a:ext cx="11865568" cy="4367132"/>
            <a:chOff x="245152" y="690880"/>
            <a:chExt cx="11865568" cy="4367132"/>
          </a:xfrm>
        </p:grpSpPr>
        <p:sp>
          <p:nvSpPr>
            <p:cNvPr id="3" name="矩形 2"/>
            <p:cNvSpPr/>
            <p:nvPr/>
          </p:nvSpPr>
          <p:spPr>
            <a:xfrm>
              <a:off x="7874000" y="3098800"/>
              <a:ext cx="213360" cy="2133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sym typeface="Open Sans" panose="020B0606030504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245152" y="690880"/>
              <a:ext cx="11865568" cy="4367132"/>
              <a:chOff x="245152" y="690880"/>
              <a:chExt cx="11865568" cy="4367132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245152" y="1617108"/>
                <a:ext cx="11865568" cy="3440904"/>
                <a:chOff x="245152" y="1617108"/>
                <a:chExt cx="11865568" cy="3440904"/>
              </a:xfrm>
            </p:grpSpPr>
            <p:pic>
              <p:nvPicPr>
                <p:cNvPr id="8" name="图片 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5152" y="1617108"/>
                  <a:ext cx="5849536" cy="3440904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</p:pic>
            <p:grpSp>
              <p:nvGrpSpPr>
                <p:cNvPr id="9" name="组合 8"/>
                <p:cNvGrpSpPr/>
                <p:nvPr/>
              </p:nvGrpSpPr>
              <p:grpSpPr>
                <a:xfrm>
                  <a:off x="6573520" y="1798320"/>
                  <a:ext cx="5537200" cy="3253089"/>
                  <a:chOff x="6573520" y="1798320"/>
                  <a:chExt cx="5537200" cy="3253089"/>
                </a:xfrm>
              </p:grpSpPr>
              <p:grpSp>
                <p:nvGrpSpPr>
                  <p:cNvPr id="10" name="组合 9"/>
                  <p:cNvGrpSpPr/>
                  <p:nvPr/>
                </p:nvGrpSpPr>
                <p:grpSpPr>
                  <a:xfrm>
                    <a:off x="6573520" y="1798320"/>
                    <a:ext cx="1513840" cy="1513840"/>
                    <a:chOff x="6573520" y="1798320"/>
                    <a:chExt cx="1513840" cy="1513840"/>
                  </a:xfrm>
                </p:grpSpPr>
                <p:sp>
                  <p:nvSpPr>
                    <p:cNvPr id="13" name="矩形 12"/>
                    <p:cNvSpPr/>
                    <p:nvPr/>
                  </p:nvSpPr>
                  <p:spPr>
                    <a:xfrm>
                      <a:off x="6573520" y="1798320"/>
                      <a:ext cx="1513840" cy="1513840"/>
                    </a:xfrm>
                    <a:prstGeom prst="rect">
                      <a:avLst/>
                    </a:prstGeom>
                    <a:noFill/>
                    <a:ln w="44450">
                      <a:solidFill>
                        <a:schemeClr val="accent1">
                          <a:alpha val="79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altLang="zh-CN" sz="5400" b="1" dirty="0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Open Sans" panose="020B0606030504020204" pitchFamily="34" charset="0"/>
                          <a:ea typeface="Microsoft YaHei" panose="020B0503020204020204" pitchFamily="34" charset="-122"/>
                          <a:sym typeface="Open Sans" panose="020B0606030504020204" pitchFamily="34" charset="0"/>
                        </a:rPr>
                        <a:t>03</a:t>
                      </a:r>
                      <a:endParaRPr lang="zh-CN" altLang="en-US" sz="5400" b="1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sym typeface="Open Sans" panose="020B0606030504020204" pitchFamily="34" charset="0"/>
                      </a:endParaRPr>
                    </a:p>
                  </p:txBody>
                </p:sp>
                <p:sp>
                  <p:nvSpPr>
                    <p:cNvPr id="14" name="矩形 13"/>
                    <p:cNvSpPr/>
                    <p:nvPr/>
                  </p:nvSpPr>
                  <p:spPr>
                    <a:xfrm>
                      <a:off x="6573520" y="1798320"/>
                      <a:ext cx="213360" cy="213360"/>
                    </a:xfrm>
                    <a:prstGeom prst="rect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>
                        <a:latin typeface="Open Sans" panose="020B0606030504020204" pitchFamily="34" charset="0"/>
                        <a:ea typeface="Microsoft YaHei" panose="020B0503020204020204" pitchFamily="34" charset="-122"/>
                        <a:sym typeface="Open Sans" panose="020B0606030504020204" pitchFamily="34" charset="0"/>
                      </a:endParaRPr>
                    </a:p>
                  </p:txBody>
                </p:sp>
              </p:grpSp>
              <p:sp>
                <p:nvSpPr>
                  <p:cNvPr id="11" name="文本框 10"/>
                  <p:cNvSpPr txBox="1"/>
                  <p:nvPr/>
                </p:nvSpPr>
                <p:spPr>
                  <a:xfrm>
                    <a:off x="8371840" y="2665829"/>
                    <a:ext cx="3738880" cy="6463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zh-CN" altLang="en-US" sz="3600" b="1" spc="6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sym typeface="Open Sans" panose="020B0606030504020204" pitchFamily="34" charset="0"/>
                      </a:rPr>
                      <a:t>点击输入标题</a:t>
                    </a:r>
                    <a:endParaRPr lang="zh-CN" altLang="en-US" sz="3600" b="1" spc="6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  <a:ea typeface="Microsoft YaHei" panose="020B0503020204020204" pitchFamily="34" charset="-122"/>
                      <a:sym typeface="Open Sans" panose="020B0606030504020204" pitchFamily="34" charset="0"/>
                    </a:endParaRPr>
                  </a:p>
                </p:txBody>
              </p:sp>
              <p:sp>
                <p:nvSpPr>
                  <p:cNvPr id="12" name="文本框 11"/>
                  <p:cNvSpPr txBox="1"/>
                  <p:nvPr/>
                </p:nvSpPr>
                <p:spPr>
                  <a:xfrm>
                    <a:off x="6573520" y="3728546"/>
                    <a:ext cx="5171440" cy="132286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lnSpc>
                        <a:spcPct val="200000"/>
                      </a:lnSpc>
                    </a:pPr>
                    <a:r>
                      <a:rPr lang="zh-CN" altLang="en-US" sz="1400" spc="600" dirty="0">
                        <a:solidFill>
                          <a:srgbClr val="766069"/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cs typeface="+mn-ea"/>
                        <a:sym typeface="Open Sans" panose="020B0606030504020204" pitchFamily="34" charset="0"/>
                      </a:rPr>
                      <a:t>点击此处更换</a:t>
                    </a:r>
                    <a:r>
                      <a:rPr lang="zh-CN" altLang="en-US" sz="1400" spc="600" dirty="0" smtClean="0">
                        <a:solidFill>
                          <a:srgbClr val="766069"/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cs typeface="+mn-ea"/>
                        <a:sym typeface="Open Sans" panose="020B0606030504020204" pitchFamily="34" charset="0"/>
                      </a:rPr>
                      <a:t>文本，</a:t>
                    </a:r>
                    <a:r>
                      <a:rPr lang="zh-CN" altLang="en-US" sz="1400" spc="600" dirty="0">
                        <a:solidFill>
                          <a:srgbClr val="766069"/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cs typeface="+mn-ea"/>
                        <a:sym typeface="Open Sans" panose="020B0606030504020204" pitchFamily="34" charset="0"/>
                      </a:rPr>
                      <a:t>点击此处更换</a:t>
                    </a:r>
                    <a:r>
                      <a:rPr lang="zh-CN" altLang="en-US" sz="1400" spc="600" dirty="0" smtClean="0">
                        <a:solidFill>
                          <a:srgbClr val="766069"/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cs typeface="+mn-ea"/>
                        <a:sym typeface="Open Sans" panose="020B0606030504020204" pitchFamily="34" charset="0"/>
                      </a:rPr>
                      <a:t>文本 </a:t>
                    </a:r>
                    <a:r>
                      <a:rPr lang="zh-CN" altLang="en-US" sz="1400" spc="600" dirty="0">
                        <a:solidFill>
                          <a:srgbClr val="766069"/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cs typeface="+mn-ea"/>
                        <a:sym typeface="Open Sans" panose="020B0606030504020204" pitchFamily="34" charset="0"/>
                      </a:rPr>
                      <a:t>，点击此处更换</a:t>
                    </a:r>
                    <a:r>
                      <a:rPr lang="zh-CN" altLang="en-US" sz="1400" spc="600" dirty="0" smtClean="0">
                        <a:solidFill>
                          <a:srgbClr val="766069"/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cs typeface="+mn-ea"/>
                        <a:sym typeface="Open Sans" panose="020B0606030504020204" pitchFamily="34" charset="0"/>
                      </a:rPr>
                      <a:t>文本点击此处更换文本，点击此处更换文本。</a:t>
                    </a:r>
                    <a:endParaRPr lang="zh-CN" altLang="en-US" sz="1400" spc="600" dirty="0">
                      <a:solidFill>
                        <a:srgbClr val="766069"/>
                      </a:solidFill>
                      <a:latin typeface="Open Sans" panose="020B0606030504020204" pitchFamily="34" charset="0"/>
                      <a:ea typeface="Microsoft YaHei" panose="020B0503020204020204" pitchFamily="34" charset="-122"/>
                      <a:cs typeface="+mn-ea"/>
                      <a:sym typeface="Open Sans" panose="020B0606030504020204" pitchFamily="34" charset="0"/>
                    </a:endParaRPr>
                  </a:p>
                </p:txBody>
              </p:sp>
            </p:grpSp>
          </p:grpSp>
          <p:cxnSp>
            <p:nvCxnSpPr>
              <p:cNvPr id="6" name="直接连接符 5"/>
              <p:cNvCxnSpPr/>
              <p:nvPr/>
            </p:nvCxnSpPr>
            <p:spPr>
              <a:xfrm flipH="1">
                <a:off x="8473440" y="857523"/>
                <a:ext cx="1391920" cy="1391920"/>
              </a:xfrm>
              <a:prstGeom prst="line">
                <a:avLst/>
              </a:prstGeom>
              <a:ln w="19050">
                <a:solidFill>
                  <a:schemeClr val="accent3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接连接符 6"/>
              <p:cNvCxnSpPr/>
              <p:nvPr/>
            </p:nvCxnSpPr>
            <p:spPr>
              <a:xfrm flipH="1">
                <a:off x="9455952" y="690880"/>
                <a:ext cx="1107440" cy="1107440"/>
              </a:xfrm>
              <a:prstGeom prst="line">
                <a:avLst/>
              </a:prstGeom>
              <a:ln w="19050">
                <a:solidFill>
                  <a:schemeClr val="accent3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矩形 14"/>
          <p:cNvSpPr/>
          <p:nvPr/>
        </p:nvSpPr>
        <p:spPr>
          <a:xfrm>
            <a:off x="0" y="0"/>
            <a:ext cx="12192000" cy="2336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0" y="6624320"/>
            <a:ext cx="12192000" cy="2336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7785721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54924" y="233679"/>
            <a:ext cx="4812376" cy="573578"/>
            <a:chOff x="254924" y="233679"/>
            <a:chExt cx="4812376" cy="573578"/>
          </a:xfrm>
        </p:grpSpPr>
        <p:grpSp>
          <p:nvGrpSpPr>
            <p:cNvPr id="2" name="组合 1"/>
            <p:cNvGrpSpPr/>
            <p:nvPr/>
          </p:nvGrpSpPr>
          <p:grpSpPr>
            <a:xfrm>
              <a:off x="254924" y="233679"/>
              <a:ext cx="569884" cy="573578"/>
              <a:chOff x="1126837" y="1348509"/>
              <a:chExt cx="569884" cy="573578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1126837" y="1348509"/>
                <a:ext cx="498764" cy="498764"/>
              </a:xfrm>
              <a:prstGeom prst="rect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1299557" y="1524923"/>
                <a:ext cx="397164" cy="397164"/>
              </a:xfrm>
              <a:prstGeom prst="rect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endParaRPr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926408" y="345592"/>
              <a:ext cx="41408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6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rPr>
                <a:t>点击输入您的标题</a:t>
              </a:r>
              <a:endParaRPr lang="zh-CN" altLang="en-US" sz="2400" spc="600" dirty="0">
                <a:latin typeface="inpin lingxiuti" panose="02000500000000000000" pitchFamily="2" charset="-122"/>
                <a:ea typeface="inpin lingxiuti" panose="02000500000000000000" pitchFamily="2" charset="-122"/>
                <a:cs typeface="+mn-ea"/>
                <a:sym typeface="inpin lingxiuti" panose="02000500000000000000" pitchFamily="2" charset="-122"/>
              </a:endParaRPr>
            </a:p>
          </p:txBody>
        </p:sp>
      </p:grpSp>
      <p:grpSp>
        <p:nvGrpSpPr>
          <p:cNvPr id="7" name="22205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673100" y="1517748"/>
            <a:ext cx="10845800" cy="4169852"/>
            <a:chOff x="673100" y="1517748"/>
            <a:chExt cx="10845800" cy="4169852"/>
          </a:xfrm>
        </p:grpSpPr>
        <p:grpSp>
          <p:nvGrpSpPr>
            <p:cNvPr id="8" name="iṣlîḍê">
              <a:extLst>
                <a:ext uri="{FF2B5EF4-FFF2-40B4-BE49-F238E27FC236}">
                  <a16:creationId xmlns:a16="http://schemas.microsoft.com/office/drawing/2014/main" id="{3B15E5D5-320B-4ED1-85A5-2FE024DB2970}"/>
                </a:ext>
              </a:extLst>
            </p:cNvPr>
            <p:cNvGrpSpPr/>
            <p:nvPr/>
          </p:nvGrpSpPr>
          <p:grpSpPr>
            <a:xfrm>
              <a:off x="2364566" y="1517748"/>
              <a:ext cx="7462868" cy="4163774"/>
              <a:chOff x="2364567" y="1792068"/>
              <a:chExt cx="7462868" cy="4163774"/>
            </a:xfrm>
          </p:grpSpPr>
          <p:cxnSp>
            <p:nvCxnSpPr>
              <p:cNvPr id="17" name="直接连接符 16">
                <a:extLst>
                  <a:ext uri="{FF2B5EF4-FFF2-40B4-BE49-F238E27FC236}">
                    <a16:creationId xmlns:a16="http://schemas.microsoft.com/office/drawing/2014/main" id="{FA6B4374-4009-4219-B1DD-DE5D61A262B2}"/>
                  </a:ext>
                </a:extLst>
              </p:cNvPr>
              <p:cNvCxnSpPr/>
              <p:nvPr/>
            </p:nvCxnSpPr>
            <p:spPr>
              <a:xfrm flipH="1" flipV="1">
                <a:off x="8393530" y="2813893"/>
                <a:ext cx="764740" cy="233380"/>
              </a:xfrm>
              <a:prstGeom prst="line">
                <a:avLst/>
              </a:prstGeom>
              <a:ln w="15875">
                <a:solidFill>
                  <a:schemeClr val="bg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>
                <a:extLst>
                  <a:ext uri="{FF2B5EF4-FFF2-40B4-BE49-F238E27FC236}">
                    <a16:creationId xmlns:a16="http://schemas.microsoft.com/office/drawing/2014/main" id="{E2A2A9B1-03D9-4CE1-8E46-D12038C66469}"/>
                  </a:ext>
                </a:extLst>
              </p:cNvPr>
              <p:cNvCxnSpPr/>
              <p:nvPr/>
            </p:nvCxnSpPr>
            <p:spPr>
              <a:xfrm flipH="1">
                <a:off x="8393530" y="4648509"/>
                <a:ext cx="764740" cy="233380"/>
              </a:xfrm>
              <a:prstGeom prst="line">
                <a:avLst/>
              </a:prstGeom>
              <a:ln w="15875">
                <a:solidFill>
                  <a:schemeClr val="bg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>
                <a:extLst>
                  <a:ext uri="{FF2B5EF4-FFF2-40B4-BE49-F238E27FC236}">
                    <a16:creationId xmlns:a16="http://schemas.microsoft.com/office/drawing/2014/main" id="{5D4E24B8-B50B-4EE9-A219-409C5C72331A}"/>
                  </a:ext>
                </a:extLst>
              </p:cNvPr>
              <p:cNvCxnSpPr/>
              <p:nvPr/>
            </p:nvCxnSpPr>
            <p:spPr>
              <a:xfrm flipH="1" flipV="1">
                <a:off x="8393530" y="5301793"/>
                <a:ext cx="764740" cy="233380"/>
              </a:xfrm>
              <a:prstGeom prst="line">
                <a:avLst/>
              </a:prstGeom>
              <a:ln w="15875">
                <a:solidFill>
                  <a:schemeClr val="bg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>
                <a:extLst>
                  <a:ext uri="{FF2B5EF4-FFF2-40B4-BE49-F238E27FC236}">
                    <a16:creationId xmlns:a16="http://schemas.microsoft.com/office/drawing/2014/main" id="{26DC4195-4192-4328-AEAF-012C4AF31573}"/>
                  </a:ext>
                </a:extLst>
              </p:cNvPr>
              <p:cNvCxnSpPr/>
              <p:nvPr/>
            </p:nvCxnSpPr>
            <p:spPr>
              <a:xfrm>
                <a:off x="3035101" y="2166810"/>
                <a:ext cx="764740" cy="233380"/>
              </a:xfrm>
              <a:prstGeom prst="line">
                <a:avLst/>
              </a:prstGeom>
              <a:ln w="15875">
                <a:solidFill>
                  <a:schemeClr val="bg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>
                <a:extLst>
                  <a:ext uri="{FF2B5EF4-FFF2-40B4-BE49-F238E27FC236}">
                    <a16:creationId xmlns:a16="http://schemas.microsoft.com/office/drawing/2014/main" id="{D8BAAE8B-B24D-411D-93E1-F5B95080EDA9}"/>
                  </a:ext>
                </a:extLst>
              </p:cNvPr>
              <p:cNvCxnSpPr/>
              <p:nvPr/>
            </p:nvCxnSpPr>
            <p:spPr>
              <a:xfrm flipV="1">
                <a:off x="3035101" y="2820094"/>
                <a:ext cx="764740" cy="233380"/>
              </a:xfrm>
              <a:prstGeom prst="line">
                <a:avLst/>
              </a:prstGeom>
              <a:ln w="15875">
                <a:solidFill>
                  <a:schemeClr val="bg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>
                <a:extLst>
                  <a:ext uri="{FF2B5EF4-FFF2-40B4-BE49-F238E27FC236}">
                    <a16:creationId xmlns:a16="http://schemas.microsoft.com/office/drawing/2014/main" id="{455B4355-C4CC-4522-A263-310E20E3937B}"/>
                  </a:ext>
                </a:extLst>
              </p:cNvPr>
              <p:cNvCxnSpPr/>
              <p:nvPr/>
            </p:nvCxnSpPr>
            <p:spPr>
              <a:xfrm>
                <a:off x="3035101" y="4654710"/>
                <a:ext cx="764740" cy="233380"/>
              </a:xfrm>
              <a:prstGeom prst="line">
                <a:avLst/>
              </a:prstGeom>
              <a:ln w="15875">
                <a:solidFill>
                  <a:schemeClr val="bg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>
                <a:extLst>
                  <a:ext uri="{FF2B5EF4-FFF2-40B4-BE49-F238E27FC236}">
                    <a16:creationId xmlns:a16="http://schemas.microsoft.com/office/drawing/2014/main" id="{F17C1C6D-1DDC-4F4B-8091-EF898C0D0E34}"/>
                  </a:ext>
                </a:extLst>
              </p:cNvPr>
              <p:cNvCxnSpPr/>
              <p:nvPr/>
            </p:nvCxnSpPr>
            <p:spPr>
              <a:xfrm flipV="1">
                <a:off x="3035101" y="5307994"/>
                <a:ext cx="764740" cy="233380"/>
              </a:xfrm>
              <a:prstGeom prst="line">
                <a:avLst/>
              </a:prstGeom>
              <a:ln w="15875">
                <a:solidFill>
                  <a:schemeClr val="bg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>
                <a:extLst>
                  <a:ext uri="{FF2B5EF4-FFF2-40B4-BE49-F238E27FC236}">
                    <a16:creationId xmlns:a16="http://schemas.microsoft.com/office/drawing/2014/main" id="{A77E7E51-E318-4CCB-8AAB-AAA8F5AA8F86}"/>
                  </a:ext>
                </a:extLst>
              </p:cNvPr>
              <p:cNvCxnSpPr/>
              <p:nvPr/>
            </p:nvCxnSpPr>
            <p:spPr>
              <a:xfrm flipH="1">
                <a:off x="8393530" y="2160609"/>
                <a:ext cx="764740" cy="233380"/>
              </a:xfrm>
              <a:prstGeom prst="line">
                <a:avLst/>
              </a:prstGeom>
              <a:ln w="15875">
                <a:solidFill>
                  <a:schemeClr val="bg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>
                <a:extLst>
                  <a:ext uri="{FF2B5EF4-FFF2-40B4-BE49-F238E27FC236}">
                    <a16:creationId xmlns:a16="http://schemas.microsoft.com/office/drawing/2014/main" id="{3C176C5D-8A37-4018-A5C6-A849C5839BCB}"/>
                  </a:ext>
                </a:extLst>
              </p:cNvPr>
              <p:cNvCxnSpPr/>
              <p:nvPr/>
            </p:nvCxnSpPr>
            <p:spPr>
              <a:xfrm flipH="1">
                <a:off x="6736673" y="2954971"/>
                <a:ext cx="681848" cy="504157"/>
              </a:xfrm>
              <a:prstGeom prst="line">
                <a:avLst/>
              </a:prstGeom>
              <a:ln w="15875">
                <a:solidFill>
                  <a:schemeClr val="bg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>
                <a:extLst>
                  <a:ext uri="{FF2B5EF4-FFF2-40B4-BE49-F238E27FC236}">
                    <a16:creationId xmlns:a16="http://schemas.microsoft.com/office/drawing/2014/main" id="{5EDAA8D6-EE40-40D6-82A1-251ABB573028}"/>
                  </a:ext>
                </a:extLst>
              </p:cNvPr>
              <p:cNvCxnSpPr/>
              <p:nvPr/>
            </p:nvCxnSpPr>
            <p:spPr>
              <a:xfrm flipH="1">
                <a:off x="4780248" y="4403842"/>
                <a:ext cx="681848" cy="504157"/>
              </a:xfrm>
              <a:prstGeom prst="line">
                <a:avLst/>
              </a:prstGeom>
              <a:ln w="15875">
                <a:solidFill>
                  <a:schemeClr val="bg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>
                <a:extLst>
                  <a:ext uri="{FF2B5EF4-FFF2-40B4-BE49-F238E27FC236}">
                    <a16:creationId xmlns:a16="http://schemas.microsoft.com/office/drawing/2014/main" id="{CB6C75D5-DADA-45D0-BAE6-BC988B7FE0DA}"/>
                  </a:ext>
                </a:extLst>
              </p:cNvPr>
              <p:cNvCxnSpPr/>
              <p:nvPr/>
            </p:nvCxnSpPr>
            <p:spPr>
              <a:xfrm>
                <a:off x="4788500" y="2918086"/>
                <a:ext cx="681848" cy="504157"/>
              </a:xfrm>
              <a:prstGeom prst="line">
                <a:avLst/>
              </a:prstGeom>
              <a:ln w="15875">
                <a:solidFill>
                  <a:schemeClr val="bg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>
                <a:extLst>
                  <a:ext uri="{FF2B5EF4-FFF2-40B4-BE49-F238E27FC236}">
                    <a16:creationId xmlns:a16="http://schemas.microsoft.com/office/drawing/2014/main" id="{BF7AB590-CE95-4E6E-9206-7AA680543C6F}"/>
                  </a:ext>
                </a:extLst>
              </p:cNvPr>
              <p:cNvCxnSpPr/>
              <p:nvPr/>
            </p:nvCxnSpPr>
            <p:spPr>
              <a:xfrm>
                <a:off x="6744925" y="4366957"/>
                <a:ext cx="681848" cy="504157"/>
              </a:xfrm>
              <a:prstGeom prst="line">
                <a:avLst/>
              </a:prstGeom>
              <a:ln w="15875">
                <a:solidFill>
                  <a:schemeClr val="bg1">
                    <a:lumMod val="7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îŝlïḑe">
                <a:extLst>
                  <a:ext uri="{FF2B5EF4-FFF2-40B4-BE49-F238E27FC236}">
                    <a16:creationId xmlns:a16="http://schemas.microsoft.com/office/drawing/2014/main" id="{470706DE-FBEC-4F95-B784-2080E0B8F0AC}"/>
                  </a:ext>
                </a:extLst>
              </p:cNvPr>
              <p:cNvSpPr/>
              <p:nvPr/>
            </p:nvSpPr>
            <p:spPr>
              <a:xfrm>
                <a:off x="5245513" y="3075912"/>
                <a:ext cx="1700977" cy="1711147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i="1" dirty="0" smtClean="0">
                    <a:solidFill>
                      <a:schemeClr val="tx1"/>
                    </a:solidFill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输入标题</a:t>
                </a:r>
                <a:endParaRPr lang="en-US" b="1" i="1" dirty="0">
                  <a:solidFill>
                    <a:schemeClr val="tx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30" name="íŝļíḓé">
                <a:extLst>
                  <a:ext uri="{FF2B5EF4-FFF2-40B4-BE49-F238E27FC236}">
                    <a16:creationId xmlns:a16="http://schemas.microsoft.com/office/drawing/2014/main" id="{BBA14BF5-B260-4E82-9144-E5D925121683}"/>
                  </a:ext>
                </a:extLst>
              </p:cNvPr>
              <p:cNvSpPr/>
              <p:nvPr/>
            </p:nvSpPr>
            <p:spPr>
              <a:xfrm>
                <a:off x="3716948" y="2059227"/>
                <a:ext cx="1151456" cy="1151456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600" dirty="0" smtClean="0">
                    <a:solidFill>
                      <a:schemeClr val="tx1"/>
                    </a:solidFill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标题</a:t>
                </a:r>
                <a:endParaRPr lang="en-US" sz="1600" dirty="0">
                  <a:solidFill>
                    <a:schemeClr val="tx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31" name="iṡļïḍè">
                <a:extLst>
                  <a:ext uri="{FF2B5EF4-FFF2-40B4-BE49-F238E27FC236}">
                    <a16:creationId xmlns:a16="http://schemas.microsoft.com/office/drawing/2014/main" id="{8EC21059-319B-4669-A2F8-3B5A0F04913F}"/>
                  </a:ext>
                </a:extLst>
              </p:cNvPr>
              <p:cNvSpPr/>
              <p:nvPr/>
            </p:nvSpPr>
            <p:spPr>
              <a:xfrm>
                <a:off x="3716948" y="4539443"/>
                <a:ext cx="1151456" cy="1151456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600" dirty="0" smtClean="0">
                    <a:solidFill>
                      <a:schemeClr val="tx1"/>
                    </a:solidFill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标题</a:t>
                </a:r>
                <a:endParaRPr lang="en-US" altLang="zh-CN" sz="1600" dirty="0">
                  <a:solidFill>
                    <a:schemeClr val="tx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32" name="íṣlïḑè">
                <a:extLst>
                  <a:ext uri="{FF2B5EF4-FFF2-40B4-BE49-F238E27FC236}">
                    <a16:creationId xmlns:a16="http://schemas.microsoft.com/office/drawing/2014/main" id="{8857265E-3A72-4846-8312-9780AF2391BB}"/>
                  </a:ext>
                </a:extLst>
              </p:cNvPr>
              <p:cNvSpPr/>
              <p:nvPr/>
            </p:nvSpPr>
            <p:spPr>
              <a:xfrm>
                <a:off x="2368143" y="1792068"/>
                <a:ext cx="704118" cy="70411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33" name="ísḷïḑê">
                <a:extLst>
                  <a:ext uri="{FF2B5EF4-FFF2-40B4-BE49-F238E27FC236}">
                    <a16:creationId xmlns:a16="http://schemas.microsoft.com/office/drawing/2014/main" id="{E625FCDA-2C0D-4E00-AAD0-E336ACD4179B}"/>
                  </a:ext>
                </a:extLst>
              </p:cNvPr>
              <p:cNvSpPr/>
              <p:nvPr/>
            </p:nvSpPr>
            <p:spPr bwMode="auto">
              <a:xfrm>
                <a:off x="2599191" y="2037804"/>
                <a:ext cx="234871" cy="203889"/>
              </a:xfrm>
              <a:custGeom>
                <a:avLst/>
                <a:gdLst>
                  <a:gd name="connsiteX0" fmla="*/ 495837 w 581442"/>
                  <a:gd name="connsiteY0" fmla="*/ 359644 h 504746"/>
                  <a:gd name="connsiteX1" fmla="*/ 476454 w 581442"/>
                  <a:gd name="connsiteY1" fmla="*/ 398338 h 504746"/>
                  <a:gd name="connsiteX2" fmla="*/ 434459 w 581442"/>
                  <a:gd name="connsiteY2" fmla="*/ 403175 h 504746"/>
                  <a:gd name="connsiteX3" fmla="*/ 465148 w 581442"/>
                  <a:gd name="connsiteY3" fmla="*/ 433808 h 504746"/>
                  <a:gd name="connsiteX4" fmla="*/ 457072 w 581442"/>
                  <a:gd name="connsiteY4" fmla="*/ 475726 h 504746"/>
                  <a:gd name="connsiteX5" fmla="*/ 495837 w 581442"/>
                  <a:gd name="connsiteY5" fmla="*/ 456379 h 504746"/>
                  <a:gd name="connsiteX6" fmla="*/ 532986 w 581442"/>
                  <a:gd name="connsiteY6" fmla="*/ 475726 h 504746"/>
                  <a:gd name="connsiteX7" fmla="*/ 526525 w 581442"/>
                  <a:gd name="connsiteY7" fmla="*/ 433808 h 504746"/>
                  <a:gd name="connsiteX8" fmla="*/ 557214 w 581442"/>
                  <a:gd name="connsiteY8" fmla="*/ 403175 h 504746"/>
                  <a:gd name="connsiteX9" fmla="*/ 513604 w 581442"/>
                  <a:gd name="connsiteY9" fmla="*/ 398338 h 504746"/>
                  <a:gd name="connsiteX10" fmla="*/ 495837 w 581442"/>
                  <a:gd name="connsiteY10" fmla="*/ 330624 h 504746"/>
                  <a:gd name="connsiteX11" fmla="*/ 581442 w 581442"/>
                  <a:gd name="connsiteY11" fmla="*/ 417685 h 504746"/>
                  <a:gd name="connsiteX12" fmla="*/ 495837 w 581442"/>
                  <a:gd name="connsiteY12" fmla="*/ 504746 h 504746"/>
                  <a:gd name="connsiteX13" fmla="*/ 408616 w 581442"/>
                  <a:gd name="connsiteY13" fmla="*/ 417685 h 504746"/>
                  <a:gd name="connsiteX14" fmla="*/ 495837 w 581442"/>
                  <a:gd name="connsiteY14" fmla="*/ 330624 h 504746"/>
                  <a:gd name="connsiteX15" fmla="*/ 293907 w 581442"/>
                  <a:gd name="connsiteY15" fmla="*/ 0 h 504746"/>
                  <a:gd name="connsiteX16" fmla="*/ 458624 w 581442"/>
                  <a:gd name="connsiteY16" fmla="*/ 162927 h 504746"/>
                  <a:gd name="connsiteX17" fmla="*/ 373036 w 581442"/>
                  <a:gd name="connsiteY17" fmla="*/ 306496 h 504746"/>
                  <a:gd name="connsiteX18" fmla="*/ 440860 w 581442"/>
                  <a:gd name="connsiteY18" fmla="*/ 322628 h 504746"/>
                  <a:gd name="connsiteX19" fmla="*/ 384340 w 581442"/>
                  <a:gd name="connsiteY19" fmla="*/ 417803 h 504746"/>
                  <a:gd name="connsiteX20" fmla="*/ 395644 w 581442"/>
                  <a:gd name="connsiteY20" fmla="*/ 464584 h 504746"/>
                  <a:gd name="connsiteX21" fmla="*/ 0 w 581442"/>
                  <a:gd name="connsiteY21" fmla="*/ 464584 h 504746"/>
                  <a:gd name="connsiteX22" fmla="*/ 214778 w 581442"/>
                  <a:gd name="connsiteY22" fmla="*/ 306496 h 504746"/>
                  <a:gd name="connsiteX23" fmla="*/ 130805 w 581442"/>
                  <a:gd name="connsiteY23" fmla="*/ 162927 h 504746"/>
                  <a:gd name="connsiteX24" fmla="*/ 293907 w 581442"/>
                  <a:gd name="connsiteY24" fmla="*/ 0 h 504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81442" h="504746">
                    <a:moveTo>
                      <a:pt x="495837" y="359644"/>
                    </a:moveTo>
                    <a:lnTo>
                      <a:pt x="476454" y="398338"/>
                    </a:lnTo>
                    <a:lnTo>
                      <a:pt x="434459" y="403175"/>
                    </a:lnTo>
                    <a:lnTo>
                      <a:pt x="465148" y="433808"/>
                    </a:lnTo>
                    <a:lnTo>
                      <a:pt x="457072" y="475726"/>
                    </a:lnTo>
                    <a:lnTo>
                      <a:pt x="495837" y="456379"/>
                    </a:lnTo>
                    <a:lnTo>
                      <a:pt x="532986" y="475726"/>
                    </a:lnTo>
                    <a:lnTo>
                      <a:pt x="526525" y="433808"/>
                    </a:lnTo>
                    <a:lnTo>
                      <a:pt x="557214" y="403175"/>
                    </a:lnTo>
                    <a:lnTo>
                      <a:pt x="513604" y="398338"/>
                    </a:lnTo>
                    <a:close/>
                    <a:moveTo>
                      <a:pt x="495837" y="330624"/>
                    </a:moveTo>
                    <a:cubicBezTo>
                      <a:pt x="542677" y="330624"/>
                      <a:pt x="581442" y="369318"/>
                      <a:pt x="581442" y="417685"/>
                    </a:cubicBezTo>
                    <a:cubicBezTo>
                      <a:pt x="581442" y="466052"/>
                      <a:pt x="542677" y="504746"/>
                      <a:pt x="495837" y="504746"/>
                    </a:cubicBezTo>
                    <a:cubicBezTo>
                      <a:pt x="447381" y="504746"/>
                      <a:pt x="408616" y="466052"/>
                      <a:pt x="408616" y="417685"/>
                    </a:cubicBezTo>
                    <a:cubicBezTo>
                      <a:pt x="408616" y="369318"/>
                      <a:pt x="447381" y="330624"/>
                      <a:pt x="495837" y="330624"/>
                    </a:cubicBezTo>
                    <a:close/>
                    <a:moveTo>
                      <a:pt x="293907" y="0"/>
                    </a:moveTo>
                    <a:cubicBezTo>
                      <a:pt x="384340" y="0"/>
                      <a:pt x="458624" y="72591"/>
                      <a:pt x="458624" y="162927"/>
                    </a:cubicBezTo>
                    <a:cubicBezTo>
                      <a:pt x="458624" y="225839"/>
                      <a:pt x="424712" y="279073"/>
                      <a:pt x="373036" y="306496"/>
                    </a:cubicBezTo>
                    <a:cubicBezTo>
                      <a:pt x="397259" y="309723"/>
                      <a:pt x="419867" y="316175"/>
                      <a:pt x="440860" y="322628"/>
                    </a:cubicBezTo>
                    <a:cubicBezTo>
                      <a:pt x="406948" y="341986"/>
                      <a:pt x="384340" y="377475"/>
                      <a:pt x="384340" y="417803"/>
                    </a:cubicBezTo>
                    <a:cubicBezTo>
                      <a:pt x="384340" y="433935"/>
                      <a:pt x="389184" y="450066"/>
                      <a:pt x="395644" y="464584"/>
                    </a:cubicBezTo>
                    <a:lnTo>
                      <a:pt x="0" y="464584"/>
                    </a:lnTo>
                    <a:cubicBezTo>
                      <a:pt x="0" y="388767"/>
                      <a:pt x="90433" y="325854"/>
                      <a:pt x="214778" y="306496"/>
                    </a:cubicBezTo>
                    <a:cubicBezTo>
                      <a:pt x="164717" y="279073"/>
                      <a:pt x="130805" y="225839"/>
                      <a:pt x="130805" y="162927"/>
                    </a:cubicBezTo>
                    <a:cubicBezTo>
                      <a:pt x="130805" y="72591"/>
                      <a:pt x="203474" y="0"/>
                      <a:pt x="2939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34" name="ïšľîďé">
                <a:extLst>
                  <a:ext uri="{FF2B5EF4-FFF2-40B4-BE49-F238E27FC236}">
                    <a16:creationId xmlns:a16="http://schemas.microsoft.com/office/drawing/2014/main" id="{7F395651-899A-4C37-9987-BFB1623B8344}"/>
                  </a:ext>
                </a:extLst>
              </p:cNvPr>
              <p:cNvSpPr/>
              <p:nvPr/>
            </p:nvSpPr>
            <p:spPr>
              <a:xfrm>
                <a:off x="2372108" y="2773726"/>
                <a:ext cx="704118" cy="70411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35" name="îŝ1íḑé">
                <a:extLst>
                  <a:ext uri="{FF2B5EF4-FFF2-40B4-BE49-F238E27FC236}">
                    <a16:creationId xmlns:a16="http://schemas.microsoft.com/office/drawing/2014/main" id="{4F1AD1A6-43C2-4B66-9FD5-3543EFB40A29}"/>
                  </a:ext>
                </a:extLst>
              </p:cNvPr>
              <p:cNvSpPr/>
              <p:nvPr/>
            </p:nvSpPr>
            <p:spPr bwMode="auto">
              <a:xfrm>
                <a:off x="2603156" y="3019463"/>
                <a:ext cx="234871" cy="203889"/>
              </a:xfrm>
              <a:custGeom>
                <a:avLst/>
                <a:gdLst>
                  <a:gd name="connsiteX0" fmla="*/ 495837 w 581442"/>
                  <a:gd name="connsiteY0" fmla="*/ 359644 h 504746"/>
                  <a:gd name="connsiteX1" fmla="*/ 476454 w 581442"/>
                  <a:gd name="connsiteY1" fmla="*/ 398338 h 504746"/>
                  <a:gd name="connsiteX2" fmla="*/ 434459 w 581442"/>
                  <a:gd name="connsiteY2" fmla="*/ 403175 h 504746"/>
                  <a:gd name="connsiteX3" fmla="*/ 465148 w 581442"/>
                  <a:gd name="connsiteY3" fmla="*/ 433808 h 504746"/>
                  <a:gd name="connsiteX4" fmla="*/ 457072 w 581442"/>
                  <a:gd name="connsiteY4" fmla="*/ 475726 h 504746"/>
                  <a:gd name="connsiteX5" fmla="*/ 495837 w 581442"/>
                  <a:gd name="connsiteY5" fmla="*/ 456379 h 504746"/>
                  <a:gd name="connsiteX6" fmla="*/ 532986 w 581442"/>
                  <a:gd name="connsiteY6" fmla="*/ 475726 h 504746"/>
                  <a:gd name="connsiteX7" fmla="*/ 526525 w 581442"/>
                  <a:gd name="connsiteY7" fmla="*/ 433808 h 504746"/>
                  <a:gd name="connsiteX8" fmla="*/ 557214 w 581442"/>
                  <a:gd name="connsiteY8" fmla="*/ 403175 h 504746"/>
                  <a:gd name="connsiteX9" fmla="*/ 513604 w 581442"/>
                  <a:gd name="connsiteY9" fmla="*/ 398338 h 504746"/>
                  <a:gd name="connsiteX10" fmla="*/ 495837 w 581442"/>
                  <a:gd name="connsiteY10" fmla="*/ 330624 h 504746"/>
                  <a:gd name="connsiteX11" fmla="*/ 581442 w 581442"/>
                  <a:gd name="connsiteY11" fmla="*/ 417685 h 504746"/>
                  <a:gd name="connsiteX12" fmla="*/ 495837 w 581442"/>
                  <a:gd name="connsiteY12" fmla="*/ 504746 h 504746"/>
                  <a:gd name="connsiteX13" fmla="*/ 408616 w 581442"/>
                  <a:gd name="connsiteY13" fmla="*/ 417685 h 504746"/>
                  <a:gd name="connsiteX14" fmla="*/ 495837 w 581442"/>
                  <a:gd name="connsiteY14" fmla="*/ 330624 h 504746"/>
                  <a:gd name="connsiteX15" fmla="*/ 293907 w 581442"/>
                  <a:gd name="connsiteY15" fmla="*/ 0 h 504746"/>
                  <a:gd name="connsiteX16" fmla="*/ 458624 w 581442"/>
                  <a:gd name="connsiteY16" fmla="*/ 162927 h 504746"/>
                  <a:gd name="connsiteX17" fmla="*/ 373036 w 581442"/>
                  <a:gd name="connsiteY17" fmla="*/ 306496 h 504746"/>
                  <a:gd name="connsiteX18" fmla="*/ 440860 w 581442"/>
                  <a:gd name="connsiteY18" fmla="*/ 322628 h 504746"/>
                  <a:gd name="connsiteX19" fmla="*/ 384340 w 581442"/>
                  <a:gd name="connsiteY19" fmla="*/ 417803 h 504746"/>
                  <a:gd name="connsiteX20" fmla="*/ 395644 w 581442"/>
                  <a:gd name="connsiteY20" fmla="*/ 464584 h 504746"/>
                  <a:gd name="connsiteX21" fmla="*/ 0 w 581442"/>
                  <a:gd name="connsiteY21" fmla="*/ 464584 h 504746"/>
                  <a:gd name="connsiteX22" fmla="*/ 214778 w 581442"/>
                  <a:gd name="connsiteY22" fmla="*/ 306496 h 504746"/>
                  <a:gd name="connsiteX23" fmla="*/ 130805 w 581442"/>
                  <a:gd name="connsiteY23" fmla="*/ 162927 h 504746"/>
                  <a:gd name="connsiteX24" fmla="*/ 293907 w 581442"/>
                  <a:gd name="connsiteY24" fmla="*/ 0 h 504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81442" h="504746">
                    <a:moveTo>
                      <a:pt x="495837" y="359644"/>
                    </a:moveTo>
                    <a:lnTo>
                      <a:pt x="476454" y="398338"/>
                    </a:lnTo>
                    <a:lnTo>
                      <a:pt x="434459" y="403175"/>
                    </a:lnTo>
                    <a:lnTo>
                      <a:pt x="465148" y="433808"/>
                    </a:lnTo>
                    <a:lnTo>
                      <a:pt x="457072" y="475726"/>
                    </a:lnTo>
                    <a:lnTo>
                      <a:pt x="495837" y="456379"/>
                    </a:lnTo>
                    <a:lnTo>
                      <a:pt x="532986" y="475726"/>
                    </a:lnTo>
                    <a:lnTo>
                      <a:pt x="526525" y="433808"/>
                    </a:lnTo>
                    <a:lnTo>
                      <a:pt x="557214" y="403175"/>
                    </a:lnTo>
                    <a:lnTo>
                      <a:pt x="513604" y="398338"/>
                    </a:lnTo>
                    <a:close/>
                    <a:moveTo>
                      <a:pt x="495837" y="330624"/>
                    </a:moveTo>
                    <a:cubicBezTo>
                      <a:pt x="542677" y="330624"/>
                      <a:pt x="581442" y="369318"/>
                      <a:pt x="581442" y="417685"/>
                    </a:cubicBezTo>
                    <a:cubicBezTo>
                      <a:pt x="581442" y="466052"/>
                      <a:pt x="542677" y="504746"/>
                      <a:pt x="495837" y="504746"/>
                    </a:cubicBezTo>
                    <a:cubicBezTo>
                      <a:pt x="447381" y="504746"/>
                      <a:pt x="408616" y="466052"/>
                      <a:pt x="408616" y="417685"/>
                    </a:cubicBezTo>
                    <a:cubicBezTo>
                      <a:pt x="408616" y="369318"/>
                      <a:pt x="447381" y="330624"/>
                      <a:pt x="495837" y="330624"/>
                    </a:cubicBezTo>
                    <a:close/>
                    <a:moveTo>
                      <a:pt x="293907" y="0"/>
                    </a:moveTo>
                    <a:cubicBezTo>
                      <a:pt x="384340" y="0"/>
                      <a:pt x="458624" y="72591"/>
                      <a:pt x="458624" y="162927"/>
                    </a:cubicBezTo>
                    <a:cubicBezTo>
                      <a:pt x="458624" y="225839"/>
                      <a:pt x="424712" y="279073"/>
                      <a:pt x="373036" y="306496"/>
                    </a:cubicBezTo>
                    <a:cubicBezTo>
                      <a:pt x="397259" y="309723"/>
                      <a:pt x="419867" y="316175"/>
                      <a:pt x="440860" y="322628"/>
                    </a:cubicBezTo>
                    <a:cubicBezTo>
                      <a:pt x="406948" y="341986"/>
                      <a:pt x="384340" y="377475"/>
                      <a:pt x="384340" y="417803"/>
                    </a:cubicBezTo>
                    <a:cubicBezTo>
                      <a:pt x="384340" y="433935"/>
                      <a:pt x="389184" y="450066"/>
                      <a:pt x="395644" y="464584"/>
                    </a:cubicBezTo>
                    <a:lnTo>
                      <a:pt x="0" y="464584"/>
                    </a:lnTo>
                    <a:cubicBezTo>
                      <a:pt x="0" y="388767"/>
                      <a:pt x="90433" y="325854"/>
                      <a:pt x="214778" y="306496"/>
                    </a:cubicBezTo>
                    <a:cubicBezTo>
                      <a:pt x="164717" y="279073"/>
                      <a:pt x="130805" y="225839"/>
                      <a:pt x="130805" y="162927"/>
                    </a:cubicBezTo>
                    <a:cubicBezTo>
                      <a:pt x="130805" y="72591"/>
                      <a:pt x="203474" y="0"/>
                      <a:pt x="2939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36" name="îś1îḍê">
                <a:extLst>
                  <a:ext uri="{FF2B5EF4-FFF2-40B4-BE49-F238E27FC236}">
                    <a16:creationId xmlns:a16="http://schemas.microsoft.com/office/drawing/2014/main" id="{11486493-31E1-4933-AEBF-F21C1115CBF0}"/>
                  </a:ext>
                </a:extLst>
              </p:cNvPr>
              <p:cNvSpPr/>
              <p:nvPr/>
            </p:nvSpPr>
            <p:spPr>
              <a:xfrm>
                <a:off x="2364567" y="4274501"/>
                <a:ext cx="704117" cy="70411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37" name="iSlïďè">
                <a:extLst>
                  <a:ext uri="{FF2B5EF4-FFF2-40B4-BE49-F238E27FC236}">
                    <a16:creationId xmlns:a16="http://schemas.microsoft.com/office/drawing/2014/main" id="{649ABD7B-415F-4162-AF0E-D3FD8A29EE48}"/>
                  </a:ext>
                </a:extLst>
              </p:cNvPr>
              <p:cNvSpPr/>
              <p:nvPr/>
            </p:nvSpPr>
            <p:spPr bwMode="auto">
              <a:xfrm>
                <a:off x="2595615" y="4520238"/>
                <a:ext cx="234870" cy="203889"/>
              </a:xfrm>
              <a:custGeom>
                <a:avLst/>
                <a:gdLst>
                  <a:gd name="connsiteX0" fmla="*/ 495837 w 581442"/>
                  <a:gd name="connsiteY0" fmla="*/ 359644 h 504746"/>
                  <a:gd name="connsiteX1" fmla="*/ 476454 w 581442"/>
                  <a:gd name="connsiteY1" fmla="*/ 398338 h 504746"/>
                  <a:gd name="connsiteX2" fmla="*/ 434459 w 581442"/>
                  <a:gd name="connsiteY2" fmla="*/ 403175 h 504746"/>
                  <a:gd name="connsiteX3" fmla="*/ 465148 w 581442"/>
                  <a:gd name="connsiteY3" fmla="*/ 433808 h 504746"/>
                  <a:gd name="connsiteX4" fmla="*/ 457072 w 581442"/>
                  <a:gd name="connsiteY4" fmla="*/ 475726 h 504746"/>
                  <a:gd name="connsiteX5" fmla="*/ 495837 w 581442"/>
                  <a:gd name="connsiteY5" fmla="*/ 456379 h 504746"/>
                  <a:gd name="connsiteX6" fmla="*/ 532986 w 581442"/>
                  <a:gd name="connsiteY6" fmla="*/ 475726 h 504746"/>
                  <a:gd name="connsiteX7" fmla="*/ 526525 w 581442"/>
                  <a:gd name="connsiteY7" fmla="*/ 433808 h 504746"/>
                  <a:gd name="connsiteX8" fmla="*/ 557214 w 581442"/>
                  <a:gd name="connsiteY8" fmla="*/ 403175 h 504746"/>
                  <a:gd name="connsiteX9" fmla="*/ 513604 w 581442"/>
                  <a:gd name="connsiteY9" fmla="*/ 398338 h 504746"/>
                  <a:gd name="connsiteX10" fmla="*/ 495837 w 581442"/>
                  <a:gd name="connsiteY10" fmla="*/ 330624 h 504746"/>
                  <a:gd name="connsiteX11" fmla="*/ 581442 w 581442"/>
                  <a:gd name="connsiteY11" fmla="*/ 417685 h 504746"/>
                  <a:gd name="connsiteX12" fmla="*/ 495837 w 581442"/>
                  <a:gd name="connsiteY12" fmla="*/ 504746 h 504746"/>
                  <a:gd name="connsiteX13" fmla="*/ 408616 w 581442"/>
                  <a:gd name="connsiteY13" fmla="*/ 417685 h 504746"/>
                  <a:gd name="connsiteX14" fmla="*/ 495837 w 581442"/>
                  <a:gd name="connsiteY14" fmla="*/ 330624 h 504746"/>
                  <a:gd name="connsiteX15" fmla="*/ 293907 w 581442"/>
                  <a:gd name="connsiteY15" fmla="*/ 0 h 504746"/>
                  <a:gd name="connsiteX16" fmla="*/ 458624 w 581442"/>
                  <a:gd name="connsiteY16" fmla="*/ 162927 h 504746"/>
                  <a:gd name="connsiteX17" fmla="*/ 373036 w 581442"/>
                  <a:gd name="connsiteY17" fmla="*/ 306496 h 504746"/>
                  <a:gd name="connsiteX18" fmla="*/ 440860 w 581442"/>
                  <a:gd name="connsiteY18" fmla="*/ 322628 h 504746"/>
                  <a:gd name="connsiteX19" fmla="*/ 384340 w 581442"/>
                  <a:gd name="connsiteY19" fmla="*/ 417803 h 504746"/>
                  <a:gd name="connsiteX20" fmla="*/ 395644 w 581442"/>
                  <a:gd name="connsiteY20" fmla="*/ 464584 h 504746"/>
                  <a:gd name="connsiteX21" fmla="*/ 0 w 581442"/>
                  <a:gd name="connsiteY21" fmla="*/ 464584 h 504746"/>
                  <a:gd name="connsiteX22" fmla="*/ 214778 w 581442"/>
                  <a:gd name="connsiteY22" fmla="*/ 306496 h 504746"/>
                  <a:gd name="connsiteX23" fmla="*/ 130805 w 581442"/>
                  <a:gd name="connsiteY23" fmla="*/ 162927 h 504746"/>
                  <a:gd name="connsiteX24" fmla="*/ 293907 w 581442"/>
                  <a:gd name="connsiteY24" fmla="*/ 0 h 504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81442" h="504746">
                    <a:moveTo>
                      <a:pt x="495837" y="359644"/>
                    </a:moveTo>
                    <a:lnTo>
                      <a:pt x="476454" y="398338"/>
                    </a:lnTo>
                    <a:lnTo>
                      <a:pt x="434459" y="403175"/>
                    </a:lnTo>
                    <a:lnTo>
                      <a:pt x="465148" y="433808"/>
                    </a:lnTo>
                    <a:lnTo>
                      <a:pt x="457072" y="475726"/>
                    </a:lnTo>
                    <a:lnTo>
                      <a:pt x="495837" y="456379"/>
                    </a:lnTo>
                    <a:lnTo>
                      <a:pt x="532986" y="475726"/>
                    </a:lnTo>
                    <a:lnTo>
                      <a:pt x="526525" y="433808"/>
                    </a:lnTo>
                    <a:lnTo>
                      <a:pt x="557214" y="403175"/>
                    </a:lnTo>
                    <a:lnTo>
                      <a:pt x="513604" y="398338"/>
                    </a:lnTo>
                    <a:close/>
                    <a:moveTo>
                      <a:pt x="495837" y="330624"/>
                    </a:moveTo>
                    <a:cubicBezTo>
                      <a:pt x="542677" y="330624"/>
                      <a:pt x="581442" y="369318"/>
                      <a:pt x="581442" y="417685"/>
                    </a:cubicBezTo>
                    <a:cubicBezTo>
                      <a:pt x="581442" y="466052"/>
                      <a:pt x="542677" y="504746"/>
                      <a:pt x="495837" y="504746"/>
                    </a:cubicBezTo>
                    <a:cubicBezTo>
                      <a:pt x="447381" y="504746"/>
                      <a:pt x="408616" y="466052"/>
                      <a:pt x="408616" y="417685"/>
                    </a:cubicBezTo>
                    <a:cubicBezTo>
                      <a:pt x="408616" y="369318"/>
                      <a:pt x="447381" y="330624"/>
                      <a:pt x="495837" y="330624"/>
                    </a:cubicBezTo>
                    <a:close/>
                    <a:moveTo>
                      <a:pt x="293907" y="0"/>
                    </a:moveTo>
                    <a:cubicBezTo>
                      <a:pt x="384340" y="0"/>
                      <a:pt x="458624" y="72591"/>
                      <a:pt x="458624" y="162927"/>
                    </a:cubicBezTo>
                    <a:cubicBezTo>
                      <a:pt x="458624" y="225839"/>
                      <a:pt x="424712" y="279073"/>
                      <a:pt x="373036" y="306496"/>
                    </a:cubicBezTo>
                    <a:cubicBezTo>
                      <a:pt x="397259" y="309723"/>
                      <a:pt x="419867" y="316175"/>
                      <a:pt x="440860" y="322628"/>
                    </a:cubicBezTo>
                    <a:cubicBezTo>
                      <a:pt x="406948" y="341986"/>
                      <a:pt x="384340" y="377475"/>
                      <a:pt x="384340" y="417803"/>
                    </a:cubicBezTo>
                    <a:cubicBezTo>
                      <a:pt x="384340" y="433935"/>
                      <a:pt x="389184" y="450066"/>
                      <a:pt x="395644" y="464584"/>
                    </a:cubicBezTo>
                    <a:lnTo>
                      <a:pt x="0" y="464584"/>
                    </a:lnTo>
                    <a:cubicBezTo>
                      <a:pt x="0" y="388767"/>
                      <a:pt x="90433" y="325854"/>
                      <a:pt x="214778" y="306496"/>
                    </a:cubicBezTo>
                    <a:cubicBezTo>
                      <a:pt x="164717" y="279073"/>
                      <a:pt x="130805" y="225839"/>
                      <a:pt x="130805" y="162927"/>
                    </a:cubicBezTo>
                    <a:cubicBezTo>
                      <a:pt x="130805" y="72591"/>
                      <a:pt x="203474" y="0"/>
                      <a:pt x="2939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38" name="îšlïḑè">
                <a:extLst>
                  <a:ext uri="{FF2B5EF4-FFF2-40B4-BE49-F238E27FC236}">
                    <a16:creationId xmlns:a16="http://schemas.microsoft.com/office/drawing/2014/main" id="{223FEDDB-3669-4DDA-9F09-0BF50CC7FA15}"/>
                  </a:ext>
                </a:extLst>
              </p:cNvPr>
              <p:cNvSpPr/>
              <p:nvPr/>
            </p:nvSpPr>
            <p:spPr>
              <a:xfrm>
                <a:off x="2364567" y="5251725"/>
                <a:ext cx="704117" cy="70411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39" name="íṣ1ïḋê">
                <a:extLst>
                  <a:ext uri="{FF2B5EF4-FFF2-40B4-BE49-F238E27FC236}">
                    <a16:creationId xmlns:a16="http://schemas.microsoft.com/office/drawing/2014/main" id="{A0359D17-3DC5-48FA-9D35-5A633258975B}"/>
                  </a:ext>
                </a:extLst>
              </p:cNvPr>
              <p:cNvSpPr/>
              <p:nvPr/>
            </p:nvSpPr>
            <p:spPr bwMode="auto">
              <a:xfrm>
                <a:off x="2595615" y="5497461"/>
                <a:ext cx="234870" cy="203889"/>
              </a:xfrm>
              <a:custGeom>
                <a:avLst/>
                <a:gdLst>
                  <a:gd name="connsiteX0" fmla="*/ 495837 w 581442"/>
                  <a:gd name="connsiteY0" fmla="*/ 359644 h 504746"/>
                  <a:gd name="connsiteX1" fmla="*/ 476454 w 581442"/>
                  <a:gd name="connsiteY1" fmla="*/ 398338 h 504746"/>
                  <a:gd name="connsiteX2" fmla="*/ 434459 w 581442"/>
                  <a:gd name="connsiteY2" fmla="*/ 403175 h 504746"/>
                  <a:gd name="connsiteX3" fmla="*/ 465148 w 581442"/>
                  <a:gd name="connsiteY3" fmla="*/ 433808 h 504746"/>
                  <a:gd name="connsiteX4" fmla="*/ 457072 w 581442"/>
                  <a:gd name="connsiteY4" fmla="*/ 475726 h 504746"/>
                  <a:gd name="connsiteX5" fmla="*/ 495837 w 581442"/>
                  <a:gd name="connsiteY5" fmla="*/ 456379 h 504746"/>
                  <a:gd name="connsiteX6" fmla="*/ 532986 w 581442"/>
                  <a:gd name="connsiteY6" fmla="*/ 475726 h 504746"/>
                  <a:gd name="connsiteX7" fmla="*/ 526525 w 581442"/>
                  <a:gd name="connsiteY7" fmla="*/ 433808 h 504746"/>
                  <a:gd name="connsiteX8" fmla="*/ 557214 w 581442"/>
                  <a:gd name="connsiteY8" fmla="*/ 403175 h 504746"/>
                  <a:gd name="connsiteX9" fmla="*/ 513604 w 581442"/>
                  <a:gd name="connsiteY9" fmla="*/ 398338 h 504746"/>
                  <a:gd name="connsiteX10" fmla="*/ 495837 w 581442"/>
                  <a:gd name="connsiteY10" fmla="*/ 330624 h 504746"/>
                  <a:gd name="connsiteX11" fmla="*/ 581442 w 581442"/>
                  <a:gd name="connsiteY11" fmla="*/ 417685 h 504746"/>
                  <a:gd name="connsiteX12" fmla="*/ 495837 w 581442"/>
                  <a:gd name="connsiteY12" fmla="*/ 504746 h 504746"/>
                  <a:gd name="connsiteX13" fmla="*/ 408616 w 581442"/>
                  <a:gd name="connsiteY13" fmla="*/ 417685 h 504746"/>
                  <a:gd name="connsiteX14" fmla="*/ 495837 w 581442"/>
                  <a:gd name="connsiteY14" fmla="*/ 330624 h 504746"/>
                  <a:gd name="connsiteX15" fmla="*/ 293907 w 581442"/>
                  <a:gd name="connsiteY15" fmla="*/ 0 h 504746"/>
                  <a:gd name="connsiteX16" fmla="*/ 458624 w 581442"/>
                  <a:gd name="connsiteY16" fmla="*/ 162927 h 504746"/>
                  <a:gd name="connsiteX17" fmla="*/ 373036 w 581442"/>
                  <a:gd name="connsiteY17" fmla="*/ 306496 h 504746"/>
                  <a:gd name="connsiteX18" fmla="*/ 440860 w 581442"/>
                  <a:gd name="connsiteY18" fmla="*/ 322628 h 504746"/>
                  <a:gd name="connsiteX19" fmla="*/ 384340 w 581442"/>
                  <a:gd name="connsiteY19" fmla="*/ 417803 h 504746"/>
                  <a:gd name="connsiteX20" fmla="*/ 395644 w 581442"/>
                  <a:gd name="connsiteY20" fmla="*/ 464584 h 504746"/>
                  <a:gd name="connsiteX21" fmla="*/ 0 w 581442"/>
                  <a:gd name="connsiteY21" fmla="*/ 464584 h 504746"/>
                  <a:gd name="connsiteX22" fmla="*/ 214778 w 581442"/>
                  <a:gd name="connsiteY22" fmla="*/ 306496 h 504746"/>
                  <a:gd name="connsiteX23" fmla="*/ 130805 w 581442"/>
                  <a:gd name="connsiteY23" fmla="*/ 162927 h 504746"/>
                  <a:gd name="connsiteX24" fmla="*/ 293907 w 581442"/>
                  <a:gd name="connsiteY24" fmla="*/ 0 h 504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81442" h="504746">
                    <a:moveTo>
                      <a:pt x="495837" y="359644"/>
                    </a:moveTo>
                    <a:lnTo>
                      <a:pt x="476454" y="398338"/>
                    </a:lnTo>
                    <a:lnTo>
                      <a:pt x="434459" y="403175"/>
                    </a:lnTo>
                    <a:lnTo>
                      <a:pt x="465148" y="433808"/>
                    </a:lnTo>
                    <a:lnTo>
                      <a:pt x="457072" y="475726"/>
                    </a:lnTo>
                    <a:lnTo>
                      <a:pt x="495837" y="456379"/>
                    </a:lnTo>
                    <a:lnTo>
                      <a:pt x="532986" y="475726"/>
                    </a:lnTo>
                    <a:lnTo>
                      <a:pt x="526525" y="433808"/>
                    </a:lnTo>
                    <a:lnTo>
                      <a:pt x="557214" y="403175"/>
                    </a:lnTo>
                    <a:lnTo>
                      <a:pt x="513604" y="398338"/>
                    </a:lnTo>
                    <a:close/>
                    <a:moveTo>
                      <a:pt x="495837" y="330624"/>
                    </a:moveTo>
                    <a:cubicBezTo>
                      <a:pt x="542677" y="330624"/>
                      <a:pt x="581442" y="369318"/>
                      <a:pt x="581442" y="417685"/>
                    </a:cubicBezTo>
                    <a:cubicBezTo>
                      <a:pt x="581442" y="466052"/>
                      <a:pt x="542677" y="504746"/>
                      <a:pt x="495837" y="504746"/>
                    </a:cubicBezTo>
                    <a:cubicBezTo>
                      <a:pt x="447381" y="504746"/>
                      <a:pt x="408616" y="466052"/>
                      <a:pt x="408616" y="417685"/>
                    </a:cubicBezTo>
                    <a:cubicBezTo>
                      <a:pt x="408616" y="369318"/>
                      <a:pt x="447381" y="330624"/>
                      <a:pt x="495837" y="330624"/>
                    </a:cubicBezTo>
                    <a:close/>
                    <a:moveTo>
                      <a:pt x="293907" y="0"/>
                    </a:moveTo>
                    <a:cubicBezTo>
                      <a:pt x="384340" y="0"/>
                      <a:pt x="458624" y="72591"/>
                      <a:pt x="458624" y="162927"/>
                    </a:cubicBezTo>
                    <a:cubicBezTo>
                      <a:pt x="458624" y="225839"/>
                      <a:pt x="424712" y="279073"/>
                      <a:pt x="373036" y="306496"/>
                    </a:cubicBezTo>
                    <a:cubicBezTo>
                      <a:pt x="397259" y="309723"/>
                      <a:pt x="419867" y="316175"/>
                      <a:pt x="440860" y="322628"/>
                    </a:cubicBezTo>
                    <a:cubicBezTo>
                      <a:pt x="406948" y="341986"/>
                      <a:pt x="384340" y="377475"/>
                      <a:pt x="384340" y="417803"/>
                    </a:cubicBezTo>
                    <a:cubicBezTo>
                      <a:pt x="384340" y="433935"/>
                      <a:pt x="389184" y="450066"/>
                      <a:pt x="395644" y="464584"/>
                    </a:cubicBezTo>
                    <a:lnTo>
                      <a:pt x="0" y="464584"/>
                    </a:lnTo>
                    <a:cubicBezTo>
                      <a:pt x="0" y="388767"/>
                      <a:pt x="90433" y="325854"/>
                      <a:pt x="214778" y="306496"/>
                    </a:cubicBezTo>
                    <a:cubicBezTo>
                      <a:pt x="164717" y="279073"/>
                      <a:pt x="130805" y="225839"/>
                      <a:pt x="130805" y="162927"/>
                    </a:cubicBezTo>
                    <a:cubicBezTo>
                      <a:pt x="130805" y="72591"/>
                      <a:pt x="203474" y="0"/>
                      <a:pt x="2939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40" name="iṣļïḋê">
                <a:extLst>
                  <a:ext uri="{FF2B5EF4-FFF2-40B4-BE49-F238E27FC236}">
                    <a16:creationId xmlns:a16="http://schemas.microsoft.com/office/drawing/2014/main" id="{632A53F9-E693-4E9B-AF77-72C2330705C3}"/>
                  </a:ext>
                </a:extLst>
              </p:cNvPr>
              <p:cNvSpPr/>
              <p:nvPr/>
            </p:nvSpPr>
            <p:spPr>
              <a:xfrm flipH="1">
                <a:off x="7323597" y="2059227"/>
                <a:ext cx="1151456" cy="1151456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600" dirty="0" smtClean="0">
                    <a:solidFill>
                      <a:schemeClr val="tx1"/>
                    </a:solidFill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标题</a:t>
                </a:r>
                <a:endParaRPr lang="en-US" altLang="zh-CN" sz="1600" dirty="0">
                  <a:solidFill>
                    <a:schemeClr val="tx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41" name="is1ïḋè">
                <a:extLst>
                  <a:ext uri="{FF2B5EF4-FFF2-40B4-BE49-F238E27FC236}">
                    <a16:creationId xmlns:a16="http://schemas.microsoft.com/office/drawing/2014/main" id="{C39F6EF7-0CE5-467F-8128-66BF49AE3E19}"/>
                  </a:ext>
                </a:extLst>
              </p:cNvPr>
              <p:cNvSpPr/>
              <p:nvPr/>
            </p:nvSpPr>
            <p:spPr>
              <a:xfrm flipH="1">
                <a:off x="7323597" y="4539443"/>
                <a:ext cx="1151456" cy="1151456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600" dirty="0" smtClean="0">
                    <a:solidFill>
                      <a:schemeClr val="tx1"/>
                    </a:solidFill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标题</a:t>
                </a:r>
                <a:endParaRPr lang="en-US" altLang="zh-CN" sz="1600" dirty="0">
                  <a:solidFill>
                    <a:schemeClr val="tx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42" name="íṣḷïḑé">
                <a:extLst>
                  <a:ext uri="{FF2B5EF4-FFF2-40B4-BE49-F238E27FC236}">
                    <a16:creationId xmlns:a16="http://schemas.microsoft.com/office/drawing/2014/main" id="{A3E6E750-5C44-46D2-9B66-727D059615E3}"/>
                  </a:ext>
                </a:extLst>
              </p:cNvPr>
              <p:cNvSpPr/>
              <p:nvPr/>
            </p:nvSpPr>
            <p:spPr>
              <a:xfrm>
                <a:off x="9115776" y="1792068"/>
                <a:ext cx="704118" cy="70411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43" name="îSḻiďê">
                <a:extLst>
                  <a:ext uri="{FF2B5EF4-FFF2-40B4-BE49-F238E27FC236}">
                    <a16:creationId xmlns:a16="http://schemas.microsoft.com/office/drawing/2014/main" id="{57329468-2D46-43B6-ADF8-E8D6394DA71F}"/>
                  </a:ext>
                </a:extLst>
              </p:cNvPr>
              <p:cNvSpPr/>
              <p:nvPr/>
            </p:nvSpPr>
            <p:spPr bwMode="auto">
              <a:xfrm>
                <a:off x="9346824" y="2037804"/>
                <a:ext cx="234871" cy="203889"/>
              </a:xfrm>
              <a:custGeom>
                <a:avLst/>
                <a:gdLst>
                  <a:gd name="connsiteX0" fmla="*/ 495837 w 581442"/>
                  <a:gd name="connsiteY0" fmla="*/ 359644 h 504746"/>
                  <a:gd name="connsiteX1" fmla="*/ 476454 w 581442"/>
                  <a:gd name="connsiteY1" fmla="*/ 398338 h 504746"/>
                  <a:gd name="connsiteX2" fmla="*/ 434459 w 581442"/>
                  <a:gd name="connsiteY2" fmla="*/ 403175 h 504746"/>
                  <a:gd name="connsiteX3" fmla="*/ 465148 w 581442"/>
                  <a:gd name="connsiteY3" fmla="*/ 433808 h 504746"/>
                  <a:gd name="connsiteX4" fmla="*/ 457072 w 581442"/>
                  <a:gd name="connsiteY4" fmla="*/ 475726 h 504746"/>
                  <a:gd name="connsiteX5" fmla="*/ 495837 w 581442"/>
                  <a:gd name="connsiteY5" fmla="*/ 456379 h 504746"/>
                  <a:gd name="connsiteX6" fmla="*/ 532986 w 581442"/>
                  <a:gd name="connsiteY6" fmla="*/ 475726 h 504746"/>
                  <a:gd name="connsiteX7" fmla="*/ 526525 w 581442"/>
                  <a:gd name="connsiteY7" fmla="*/ 433808 h 504746"/>
                  <a:gd name="connsiteX8" fmla="*/ 557214 w 581442"/>
                  <a:gd name="connsiteY8" fmla="*/ 403175 h 504746"/>
                  <a:gd name="connsiteX9" fmla="*/ 513604 w 581442"/>
                  <a:gd name="connsiteY9" fmla="*/ 398338 h 504746"/>
                  <a:gd name="connsiteX10" fmla="*/ 495837 w 581442"/>
                  <a:gd name="connsiteY10" fmla="*/ 330624 h 504746"/>
                  <a:gd name="connsiteX11" fmla="*/ 581442 w 581442"/>
                  <a:gd name="connsiteY11" fmla="*/ 417685 h 504746"/>
                  <a:gd name="connsiteX12" fmla="*/ 495837 w 581442"/>
                  <a:gd name="connsiteY12" fmla="*/ 504746 h 504746"/>
                  <a:gd name="connsiteX13" fmla="*/ 408616 w 581442"/>
                  <a:gd name="connsiteY13" fmla="*/ 417685 h 504746"/>
                  <a:gd name="connsiteX14" fmla="*/ 495837 w 581442"/>
                  <a:gd name="connsiteY14" fmla="*/ 330624 h 504746"/>
                  <a:gd name="connsiteX15" fmla="*/ 293907 w 581442"/>
                  <a:gd name="connsiteY15" fmla="*/ 0 h 504746"/>
                  <a:gd name="connsiteX16" fmla="*/ 458624 w 581442"/>
                  <a:gd name="connsiteY16" fmla="*/ 162927 h 504746"/>
                  <a:gd name="connsiteX17" fmla="*/ 373036 w 581442"/>
                  <a:gd name="connsiteY17" fmla="*/ 306496 h 504746"/>
                  <a:gd name="connsiteX18" fmla="*/ 440860 w 581442"/>
                  <a:gd name="connsiteY18" fmla="*/ 322628 h 504746"/>
                  <a:gd name="connsiteX19" fmla="*/ 384340 w 581442"/>
                  <a:gd name="connsiteY19" fmla="*/ 417803 h 504746"/>
                  <a:gd name="connsiteX20" fmla="*/ 395644 w 581442"/>
                  <a:gd name="connsiteY20" fmla="*/ 464584 h 504746"/>
                  <a:gd name="connsiteX21" fmla="*/ 0 w 581442"/>
                  <a:gd name="connsiteY21" fmla="*/ 464584 h 504746"/>
                  <a:gd name="connsiteX22" fmla="*/ 214778 w 581442"/>
                  <a:gd name="connsiteY22" fmla="*/ 306496 h 504746"/>
                  <a:gd name="connsiteX23" fmla="*/ 130805 w 581442"/>
                  <a:gd name="connsiteY23" fmla="*/ 162927 h 504746"/>
                  <a:gd name="connsiteX24" fmla="*/ 293907 w 581442"/>
                  <a:gd name="connsiteY24" fmla="*/ 0 h 504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81442" h="504746">
                    <a:moveTo>
                      <a:pt x="495837" y="359644"/>
                    </a:moveTo>
                    <a:lnTo>
                      <a:pt x="476454" y="398338"/>
                    </a:lnTo>
                    <a:lnTo>
                      <a:pt x="434459" y="403175"/>
                    </a:lnTo>
                    <a:lnTo>
                      <a:pt x="465148" y="433808"/>
                    </a:lnTo>
                    <a:lnTo>
                      <a:pt x="457072" y="475726"/>
                    </a:lnTo>
                    <a:lnTo>
                      <a:pt x="495837" y="456379"/>
                    </a:lnTo>
                    <a:lnTo>
                      <a:pt x="532986" y="475726"/>
                    </a:lnTo>
                    <a:lnTo>
                      <a:pt x="526525" y="433808"/>
                    </a:lnTo>
                    <a:lnTo>
                      <a:pt x="557214" y="403175"/>
                    </a:lnTo>
                    <a:lnTo>
                      <a:pt x="513604" y="398338"/>
                    </a:lnTo>
                    <a:close/>
                    <a:moveTo>
                      <a:pt x="495837" y="330624"/>
                    </a:moveTo>
                    <a:cubicBezTo>
                      <a:pt x="542677" y="330624"/>
                      <a:pt x="581442" y="369318"/>
                      <a:pt x="581442" y="417685"/>
                    </a:cubicBezTo>
                    <a:cubicBezTo>
                      <a:pt x="581442" y="466052"/>
                      <a:pt x="542677" y="504746"/>
                      <a:pt x="495837" y="504746"/>
                    </a:cubicBezTo>
                    <a:cubicBezTo>
                      <a:pt x="447381" y="504746"/>
                      <a:pt x="408616" y="466052"/>
                      <a:pt x="408616" y="417685"/>
                    </a:cubicBezTo>
                    <a:cubicBezTo>
                      <a:pt x="408616" y="369318"/>
                      <a:pt x="447381" y="330624"/>
                      <a:pt x="495837" y="330624"/>
                    </a:cubicBezTo>
                    <a:close/>
                    <a:moveTo>
                      <a:pt x="293907" y="0"/>
                    </a:moveTo>
                    <a:cubicBezTo>
                      <a:pt x="384340" y="0"/>
                      <a:pt x="458624" y="72591"/>
                      <a:pt x="458624" y="162927"/>
                    </a:cubicBezTo>
                    <a:cubicBezTo>
                      <a:pt x="458624" y="225839"/>
                      <a:pt x="424712" y="279073"/>
                      <a:pt x="373036" y="306496"/>
                    </a:cubicBezTo>
                    <a:cubicBezTo>
                      <a:pt x="397259" y="309723"/>
                      <a:pt x="419867" y="316175"/>
                      <a:pt x="440860" y="322628"/>
                    </a:cubicBezTo>
                    <a:cubicBezTo>
                      <a:pt x="406948" y="341986"/>
                      <a:pt x="384340" y="377475"/>
                      <a:pt x="384340" y="417803"/>
                    </a:cubicBezTo>
                    <a:cubicBezTo>
                      <a:pt x="384340" y="433935"/>
                      <a:pt x="389184" y="450066"/>
                      <a:pt x="395644" y="464584"/>
                    </a:cubicBezTo>
                    <a:lnTo>
                      <a:pt x="0" y="464584"/>
                    </a:lnTo>
                    <a:cubicBezTo>
                      <a:pt x="0" y="388767"/>
                      <a:pt x="90433" y="325854"/>
                      <a:pt x="214778" y="306496"/>
                    </a:cubicBezTo>
                    <a:cubicBezTo>
                      <a:pt x="164717" y="279073"/>
                      <a:pt x="130805" y="225839"/>
                      <a:pt x="130805" y="162927"/>
                    </a:cubicBezTo>
                    <a:cubicBezTo>
                      <a:pt x="130805" y="72591"/>
                      <a:pt x="203474" y="0"/>
                      <a:pt x="2939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44" name="íṧ1ïḓê">
                <a:extLst>
                  <a:ext uri="{FF2B5EF4-FFF2-40B4-BE49-F238E27FC236}">
                    <a16:creationId xmlns:a16="http://schemas.microsoft.com/office/drawing/2014/main" id="{BEA2CD43-61FC-4EE4-92D3-6BE60CFB9717}"/>
                  </a:ext>
                </a:extLst>
              </p:cNvPr>
              <p:cNvSpPr/>
              <p:nvPr/>
            </p:nvSpPr>
            <p:spPr>
              <a:xfrm>
                <a:off x="9119741" y="2773726"/>
                <a:ext cx="704118" cy="70411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45" name="íşḻiḍê">
                <a:extLst>
                  <a:ext uri="{FF2B5EF4-FFF2-40B4-BE49-F238E27FC236}">
                    <a16:creationId xmlns:a16="http://schemas.microsoft.com/office/drawing/2014/main" id="{EC300727-D255-4176-8531-83F2BF130C7A}"/>
                  </a:ext>
                </a:extLst>
              </p:cNvPr>
              <p:cNvSpPr/>
              <p:nvPr/>
            </p:nvSpPr>
            <p:spPr bwMode="auto">
              <a:xfrm>
                <a:off x="9350789" y="3019463"/>
                <a:ext cx="234871" cy="203889"/>
              </a:xfrm>
              <a:custGeom>
                <a:avLst/>
                <a:gdLst>
                  <a:gd name="connsiteX0" fmla="*/ 495837 w 581442"/>
                  <a:gd name="connsiteY0" fmla="*/ 359644 h 504746"/>
                  <a:gd name="connsiteX1" fmla="*/ 476454 w 581442"/>
                  <a:gd name="connsiteY1" fmla="*/ 398338 h 504746"/>
                  <a:gd name="connsiteX2" fmla="*/ 434459 w 581442"/>
                  <a:gd name="connsiteY2" fmla="*/ 403175 h 504746"/>
                  <a:gd name="connsiteX3" fmla="*/ 465148 w 581442"/>
                  <a:gd name="connsiteY3" fmla="*/ 433808 h 504746"/>
                  <a:gd name="connsiteX4" fmla="*/ 457072 w 581442"/>
                  <a:gd name="connsiteY4" fmla="*/ 475726 h 504746"/>
                  <a:gd name="connsiteX5" fmla="*/ 495837 w 581442"/>
                  <a:gd name="connsiteY5" fmla="*/ 456379 h 504746"/>
                  <a:gd name="connsiteX6" fmla="*/ 532986 w 581442"/>
                  <a:gd name="connsiteY6" fmla="*/ 475726 h 504746"/>
                  <a:gd name="connsiteX7" fmla="*/ 526525 w 581442"/>
                  <a:gd name="connsiteY7" fmla="*/ 433808 h 504746"/>
                  <a:gd name="connsiteX8" fmla="*/ 557214 w 581442"/>
                  <a:gd name="connsiteY8" fmla="*/ 403175 h 504746"/>
                  <a:gd name="connsiteX9" fmla="*/ 513604 w 581442"/>
                  <a:gd name="connsiteY9" fmla="*/ 398338 h 504746"/>
                  <a:gd name="connsiteX10" fmla="*/ 495837 w 581442"/>
                  <a:gd name="connsiteY10" fmla="*/ 330624 h 504746"/>
                  <a:gd name="connsiteX11" fmla="*/ 581442 w 581442"/>
                  <a:gd name="connsiteY11" fmla="*/ 417685 h 504746"/>
                  <a:gd name="connsiteX12" fmla="*/ 495837 w 581442"/>
                  <a:gd name="connsiteY12" fmla="*/ 504746 h 504746"/>
                  <a:gd name="connsiteX13" fmla="*/ 408616 w 581442"/>
                  <a:gd name="connsiteY13" fmla="*/ 417685 h 504746"/>
                  <a:gd name="connsiteX14" fmla="*/ 495837 w 581442"/>
                  <a:gd name="connsiteY14" fmla="*/ 330624 h 504746"/>
                  <a:gd name="connsiteX15" fmla="*/ 293907 w 581442"/>
                  <a:gd name="connsiteY15" fmla="*/ 0 h 504746"/>
                  <a:gd name="connsiteX16" fmla="*/ 458624 w 581442"/>
                  <a:gd name="connsiteY16" fmla="*/ 162927 h 504746"/>
                  <a:gd name="connsiteX17" fmla="*/ 373036 w 581442"/>
                  <a:gd name="connsiteY17" fmla="*/ 306496 h 504746"/>
                  <a:gd name="connsiteX18" fmla="*/ 440860 w 581442"/>
                  <a:gd name="connsiteY18" fmla="*/ 322628 h 504746"/>
                  <a:gd name="connsiteX19" fmla="*/ 384340 w 581442"/>
                  <a:gd name="connsiteY19" fmla="*/ 417803 h 504746"/>
                  <a:gd name="connsiteX20" fmla="*/ 395644 w 581442"/>
                  <a:gd name="connsiteY20" fmla="*/ 464584 h 504746"/>
                  <a:gd name="connsiteX21" fmla="*/ 0 w 581442"/>
                  <a:gd name="connsiteY21" fmla="*/ 464584 h 504746"/>
                  <a:gd name="connsiteX22" fmla="*/ 214778 w 581442"/>
                  <a:gd name="connsiteY22" fmla="*/ 306496 h 504746"/>
                  <a:gd name="connsiteX23" fmla="*/ 130805 w 581442"/>
                  <a:gd name="connsiteY23" fmla="*/ 162927 h 504746"/>
                  <a:gd name="connsiteX24" fmla="*/ 293907 w 581442"/>
                  <a:gd name="connsiteY24" fmla="*/ 0 h 504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81442" h="504746">
                    <a:moveTo>
                      <a:pt x="495837" y="359644"/>
                    </a:moveTo>
                    <a:lnTo>
                      <a:pt x="476454" y="398338"/>
                    </a:lnTo>
                    <a:lnTo>
                      <a:pt x="434459" y="403175"/>
                    </a:lnTo>
                    <a:lnTo>
                      <a:pt x="465148" y="433808"/>
                    </a:lnTo>
                    <a:lnTo>
                      <a:pt x="457072" y="475726"/>
                    </a:lnTo>
                    <a:lnTo>
                      <a:pt x="495837" y="456379"/>
                    </a:lnTo>
                    <a:lnTo>
                      <a:pt x="532986" y="475726"/>
                    </a:lnTo>
                    <a:lnTo>
                      <a:pt x="526525" y="433808"/>
                    </a:lnTo>
                    <a:lnTo>
                      <a:pt x="557214" y="403175"/>
                    </a:lnTo>
                    <a:lnTo>
                      <a:pt x="513604" y="398338"/>
                    </a:lnTo>
                    <a:close/>
                    <a:moveTo>
                      <a:pt x="495837" y="330624"/>
                    </a:moveTo>
                    <a:cubicBezTo>
                      <a:pt x="542677" y="330624"/>
                      <a:pt x="581442" y="369318"/>
                      <a:pt x="581442" y="417685"/>
                    </a:cubicBezTo>
                    <a:cubicBezTo>
                      <a:pt x="581442" y="466052"/>
                      <a:pt x="542677" y="504746"/>
                      <a:pt x="495837" y="504746"/>
                    </a:cubicBezTo>
                    <a:cubicBezTo>
                      <a:pt x="447381" y="504746"/>
                      <a:pt x="408616" y="466052"/>
                      <a:pt x="408616" y="417685"/>
                    </a:cubicBezTo>
                    <a:cubicBezTo>
                      <a:pt x="408616" y="369318"/>
                      <a:pt x="447381" y="330624"/>
                      <a:pt x="495837" y="330624"/>
                    </a:cubicBezTo>
                    <a:close/>
                    <a:moveTo>
                      <a:pt x="293907" y="0"/>
                    </a:moveTo>
                    <a:cubicBezTo>
                      <a:pt x="384340" y="0"/>
                      <a:pt x="458624" y="72591"/>
                      <a:pt x="458624" y="162927"/>
                    </a:cubicBezTo>
                    <a:cubicBezTo>
                      <a:pt x="458624" y="225839"/>
                      <a:pt x="424712" y="279073"/>
                      <a:pt x="373036" y="306496"/>
                    </a:cubicBezTo>
                    <a:cubicBezTo>
                      <a:pt x="397259" y="309723"/>
                      <a:pt x="419867" y="316175"/>
                      <a:pt x="440860" y="322628"/>
                    </a:cubicBezTo>
                    <a:cubicBezTo>
                      <a:pt x="406948" y="341986"/>
                      <a:pt x="384340" y="377475"/>
                      <a:pt x="384340" y="417803"/>
                    </a:cubicBezTo>
                    <a:cubicBezTo>
                      <a:pt x="384340" y="433935"/>
                      <a:pt x="389184" y="450066"/>
                      <a:pt x="395644" y="464584"/>
                    </a:cubicBezTo>
                    <a:lnTo>
                      <a:pt x="0" y="464584"/>
                    </a:lnTo>
                    <a:cubicBezTo>
                      <a:pt x="0" y="388767"/>
                      <a:pt x="90433" y="325854"/>
                      <a:pt x="214778" y="306496"/>
                    </a:cubicBezTo>
                    <a:cubicBezTo>
                      <a:pt x="164717" y="279073"/>
                      <a:pt x="130805" y="225839"/>
                      <a:pt x="130805" y="162927"/>
                    </a:cubicBezTo>
                    <a:cubicBezTo>
                      <a:pt x="130805" y="72591"/>
                      <a:pt x="203474" y="0"/>
                      <a:pt x="2939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46" name="í$ḻíďé">
                <a:extLst>
                  <a:ext uri="{FF2B5EF4-FFF2-40B4-BE49-F238E27FC236}">
                    <a16:creationId xmlns:a16="http://schemas.microsoft.com/office/drawing/2014/main" id="{6A7B9638-CADF-4D8E-A1C1-6F270E40399F}"/>
                  </a:ext>
                </a:extLst>
              </p:cNvPr>
              <p:cNvSpPr/>
              <p:nvPr/>
            </p:nvSpPr>
            <p:spPr>
              <a:xfrm>
                <a:off x="9123318" y="4274501"/>
                <a:ext cx="704117" cy="70411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47" name="işḷïḍê">
                <a:extLst>
                  <a:ext uri="{FF2B5EF4-FFF2-40B4-BE49-F238E27FC236}">
                    <a16:creationId xmlns:a16="http://schemas.microsoft.com/office/drawing/2014/main" id="{6101B310-2299-4949-B5ED-B30449FF7478}"/>
                  </a:ext>
                </a:extLst>
              </p:cNvPr>
              <p:cNvSpPr/>
              <p:nvPr/>
            </p:nvSpPr>
            <p:spPr bwMode="auto">
              <a:xfrm>
                <a:off x="9354366" y="4520238"/>
                <a:ext cx="234870" cy="203889"/>
              </a:xfrm>
              <a:custGeom>
                <a:avLst/>
                <a:gdLst>
                  <a:gd name="connsiteX0" fmla="*/ 495837 w 581442"/>
                  <a:gd name="connsiteY0" fmla="*/ 359644 h 504746"/>
                  <a:gd name="connsiteX1" fmla="*/ 476454 w 581442"/>
                  <a:gd name="connsiteY1" fmla="*/ 398338 h 504746"/>
                  <a:gd name="connsiteX2" fmla="*/ 434459 w 581442"/>
                  <a:gd name="connsiteY2" fmla="*/ 403175 h 504746"/>
                  <a:gd name="connsiteX3" fmla="*/ 465148 w 581442"/>
                  <a:gd name="connsiteY3" fmla="*/ 433808 h 504746"/>
                  <a:gd name="connsiteX4" fmla="*/ 457072 w 581442"/>
                  <a:gd name="connsiteY4" fmla="*/ 475726 h 504746"/>
                  <a:gd name="connsiteX5" fmla="*/ 495837 w 581442"/>
                  <a:gd name="connsiteY5" fmla="*/ 456379 h 504746"/>
                  <a:gd name="connsiteX6" fmla="*/ 532986 w 581442"/>
                  <a:gd name="connsiteY6" fmla="*/ 475726 h 504746"/>
                  <a:gd name="connsiteX7" fmla="*/ 526525 w 581442"/>
                  <a:gd name="connsiteY7" fmla="*/ 433808 h 504746"/>
                  <a:gd name="connsiteX8" fmla="*/ 557214 w 581442"/>
                  <a:gd name="connsiteY8" fmla="*/ 403175 h 504746"/>
                  <a:gd name="connsiteX9" fmla="*/ 513604 w 581442"/>
                  <a:gd name="connsiteY9" fmla="*/ 398338 h 504746"/>
                  <a:gd name="connsiteX10" fmla="*/ 495837 w 581442"/>
                  <a:gd name="connsiteY10" fmla="*/ 330624 h 504746"/>
                  <a:gd name="connsiteX11" fmla="*/ 581442 w 581442"/>
                  <a:gd name="connsiteY11" fmla="*/ 417685 h 504746"/>
                  <a:gd name="connsiteX12" fmla="*/ 495837 w 581442"/>
                  <a:gd name="connsiteY12" fmla="*/ 504746 h 504746"/>
                  <a:gd name="connsiteX13" fmla="*/ 408616 w 581442"/>
                  <a:gd name="connsiteY13" fmla="*/ 417685 h 504746"/>
                  <a:gd name="connsiteX14" fmla="*/ 495837 w 581442"/>
                  <a:gd name="connsiteY14" fmla="*/ 330624 h 504746"/>
                  <a:gd name="connsiteX15" fmla="*/ 293907 w 581442"/>
                  <a:gd name="connsiteY15" fmla="*/ 0 h 504746"/>
                  <a:gd name="connsiteX16" fmla="*/ 458624 w 581442"/>
                  <a:gd name="connsiteY16" fmla="*/ 162927 h 504746"/>
                  <a:gd name="connsiteX17" fmla="*/ 373036 w 581442"/>
                  <a:gd name="connsiteY17" fmla="*/ 306496 h 504746"/>
                  <a:gd name="connsiteX18" fmla="*/ 440860 w 581442"/>
                  <a:gd name="connsiteY18" fmla="*/ 322628 h 504746"/>
                  <a:gd name="connsiteX19" fmla="*/ 384340 w 581442"/>
                  <a:gd name="connsiteY19" fmla="*/ 417803 h 504746"/>
                  <a:gd name="connsiteX20" fmla="*/ 395644 w 581442"/>
                  <a:gd name="connsiteY20" fmla="*/ 464584 h 504746"/>
                  <a:gd name="connsiteX21" fmla="*/ 0 w 581442"/>
                  <a:gd name="connsiteY21" fmla="*/ 464584 h 504746"/>
                  <a:gd name="connsiteX22" fmla="*/ 214778 w 581442"/>
                  <a:gd name="connsiteY22" fmla="*/ 306496 h 504746"/>
                  <a:gd name="connsiteX23" fmla="*/ 130805 w 581442"/>
                  <a:gd name="connsiteY23" fmla="*/ 162927 h 504746"/>
                  <a:gd name="connsiteX24" fmla="*/ 293907 w 581442"/>
                  <a:gd name="connsiteY24" fmla="*/ 0 h 504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81442" h="504746">
                    <a:moveTo>
                      <a:pt x="495837" y="359644"/>
                    </a:moveTo>
                    <a:lnTo>
                      <a:pt x="476454" y="398338"/>
                    </a:lnTo>
                    <a:lnTo>
                      <a:pt x="434459" y="403175"/>
                    </a:lnTo>
                    <a:lnTo>
                      <a:pt x="465148" y="433808"/>
                    </a:lnTo>
                    <a:lnTo>
                      <a:pt x="457072" y="475726"/>
                    </a:lnTo>
                    <a:lnTo>
                      <a:pt x="495837" y="456379"/>
                    </a:lnTo>
                    <a:lnTo>
                      <a:pt x="532986" y="475726"/>
                    </a:lnTo>
                    <a:lnTo>
                      <a:pt x="526525" y="433808"/>
                    </a:lnTo>
                    <a:lnTo>
                      <a:pt x="557214" y="403175"/>
                    </a:lnTo>
                    <a:lnTo>
                      <a:pt x="513604" y="398338"/>
                    </a:lnTo>
                    <a:close/>
                    <a:moveTo>
                      <a:pt x="495837" y="330624"/>
                    </a:moveTo>
                    <a:cubicBezTo>
                      <a:pt x="542677" y="330624"/>
                      <a:pt x="581442" y="369318"/>
                      <a:pt x="581442" y="417685"/>
                    </a:cubicBezTo>
                    <a:cubicBezTo>
                      <a:pt x="581442" y="466052"/>
                      <a:pt x="542677" y="504746"/>
                      <a:pt x="495837" y="504746"/>
                    </a:cubicBezTo>
                    <a:cubicBezTo>
                      <a:pt x="447381" y="504746"/>
                      <a:pt x="408616" y="466052"/>
                      <a:pt x="408616" y="417685"/>
                    </a:cubicBezTo>
                    <a:cubicBezTo>
                      <a:pt x="408616" y="369318"/>
                      <a:pt x="447381" y="330624"/>
                      <a:pt x="495837" y="330624"/>
                    </a:cubicBezTo>
                    <a:close/>
                    <a:moveTo>
                      <a:pt x="293907" y="0"/>
                    </a:moveTo>
                    <a:cubicBezTo>
                      <a:pt x="384340" y="0"/>
                      <a:pt x="458624" y="72591"/>
                      <a:pt x="458624" y="162927"/>
                    </a:cubicBezTo>
                    <a:cubicBezTo>
                      <a:pt x="458624" y="225839"/>
                      <a:pt x="424712" y="279073"/>
                      <a:pt x="373036" y="306496"/>
                    </a:cubicBezTo>
                    <a:cubicBezTo>
                      <a:pt x="397259" y="309723"/>
                      <a:pt x="419867" y="316175"/>
                      <a:pt x="440860" y="322628"/>
                    </a:cubicBezTo>
                    <a:cubicBezTo>
                      <a:pt x="406948" y="341986"/>
                      <a:pt x="384340" y="377475"/>
                      <a:pt x="384340" y="417803"/>
                    </a:cubicBezTo>
                    <a:cubicBezTo>
                      <a:pt x="384340" y="433935"/>
                      <a:pt x="389184" y="450066"/>
                      <a:pt x="395644" y="464584"/>
                    </a:cubicBezTo>
                    <a:lnTo>
                      <a:pt x="0" y="464584"/>
                    </a:lnTo>
                    <a:cubicBezTo>
                      <a:pt x="0" y="388767"/>
                      <a:pt x="90433" y="325854"/>
                      <a:pt x="214778" y="306496"/>
                    </a:cubicBezTo>
                    <a:cubicBezTo>
                      <a:pt x="164717" y="279073"/>
                      <a:pt x="130805" y="225839"/>
                      <a:pt x="130805" y="162927"/>
                    </a:cubicBezTo>
                    <a:cubicBezTo>
                      <a:pt x="130805" y="72591"/>
                      <a:pt x="203474" y="0"/>
                      <a:pt x="2939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48" name="îṩḻîḋè">
                <a:extLst>
                  <a:ext uri="{FF2B5EF4-FFF2-40B4-BE49-F238E27FC236}">
                    <a16:creationId xmlns:a16="http://schemas.microsoft.com/office/drawing/2014/main" id="{034C69A6-3CC7-4A71-B87B-7E5FB66DF2A8}"/>
                  </a:ext>
                </a:extLst>
              </p:cNvPr>
              <p:cNvSpPr/>
              <p:nvPr/>
            </p:nvSpPr>
            <p:spPr>
              <a:xfrm>
                <a:off x="9123318" y="5251725"/>
                <a:ext cx="704117" cy="70411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49" name="ïsļîḍè">
                <a:extLst>
                  <a:ext uri="{FF2B5EF4-FFF2-40B4-BE49-F238E27FC236}">
                    <a16:creationId xmlns:a16="http://schemas.microsoft.com/office/drawing/2014/main" id="{6FDBED4B-74BE-41DD-9AEA-6E5744360660}"/>
                  </a:ext>
                </a:extLst>
              </p:cNvPr>
              <p:cNvSpPr/>
              <p:nvPr/>
            </p:nvSpPr>
            <p:spPr bwMode="auto">
              <a:xfrm>
                <a:off x="9354366" y="5497461"/>
                <a:ext cx="234870" cy="203889"/>
              </a:xfrm>
              <a:custGeom>
                <a:avLst/>
                <a:gdLst>
                  <a:gd name="connsiteX0" fmla="*/ 495837 w 581442"/>
                  <a:gd name="connsiteY0" fmla="*/ 359644 h 504746"/>
                  <a:gd name="connsiteX1" fmla="*/ 476454 w 581442"/>
                  <a:gd name="connsiteY1" fmla="*/ 398338 h 504746"/>
                  <a:gd name="connsiteX2" fmla="*/ 434459 w 581442"/>
                  <a:gd name="connsiteY2" fmla="*/ 403175 h 504746"/>
                  <a:gd name="connsiteX3" fmla="*/ 465148 w 581442"/>
                  <a:gd name="connsiteY3" fmla="*/ 433808 h 504746"/>
                  <a:gd name="connsiteX4" fmla="*/ 457072 w 581442"/>
                  <a:gd name="connsiteY4" fmla="*/ 475726 h 504746"/>
                  <a:gd name="connsiteX5" fmla="*/ 495837 w 581442"/>
                  <a:gd name="connsiteY5" fmla="*/ 456379 h 504746"/>
                  <a:gd name="connsiteX6" fmla="*/ 532986 w 581442"/>
                  <a:gd name="connsiteY6" fmla="*/ 475726 h 504746"/>
                  <a:gd name="connsiteX7" fmla="*/ 526525 w 581442"/>
                  <a:gd name="connsiteY7" fmla="*/ 433808 h 504746"/>
                  <a:gd name="connsiteX8" fmla="*/ 557214 w 581442"/>
                  <a:gd name="connsiteY8" fmla="*/ 403175 h 504746"/>
                  <a:gd name="connsiteX9" fmla="*/ 513604 w 581442"/>
                  <a:gd name="connsiteY9" fmla="*/ 398338 h 504746"/>
                  <a:gd name="connsiteX10" fmla="*/ 495837 w 581442"/>
                  <a:gd name="connsiteY10" fmla="*/ 330624 h 504746"/>
                  <a:gd name="connsiteX11" fmla="*/ 581442 w 581442"/>
                  <a:gd name="connsiteY11" fmla="*/ 417685 h 504746"/>
                  <a:gd name="connsiteX12" fmla="*/ 495837 w 581442"/>
                  <a:gd name="connsiteY12" fmla="*/ 504746 h 504746"/>
                  <a:gd name="connsiteX13" fmla="*/ 408616 w 581442"/>
                  <a:gd name="connsiteY13" fmla="*/ 417685 h 504746"/>
                  <a:gd name="connsiteX14" fmla="*/ 495837 w 581442"/>
                  <a:gd name="connsiteY14" fmla="*/ 330624 h 504746"/>
                  <a:gd name="connsiteX15" fmla="*/ 293907 w 581442"/>
                  <a:gd name="connsiteY15" fmla="*/ 0 h 504746"/>
                  <a:gd name="connsiteX16" fmla="*/ 458624 w 581442"/>
                  <a:gd name="connsiteY16" fmla="*/ 162927 h 504746"/>
                  <a:gd name="connsiteX17" fmla="*/ 373036 w 581442"/>
                  <a:gd name="connsiteY17" fmla="*/ 306496 h 504746"/>
                  <a:gd name="connsiteX18" fmla="*/ 440860 w 581442"/>
                  <a:gd name="connsiteY18" fmla="*/ 322628 h 504746"/>
                  <a:gd name="connsiteX19" fmla="*/ 384340 w 581442"/>
                  <a:gd name="connsiteY19" fmla="*/ 417803 h 504746"/>
                  <a:gd name="connsiteX20" fmla="*/ 395644 w 581442"/>
                  <a:gd name="connsiteY20" fmla="*/ 464584 h 504746"/>
                  <a:gd name="connsiteX21" fmla="*/ 0 w 581442"/>
                  <a:gd name="connsiteY21" fmla="*/ 464584 h 504746"/>
                  <a:gd name="connsiteX22" fmla="*/ 214778 w 581442"/>
                  <a:gd name="connsiteY22" fmla="*/ 306496 h 504746"/>
                  <a:gd name="connsiteX23" fmla="*/ 130805 w 581442"/>
                  <a:gd name="connsiteY23" fmla="*/ 162927 h 504746"/>
                  <a:gd name="connsiteX24" fmla="*/ 293907 w 581442"/>
                  <a:gd name="connsiteY24" fmla="*/ 0 h 504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81442" h="504746">
                    <a:moveTo>
                      <a:pt x="495837" y="359644"/>
                    </a:moveTo>
                    <a:lnTo>
                      <a:pt x="476454" y="398338"/>
                    </a:lnTo>
                    <a:lnTo>
                      <a:pt x="434459" y="403175"/>
                    </a:lnTo>
                    <a:lnTo>
                      <a:pt x="465148" y="433808"/>
                    </a:lnTo>
                    <a:lnTo>
                      <a:pt x="457072" y="475726"/>
                    </a:lnTo>
                    <a:lnTo>
                      <a:pt x="495837" y="456379"/>
                    </a:lnTo>
                    <a:lnTo>
                      <a:pt x="532986" y="475726"/>
                    </a:lnTo>
                    <a:lnTo>
                      <a:pt x="526525" y="433808"/>
                    </a:lnTo>
                    <a:lnTo>
                      <a:pt x="557214" y="403175"/>
                    </a:lnTo>
                    <a:lnTo>
                      <a:pt x="513604" y="398338"/>
                    </a:lnTo>
                    <a:close/>
                    <a:moveTo>
                      <a:pt x="495837" y="330624"/>
                    </a:moveTo>
                    <a:cubicBezTo>
                      <a:pt x="542677" y="330624"/>
                      <a:pt x="581442" y="369318"/>
                      <a:pt x="581442" y="417685"/>
                    </a:cubicBezTo>
                    <a:cubicBezTo>
                      <a:pt x="581442" y="466052"/>
                      <a:pt x="542677" y="504746"/>
                      <a:pt x="495837" y="504746"/>
                    </a:cubicBezTo>
                    <a:cubicBezTo>
                      <a:pt x="447381" y="504746"/>
                      <a:pt x="408616" y="466052"/>
                      <a:pt x="408616" y="417685"/>
                    </a:cubicBezTo>
                    <a:cubicBezTo>
                      <a:pt x="408616" y="369318"/>
                      <a:pt x="447381" y="330624"/>
                      <a:pt x="495837" y="330624"/>
                    </a:cubicBezTo>
                    <a:close/>
                    <a:moveTo>
                      <a:pt x="293907" y="0"/>
                    </a:moveTo>
                    <a:cubicBezTo>
                      <a:pt x="384340" y="0"/>
                      <a:pt x="458624" y="72591"/>
                      <a:pt x="458624" y="162927"/>
                    </a:cubicBezTo>
                    <a:cubicBezTo>
                      <a:pt x="458624" y="225839"/>
                      <a:pt x="424712" y="279073"/>
                      <a:pt x="373036" y="306496"/>
                    </a:cubicBezTo>
                    <a:cubicBezTo>
                      <a:pt x="397259" y="309723"/>
                      <a:pt x="419867" y="316175"/>
                      <a:pt x="440860" y="322628"/>
                    </a:cubicBezTo>
                    <a:cubicBezTo>
                      <a:pt x="406948" y="341986"/>
                      <a:pt x="384340" y="377475"/>
                      <a:pt x="384340" y="417803"/>
                    </a:cubicBezTo>
                    <a:cubicBezTo>
                      <a:pt x="384340" y="433935"/>
                      <a:pt x="389184" y="450066"/>
                      <a:pt x="395644" y="464584"/>
                    </a:cubicBezTo>
                    <a:lnTo>
                      <a:pt x="0" y="464584"/>
                    </a:lnTo>
                    <a:cubicBezTo>
                      <a:pt x="0" y="388767"/>
                      <a:pt x="90433" y="325854"/>
                      <a:pt x="214778" y="306496"/>
                    </a:cubicBezTo>
                    <a:cubicBezTo>
                      <a:pt x="164717" y="279073"/>
                      <a:pt x="130805" y="225839"/>
                      <a:pt x="130805" y="162927"/>
                    </a:cubicBezTo>
                    <a:cubicBezTo>
                      <a:pt x="130805" y="72591"/>
                      <a:pt x="203474" y="0"/>
                      <a:pt x="2939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sp>
          <p:nvSpPr>
            <p:cNvPr id="9" name="îṡliḍe">
              <a:extLst>
                <a:ext uri="{FF2B5EF4-FFF2-40B4-BE49-F238E27FC236}">
                  <a16:creationId xmlns:a16="http://schemas.microsoft.com/office/drawing/2014/main" id="{0D4C106A-92FF-4285-BD32-9CA83EA1FF4B}"/>
                </a:ext>
              </a:extLst>
            </p:cNvPr>
            <p:cNvSpPr/>
            <p:nvPr/>
          </p:nvSpPr>
          <p:spPr bwMode="auto">
            <a:xfrm>
              <a:off x="673100" y="1536108"/>
              <a:ext cx="1687891" cy="658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输入文字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内容</a:t>
              </a:r>
              <a:r>
                <a:rPr lang="en-US" altLang="zh-CN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XXXX.</a:t>
              </a:r>
              <a:endParaRPr lang="en-US" altLang="zh-CN" sz="1100" dirty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  <a:p>
              <a:pPr algn="r">
                <a:lnSpc>
                  <a:spcPct val="150000"/>
                </a:lnSpc>
              </a:pPr>
              <a:r>
                <a: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……</a:t>
              </a:r>
            </a:p>
          </p:txBody>
        </p:sp>
        <p:sp>
          <p:nvSpPr>
            <p:cNvPr id="10" name="í$lïḑè">
              <a:extLst>
                <a:ext uri="{FF2B5EF4-FFF2-40B4-BE49-F238E27FC236}">
                  <a16:creationId xmlns:a16="http://schemas.microsoft.com/office/drawing/2014/main" id="{E626D719-FDFB-45DA-91F8-41FFE4C45E42}"/>
                </a:ext>
              </a:extLst>
            </p:cNvPr>
            <p:cNvSpPr/>
            <p:nvPr/>
          </p:nvSpPr>
          <p:spPr bwMode="auto">
            <a:xfrm>
              <a:off x="673100" y="2544884"/>
              <a:ext cx="1687891" cy="658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输入文字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内容</a:t>
              </a:r>
              <a:r>
                <a:rPr lang="en-US" altLang="zh-CN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XXXX.</a:t>
              </a:r>
              <a:endParaRPr lang="en-US" altLang="zh-CN" sz="1100" dirty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  <a:p>
              <a:pPr algn="r">
                <a:lnSpc>
                  <a:spcPct val="150000"/>
                </a:lnSpc>
              </a:pPr>
              <a:r>
                <a: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……</a:t>
              </a:r>
            </a:p>
          </p:txBody>
        </p:sp>
        <p:sp>
          <p:nvSpPr>
            <p:cNvPr id="11" name="îs1iďê">
              <a:extLst>
                <a:ext uri="{FF2B5EF4-FFF2-40B4-BE49-F238E27FC236}">
                  <a16:creationId xmlns:a16="http://schemas.microsoft.com/office/drawing/2014/main" id="{8E890A24-FB35-405D-B2AC-FA3D948D6795}"/>
                </a:ext>
              </a:extLst>
            </p:cNvPr>
            <p:cNvSpPr/>
            <p:nvPr/>
          </p:nvSpPr>
          <p:spPr bwMode="auto">
            <a:xfrm>
              <a:off x="673100" y="4052280"/>
              <a:ext cx="1687891" cy="658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输入文字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内容</a:t>
              </a:r>
              <a:r>
                <a:rPr lang="en-US" altLang="zh-CN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XXXX.</a:t>
              </a:r>
              <a:endParaRPr lang="en-US" altLang="zh-CN" sz="1100" dirty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  <a:p>
              <a:pPr algn="r">
                <a:lnSpc>
                  <a:spcPct val="150000"/>
                </a:lnSpc>
              </a:pPr>
              <a:r>
                <a: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……</a:t>
              </a:r>
            </a:p>
          </p:txBody>
        </p:sp>
        <p:sp>
          <p:nvSpPr>
            <p:cNvPr id="12" name="iṥľidè">
              <a:extLst>
                <a:ext uri="{FF2B5EF4-FFF2-40B4-BE49-F238E27FC236}">
                  <a16:creationId xmlns:a16="http://schemas.microsoft.com/office/drawing/2014/main" id="{43C29113-A1B4-467D-B39E-80B2B4EC61E7}"/>
                </a:ext>
              </a:extLst>
            </p:cNvPr>
            <p:cNvSpPr/>
            <p:nvPr/>
          </p:nvSpPr>
          <p:spPr bwMode="auto">
            <a:xfrm>
              <a:off x="673100" y="5028961"/>
              <a:ext cx="1687891" cy="658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输入文字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内容</a:t>
              </a:r>
              <a:r>
                <a:rPr lang="en-US" altLang="zh-CN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XXXX.</a:t>
              </a:r>
              <a:endParaRPr lang="en-US" altLang="zh-CN" sz="1100" dirty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  <a:p>
              <a:pPr algn="r">
                <a:lnSpc>
                  <a:spcPct val="150000"/>
                </a:lnSpc>
              </a:pPr>
              <a:r>
                <a: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……</a:t>
              </a:r>
            </a:p>
          </p:txBody>
        </p:sp>
        <p:sp>
          <p:nvSpPr>
            <p:cNvPr id="13" name="išḷîḋe">
              <a:extLst>
                <a:ext uri="{FF2B5EF4-FFF2-40B4-BE49-F238E27FC236}">
                  <a16:creationId xmlns:a16="http://schemas.microsoft.com/office/drawing/2014/main" id="{2F5282D5-4A4A-411C-8630-4C1475CD7E88}"/>
                </a:ext>
              </a:extLst>
            </p:cNvPr>
            <p:cNvSpPr/>
            <p:nvPr/>
          </p:nvSpPr>
          <p:spPr bwMode="auto">
            <a:xfrm>
              <a:off x="9831009" y="1536108"/>
              <a:ext cx="1687891" cy="658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输入文字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内容</a:t>
              </a:r>
              <a:r>
                <a:rPr lang="en-US" altLang="zh-CN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XXXX.</a:t>
              </a:r>
              <a:endParaRPr lang="en-US" altLang="zh-CN" sz="1100" dirty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……</a:t>
              </a:r>
            </a:p>
          </p:txBody>
        </p:sp>
        <p:sp>
          <p:nvSpPr>
            <p:cNvPr id="14" name="iṣḷíḓé">
              <a:extLst>
                <a:ext uri="{FF2B5EF4-FFF2-40B4-BE49-F238E27FC236}">
                  <a16:creationId xmlns:a16="http://schemas.microsoft.com/office/drawing/2014/main" id="{7C24C8D5-66CD-4DED-BACD-5A6574168BCB}"/>
                </a:ext>
              </a:extLst>
            </p:cNvPr>
            <p:cNvSpPr/>
            <p:nvPr/>
          </p:nvSpPr>
          <p:spPr bwMode="auto">
            <a:xfrm>
              <a:off x="9831009" y="2544884"/>
              <a:ext cx="1687891" cy="658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输入文字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内容</a:t>
              </a:r>
              <a:r>
                <a:rPr lang="en-US" altLang="zh-CN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XXXX.</a:t>
              </a:r>
              <a:endParaRPr lang="en-US" altLang="zh-CN" sz="1100" dirty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……</a:t>
              </a:r>
            </a:p>
          </p:txBody>
        </p:sp>
        <p:sp>
          <p:nvSpPr>
            <p:cNvPr id="15" name="íSļíḑe">
              <a:extLst>
                <a:ext uri="{FF2B5EF4-FFF2-40B4-BE49-F238E27FC236}">
                  <a16:creationId xmlns:a16="http://schemas.microsoft.com/office/drawing/2014/main" id="{96DC5C94-B2E7-41F6-AB72-FFD264A0C11F}"/>
                </a:ext>
              </a:extLst>
            </p:cNvPr>
            <p:cNvSpPr/>
            <p:nvPr/>
          </p:nvSpPr>
          <p:spPr bwMode="auto">
            <a:xfrm>
              <a:off x="9831009" y="4052280"/>
              <a:ext cx="1687891" cy="658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输入文字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内容</a:t>
              </a:r>
              <a:r>
                <a:rPr lang="en-US" altLang="zh-CN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XXXX.</a:t>
              </a:r>
              <a:endParaRPr lang="en-US" altLang="zh-CN" sz="1100" dirty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……</a:t>
              </a:r>
            </a:p>
          </p:txBody>
        </p:sp>
        <p:sp>
          <p:nvSpPr>
            <p:cNvPr id="16" name="îṧḷîďe">
              <a:extLst>
                <a:ext uri="{FF2B5EF4-FFF2-40B4-BE49-F238E27FC236}">
                  <a16:creationId xmlns:a16="http://schemas.microsoft.com/office/drawing/2014/main" id="{9953B6DC-7D72-490D-9902-6DFBEA5B4833}"/>
                </a:ext>
              </a:extLst>
            </p:cNvPr>
            <p:cNvSpPr/>
            <p:nvPr/>
          </p:nvSpPr>
          <p:spPr bwMode="auto">
            <a:xfrm>
              <a:off x="9831009" y="5028961"/>
              <a:ext cx="1687891" cy="658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输入文字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内容</a:t>
              </a:r>
              <a:r>
                <a:rPr lang="en-US" altLang="zh-CN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XXXX.</a:t>
              </a:r>
              <a:endParaRPr lang="en-US" altLang="zh-CN" sz="1100" dirty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……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16053242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54924" y="233679"/>
            <a:ext cx="4812376" cy="573578"/>
            <a:chOff x="254924" y="233679"/>
            <a:chExt cx="4812376" cy="573578"/>
          </a:xfrm>
        </p:grpSpPr>
        <p:grpSp>
          <p:nvGrpSpPr>
            <p:cNvPr id="2" name="组合 1"/>
            <p:cNvGrpSpPr/>
            <p:nvPr/>
          </p:nvGrpSpPr>
          <p:grpSpPr>
            <a:xfrm>
              <a:off x="254924" y="233679"/>
              <a:ext cx="569884" cy="573578"/>
              <a:chOff x="1126837" y="1348509"/>
              <a:chExt cx="569884" cy="573578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1126837" y="1348509"/>
                <a:ext cx="498764" cy="498764"/>
              </a:xfrm>
              <a:prstGeom prst="rect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1299557" y="1524923"/>
                <a:ext cx="397164" cy="397164"/>
              </a:xfrm>
              <a:prstGeom prst="rect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endParaRPr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926408" y="345592"/>
              <a:ext cx="41408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6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rPr>
                <a:t>点击输入您的标题</a:t>
              </a:r>
              <a:endParaRPr lang="zh-CN" altLang="en-US" sz="2400" spc="600" dirty="0">
                <a:latin typeface="inpin lingxiuti" panose="02000500000000000000" pitchFamily="2" charset="-122"/>
                <a:ea typeface="inpin lingxiuti" panose="02000500000000000000" pitchFamily="2" charset="-122"/>
                <a:cs typeface="+mn-ea"/>
                <a:sym typeface="inpin lingxiuti" panose="02000500000000000000" pitchFamily="2" charset="-122"/>
              </a:endParaRPr>
            </a:p>
          </p:txBody>
        </p:sp>
      </p:grpSp>
      <p:grpSp>
        <p:nvGrpSpPr>
          <p:cNvPr id="7" name="24125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673100" y="1159572"/>
            <a:ext cx="10845800" cy="4987226"/>
            <a:chOff x="673100" y="1159572"/>
            <a:chExt cx="10845800" cy="4987226"/>
          </a:xfrm>
        </p:grpSpPr>
        <p:sp>
          <p:nvSpPr>
            <p:cNvPr id="8" name="ïṣlïdè">
              <a:extLst>
                <a:ext uri="{FF2B5EF4-FFF2-40B4-BE49-F238E27FC236}">
                  <a16:creationId xmlns:a16="http://schemas.microsoft.com/office/drawing/2014/main" id="{3783E512-B649-433E-87FB-88852672BC07}"/>
                </a:ext>
              </a:extLst>
            </p:cNvPr>
            <p:cNvSpPr/>
            <p:nvPr/>
          </p:nvSpPr>
          <p:spPr>
            <a:xfrm>
              <a:off x="1111389" y="2734805"/>
              <a:ext cx="1803123" cy="180312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9" name="íŝḻiḓe">
              <a:extLst>
                <a:ext uri="{FF2B5EF4-FFF2-40B4-BE49-F238E27FC236}">
                  <a16:creationId xmlns:a16="http://schemas.microsoft.com/office/drawing/2014/main" id="{6422A25B-EA80-4294-A7DE-21AEAFF91A10}"/>
                </a:ext>
              </a:extLst>
            </p:cNvPr>
            <p:cNvSpPr/>
            <p:nvPr/>
          </p:nvSpPr>
          <p:spPr>
            <a:xfrm>
              <a:off x="973533" y="2596949"/>
              <a:ext cx="2078834" cy="2078834"/>
            </a:xfrm>
            <a:prstGeom prst="arc">
              <a:avLst>
                <a:gd name="adj1" fmla="val 6709212"/>
                <a:gd name="adj2" fmla="val 4107355"/>
              </a:avLst>
            </a:prstGeom>
            <a:ln>
              <a:solidFill>
                <a:schemeClr val="accent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lang="zh-CN" altLang="en-US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10" name="î$lîḓê">
              <a:extLst>
                <a:ext uri="{FF2B5EF4-FFF2-40B4-BE49-F238E27FC236}">
                  <a16:creationId xmlns:a16="http://schemas.microsoft.com/office/drawing/2014/main" id="{C48F3D69-CE8B-46E5-8292-C8D12E21B69C}"/>
                </a:ext>
              </a:extLst>
            </p:cNvPr>
            <p:cNvSpPr/>
            <p:nvPr/>
          </p:nvSpPr>
          <p:spPr>
            <a:xfrm>
              <a:off x="1664134" y="3270569"/>
              <a:ext cx="697631" cy="731594"/>
            </a:xfrm>
            <a:custGeom>
              <a:avLst/>
              <a:gdLst>
                <a:gd name="connsiteX0" fmla="*/ 271981 w 578354"/>
                <a:gd name="connsiteY0" fmla="*/ 340887 h 606510"/>
                <a:gd name="connsiteX1" fmla="*/ 256365 w 578354"/>
                <a:gd name="connsiteY1" fmla="*/ 346409 h 606510"/>
                <a:gd name="connsiteX2" fmla="*/ 251051 w 578354"/>
                <a:gd name="connsiteY2" fmla="*/ 352798 h 606510"/>
                <a:gd name="connsiteX3" fmla="*/ 251051 w 578354"/>
                <a:gd name="connsiteY3" fmla="*/ 368716 h 606510"/>
                <a:gd name="connsiteX4" fmla="*/ 248665 w 578354"/>
                <a:gd name="connsiteY4" fmla="*/ 370449 h 606510"/>
                <a:gd name="connsiteX5" fmla="*/ 247038 w 578354"/>
                <a:gd name="connsiteY5" fmla="*/ 375322 h 606510"/>
                <a:gd name="connsiteX6" fmla="*/ 250509 w 578354"/>
                <a:gd name="connsiteY6" fmla="*/ 409431 h 606510"/>
                <a:gd name="connsiteX7" fmla="*/ 255172 w 578354"/>
                <a:gd name="connsiteY7" fmla="*/ 414954 h 606510"/>
                <a:gd name="connsiteX8" fmla="*/ 256907 w 578354"/>
                <a:gd name="connsiteY8" fmla="*/ 415170 h 606510"/>
                <a:gd name="connsiteX9" fmla="*/ 262004 w 578354"/>
                <a:gd name="connsiteY9" fmla="*/ 412572 h 606510"/>
                <a:gd name="connsiteX10" fmla="*/ 280114 w 578354"/>
                <a:gd name="connsiteY10" fmla="*/ 388749 h 606510"/>
                <a:gd name="connsiteX11" fmla="*/ 281307 w 578354"/>
                <a:gd name="connsiteY11" fmla="*/ 384851 h 606510"/>
                <a:gd name="connsiteX12" fmla="*/ 281307 w 578354"/>
                <a:gd name="connsiteY12" fmla="*/ 346626 h 606510"/>
                <a:gd name="connsiteX13" fmla="*/ 278270 w 578354"/>
                <a:gd name="connsiteY13" fmla="*/ 341104 h 606510"/>
                <a:gd name="connsiteX14" fmla="*/ 271981 w 578354"/>
                <a:gd name="connsiteY14" fmla="*/ 340887 h 606510"/>
                <a:gd name="connsiteX15" fmla="*/ 190755 w 578354"/>
                <a:gd name="connsiteY15" fmla="*/ 340887 h 606510"/>
                <a:gd name="connsiteX16" fmla="*/ 184357 w 578354"/>
                <a:gd name="connsiteY16" fmla="*/ 341104 h 606510"/>
                <a:gd name="connsiteX17" fmla="*/ 181321 w 578354"/>
                <a:gd name="connsiteY17" fmla="*/ 346626 h 606510"/>
                <a:gd name="connsiteX18" fmla="*/ 181212 w 578354"/>
                <a:gd name="connsiteY18" fmla="*/ 384851 h 606510"/>
                <a:gd name="connsiteX19" fmla="*/ 182513 w 578354"/>
                <a:gd name="connsiteY19" fmla="*/ 388749 h 606510"/>
                <a:gd name="connsiteX20" fmla="*/ 200624 w 578354"/>
                <a:gd name="connsiteY20" fmla="*/ 412680 h 606510"/>
                <a:gd name="connsiteX21" fmla="*/ 205721 w 578354"/>
                <a:gd name="connsiteY21" fmla="*/ 415170 h 606510"/>
                <a:gd name="connsiteX22" fmla="*/ 207456 w 578354"/>
                <a:gd name="connsiteY22" fmla="*/ 414954 h 606510"/>
                <a:gd name="connsiteX23" fmla="*/ 212119 w 578354"/>
                <a:gd name="connsiteY23" fmla="*/ 409431 h 606510"/>
                <a:gd name="connsiteX24" fmla="*/ 215589 w 578354"/>
                <a:gd name="connsiteY24" fmla="*/ 375322 h 606510"/>
                <a:gd name="connsiteX25" fmla="*/ 213963 w 578354"/>
                <a:gd name="connsiteY25" fmla="*/ 370449 h 606510"/>
                <a:gd name="connsiteX26" fmla="*/ 211577 w 578354"/>
                <a:gd name="connsiteY26" fmla="*/ 368716 h 606510"/>
                <a:gd name="connsiteX27" fmla="*/ 211577 w 578354"/>
                <a:gd name="connsiteY27" fmla="*/ 352798 h 606510"/>
                <a:gd name="connsiteX28" fmla="*/ 206263 w 578354"/>
                <a:gd name="connsiteY28" fmla="*/ 346409 h 606510"/>
                <a:gd name="connsiteX29" fmla="*/ 190755 w 578354"/>
                <a:gd name="connsiteY29" fmla="*/ 340887 h 606510"/>
                <a:gd name="connsiteX30" fmla="*/ 200624 w 578354"/>
                <a:gd name="connsiteY30" fmla="*/ 168497 h 606510"/>
                <a:gd name="connsiteX31" fmla="*/ 156161 w 578354"/>
                <a:gd name="connsiteY31" fmla="*/ 180300 h 606510"/>
                <a:gd name="connsiteX32" fmla="*/ 152583 w 578354"/>
                <a:gd name="connsiteY32" fmla="*/ 186039 h 606510"/>
                <a:gd name="connsiteX33" fmla="*/ 152583 w 578354"/>
                <a:gd name="connsiteY33" fmla="*/ 197518 h 606510"/>
                <a:gd name="connsiteX34" fmla="*/ 149980 w 578354"/>
                <a:gd name="connsiteY34" fmla="*/ 197518 h 606510"/>
                <a:gd name="connsiteX35" fmla="*/ 143473 w 578354"/>
                <a:gd name="connsiteY35" fmla="*/ 203906 h 606510"/>
                <a:gd name="connsiteX36" fmla="*/ 143473 w 578354"/>
                <a:gd name="connsiteY36" fmla="*/ 214410 h 606510"/>
                <a:gd name="connsiteX37" fmla="*/ 146401 w 578354"/>
                <a:gd name="connsiteY37" fmla="*/ 219824 h 606510"/>
                <a:gd name="connsiteX38" fmla="*/ 152691 w 578354"/>
                <a:gd name="connsiteY38" fmla="*/ 223831 h 606510"/>
                <a:gd name="connsiteX39" fmla="*/ 153016 w 578354"/>
                <a:gd name="connsiteY39" fmla="*/ 226538 h 606510"/>
                <a:gd name="connsiteX40" fmla="*/ 176007 w 578354"/>
                <a:gd name="connsiteY40" fmla="*/ 279598 h 606510"/>
                <a:gd name="connsiteX41" fmla="*/ 214071 w 578354"/>
                <a:gd name="connsiteY41" fmla="*/ 312516 h 606510"/>
                <a:gd name="connsiteX42" fmla="*/ 248557 w 578354"/>
                <a:gd name="connsiteY42" fmla="*/ 312516 h 606510"/>
                <a:gd name="connsiteX43" fmla="*/ 286621 w 578354"/>
                <a:gd name="connsiteY43" fmla="*/ 279598 h 606510"/>
                <a:gd name="connsiteX44" fmla="*/ 309611 w 578354"/>
                <a:gd name="connsiteY44" fmla="*/ 226538 h 606510"/>
                <a:gd name="connsiteX45" fmla="*/ 309936 w 578354"/>
                <a:gd name="connsiteY45" fmla="*/ 223831 h 606510"/>
                <a:gd name="connsiteX46" fmla="*/ 316226 w 578354"/>
                <a:gd name="connsiteY46" fmla="*/ 219824 h 606510"/>
                <a:gd name="connsiteX47" fmla="*/ 319154 w 578354"/>
                <a:gd name="connsiteY47" fmla="*/ 214410 h 606510"/>
                <a:gd name="connsiteX48" fmla="*/ 319154 w 578354"/>
                <a:gd name="connsiteY48" fmla="*/ 203906 h 606510"/>
                <a:gd name="connsiteX49" fmla="*/ 312756 w 578354"/>
                <a:gd name="connsiteY49" fmla="*/ 197518 h 606510"/>
                <a:gd name="connsiteX50" fmla="*/ 309177 w 578354"/>
                <a:gd name="connsiteY50" fmla="*/ 197518 h 606510"/>
                <a:gd name="connsiteX51" fmla="*/ 307117 w 578354"/>
                <a:gd name="connsiteY51" fmla="*/ 195352 h 606510"/>
                <a:gd name="connsiteX52" fmla="*/ 301044 w 578354"/>
                <a:gd name="connsiteY52" fmla="*/ 194919 h 606510"/>
                <a:gd name="connsiteX53" fmla="*/ 275668 w 578354"/>
                <a:gd name="connsiteY53" fmla="*/ 200658 h 606510"/>
                <a:gd name="connsiteX54" fmla="*/ 236302 w 578354"/>
                <a:gd name="connsiteY54" fmla="*/ 182791 h 606510"/>
                <a:gd name="connsiteX55" fmla="*/ 200624 w 578354"/>
                <a:gd name="connsiteY55" fmla="*/ 168497 h 606510"/>
                <a:gd name="connsiteX56" fmla="*/ 426321 w 578354"/>
                <a:gd name="connsiteY56" fmla="*/ 71765 h 606510"/>
                <a:gd name="connsiteX57" fmla="*/ 439012 w 578354"/>
                <a:gd name="connsiteY57" fmla="*/ 84331 h 606510"/>
                <a:gd name="connsiteX58" fmla="*/ 439012 w 578354"/>
                <a:gd name="connsiteY58" fmla="*/ 99173 h 606510"/>
                <a:gd name="connsiteX59" fmla="*/ 464721 w 578354"/>
                <a:gd name="connsiteY59" fmla="*/ 112498 h 606510"/>
                <a:gd name="connsiteX60" fmla="*/ 467758 w 578354"/>
                <a:gd name="connsiteY60" fmla="*/ 124306 h 606510"/>
                <a:gd name="connsiteX61" fmla="*/ 459297 w 578354"/>
                <a:gd name="connsiteY61" fmla="*/ 133080 h 606510"/>
                <a:gd name="connsiteX62" fmla="*/ 452789 w 578354"/>
                <a:gd name="connsiteY62" fmla="*/ 135139 h 606510"/>
                <a:gd name="connsiteX63" fmla="*/ 439555 w 578354"/>
                <a:gd name="connsiteY63" fmla="*/ 131455 h 606510"/>
                <a:gd name="connsiteX64" fmla="*/ 425019 w 578354"/>
                <a:gd name="connsiteY64" fmla="*/ 125931 h 606510"/>
                <a:gd name="connsiteX65" fmla="*/ 413738 w 578354"/>
                <a:gd name="connsiteY65" fmla="*/ 132972 h 606510"/>
                <a:gd name="connsiteX66" fmla="*/ 415582 w 578354"/>
                <a:gd name="connsiteY66" fmla="*/ 137197 h 606510"/>
                <a:gd name="connsiteX67" fmla="*/ 426429 w 578354"/>
                <a:gd name="connsiteY67" fmla="*/ 140989 h 606510"/>
                <a:gd name="connsiteX68" fmla="*/ 456043 w 578354"/>
                <a:gd name="connsiteY68" fmla="*/ 149113 h 606510"/>
                <a:gd name="connsiteX69" fmla="*/ 471230 w 578354"/>
                <a:gd name="connsiteY69" fmla="*/ 161355 h 606510"/>
                <a:gd name="connsiteX70" fmla="*/ 477304 w 578354"/>
                <a:gd name="connsiteY70" fmla="*/ 181829 h 606510"/>
                <a:gd name="connsiteX71" fmla="*/ 465480 w 578354"/>
                <a:gd name="connsiteY71" fmla="*/ 209454 h 606510"/>
                <a:gd name="connsiteX72" fmla="*/ 439012 w 578354"/>
                <a:gd name="connsiteY72" fmla="*/ 222020 h 606510"/>
                <a:gd name="connsiteX73" fmla="*/ 439012 w 578354"/>
                <a:gd name="connsiteY73" fmla="*/ 242278 h 606510"/>
                <a:gd name="connsiteX74" fmla="*/ 426321 w 578354"/>
                <a:gd name="connsiteY74" fmla="*/ 254953 h 606510"/>
                <a:gd name="connsiteX75" fmla="*/ 413738 w 578354"/>
                <a:gd name="connsiteY75" fmla="*/ 242278 h 606510"/>
                <a:gd name="connsiteX76" fmla="*/ 413738 w 578354"/>
                <a:gd name="connsiteY76" fmla="*/ 222670 h 606510"/>
                <a:gd name="connsiteX77" fmla="*/ 378158 w 578354"/>
                <a:gd name="connsiteY77" fmla="*/ 202087 h 606510"/>
                <a:gd name="connsiteX78" fmla="*/ 377073 w 578354"/>
                <a:gd name="connsiteY78" fmla="*/ 190171 h 606510"/>
                <a:gd name="connsiteX79" fmla="*/ 386402 w 578354"/>
                <a:gd name="connsiteY79" fmla="*/ 182696 h 606510"/>
                <a:gd name="connsiteX80" fmla="*/ 395948 w 578354"/>
                <a:gd name="connsiteY80" fmla="*/ 180963 h 606510"/>
                <a:gd name="connsiteX81" fmla="*/ 408531 w 578354"/>
                <a:gd name="connsiteY81" fmla="*/ 186163 h 606510"/>
                <a:gd name="connsiteX82" fmla="*/ 426646 w 578354"/>
                <a:gd name="connsiteY82" fmla="*/ 193963 h 606510"/>
                <a:gd name="connsiteX83" fmla="*/ 439555 w 578354"/>
                <a:gd name="connsiteY83" fmla="*/ 187138 h 606510"/>
                <a:gd name="connsiteX84" fmla="*/ 436626 w 578354"/>
                <a:gd name="connsiteY84" fmla="*/ 181504 h 606510"/>
                <a:gd name="connsiteX85" fmla="*/ 425778 w 578354"/>
                <a:gd name="connsiteY85" fmla="*/ 177821 h 606510"/>
                <a:gd name="connsiteX86" fmla="*/ 385534 w 578354"/>
                <a:gd name="connsiteY86" fmla="*/ 161355 h 606510"/>
                <a:gd name="connsiteX87" fmla="*/ 376964 w 578354"/>
                <a:gd name="connsiteY87" fmla="*/ 138280 h 606510"/>
                <a:gd name="connsiteX88" fmla="*/ 386402 w 578354"/>
                <a:gd name="connsiteY88" fmla="*/ 112714 h 606510"/>
                <a:gd name="connsiteX89" fmla="*/ 413738 w 578354"/>
                <a:gd name="connsiteY89" fmla="*/ 98848 h 606510"/>
                <a:gd name="connsiteX90" fmla="*/ 413738 w 578354"/>
                <a:gd name="connsiteY90" fmla="*/ 84331 h 606510"/>
                <a:gd name="connsiteX91" fmla="*/ 426321 w 578354"/>
                <a:gd name="connsiteY91" fmla="*/ 71765 h 606510"/>
                <a:gd name="connsiteX92" fmla="*/ 215047 w 578354"/>
                <a:gd name="connsiteY92" fmla="*/ 46785 h 606510"/>
                <a:gd name="connsiteX93" fmla="*/ 247581 w 578354"/>
                <a:gd name="connsiteY93" fmla="*/ 46785 h 606510"/>
                <a:gd name="connsiteX94" fmla="*/ 347675 w 578354"/>
                <a:gd name="connsiteY94" fmla="*/ 146840 h 606510"/>
                <a:gd name="connsiteX95" fmla="*/ 347675 w 578354"/>
                <a:gd name="connsiteY95" fmla="*/ 178243 h 606510"/>
                <a:gd name="connsiteX96" fmla="*/ 353423 w 578354"/>
                <a:gd name="connsiteY96" fmla="*/ 196110 h 606510"/>
                <a:gd name="connsiteX97" fmla="*/ 353423 w 578354"/>
                <a:gd name="connsiteY97" fmla="*/ 218525 h 606510"/>
                <a:gd name="connsiteX98" fmla="*/ 342362 w 578354"/>
                <a:gd name="connsiteY98" fmla="*/ 242131 h 606510"/>
                <a:gd name="connsiteX99" fmla="*/ 335963 w 578354"/>
                <a:gd name="connsiteY99" fmla="*/ 259132 h 606510"/>
                <a:gd name="connsiteX100" fmla="*/ 314383 w 578354"/>
                <a:gd name="connsiteY100" fmla="*/ 299522 h 606510"/>
                <a:gd name="connsiteX101" fmla="*/ 299743 w 578354"/>
                <a:gd name="connsiteY101" fmla="*/ 318147 h 606510"/>
                <a:gd name="connsiteX102" fmla="*/ 310587 w 578354"/>
                <a:gd name="connsiteY102" fmla="*/ 331683 h 606510"/>
                <a:gd name="connsiteX103" fmla="*/ 382052 w 578354"/>
                <a:gd name="connsiteY103" fmla="*/ 353231 h 606510"/>
                <a:gd name="connsiteX104" fmla="*/ 462627 w 578354"/>
                <a:gd name="connsiteY104" fmla="*/ 587560 h 606510"/>
                <a:gd name="connsiteX105" fmla="*/ 443758 w 578354"/>
                <a:gd name="connsiteY105" fmla="*/ 606510 h 606510"/>
                <a:gd name="connsiteX106" fmla="*/ 18978 w 578354"/>
                <a:gd name="connsiteY106" fmla="*/ 606510 h 606510"/>
                <a:gd name="connsiteX107" fmla="*/ 0 w 578354"/>
                <a:gd name="connsiteY107" fmla="*/ 587560 h 606510"/>
                <a:gd name="connsiteX108" fmla="*/ 217 w 578354"/>
                <a:gd name="connsiteY108" fmla="*/ 584636 h 606510"/>
                <a:gd name="connsiteX109" fmla="*/ 80575 w 578354"/>
                <a:gd name="connsiteY109" fmla="*/ 353231 h 606510"/>
                <a:gd name="connsiteX110" fmla="*/ 152040 w 578354"/>
                <a:gd name="connsiteY110" fmla="*/ 331683 h 606510"/>
                <a:gd name="connsiteX111" fmla="*/ 162885 w 578354"/>
                <a:gd name="connsiteY111" fmla="*/ 318147 h 606510"/>
                <a:gd name="connsiteX112" fmla="*/ 148353 w 578354"/>
                <a:gd name="connsiteY112" fmla="*/ 299522 h 606510"/>
                <a:gd name="connsiteX113" fmla="*/ 126664 w 578354"/>
                <a:gd name="connsiteY113" fmla="*/ 259132 h 606510"/>
                <a:gd name="connsiteX114" fmla="*/ 120266 w 578354"/>
                <a:gd name="connsiteY114" fmla="*/ 242131 h 606510"/>
                <a:gd name="connsiteX115" fmla="*/ 109205 w 578354"/>
                <a:gd name="connsiteY115" fmla="*/ 218525 h 606510"/>
                <a:gd name="connsiteX116" fmla="*/ 109205 w 578354"/>
                <a:gd name="connsiteY116" fmla="*/ 196110 h 606510"/>
                <a:gd name="connsiteX117" fmla="*/ 114952 w 578354"/>
                <a:gd name="connsiteY117" fmla="*/ 178243 h 606510"/>
                <a:gd name="connsiteX118" fmla="*/ 114952 w 578354"/>
                <a:gd name="connsiteY118" fmla="*/ 146840 h 606510"/>
                <a:gd name="connsiteX119" fmla="*/ 215047 w 578354"/>
                <a:gd name="connsiteY119" fmla="*/ 46785 h 606510"/>
                <a:gd name="connsiteX120" fmla="*/ 414825 w 578354"/>
                <a:gd name="connsiteY120" fmla="*/ 0 h 606510"/>
                <a:gd name="connsiteX121" fmla="*/ 578354 w 578354"/>
                <a:gd name="connsiteY121" fmla="*/ 163305 h 606510"/>
                <a:gd name="connsiteX122" fmla="*/ 414825 w 578354"/>
                <a:gd name="connsiteY122" fmla="*/ 326718 h 606510"/>
                <a:gd name="connsiteX123" fmla="*/ 344664 w 578354"/>
                <a:gd name="connsiteY123" fmla="*/ 310907 h 606510"/>
                <a:gd name="connsiteX124" fmla="*/ 360063 w 578354"/>
                <a:gd name="connsiteY124" fmla="*/ 279719 h 606510"/>
                <a:gd name="connsiteX125" fmla="*/ 414825 w 578354"/>
                <a:gd name="connsiteY125" fmla="*/ 291956 h 606510"/>
                <a:gd name="connsiteX126" fmla="*/ 543545 w 578354"/>
                <a:gd name="connsiteY126" fmla="*/ 163305 h 606510"/>
                <a:gd name="connsiteX127" fmla="*/ 414825 w 578354"/>
                <a:gd name="connsiteY127" fmla="*/ 34762 h 606510"/>
                <a:gd name="connsiteX128" fmla="*/ 338808 w 578354"/>
                <a:gd name="connsiteY128" fmla="*/ 59561 h 606510"/>
                <a:gd name="connsiteX129" fmla="*/ 311264 w 578354"/>
                <a:gd name="connsiteY129" fmla="*/ 37036 h 606510"/>
                <a:gd name="connsiteX130" fmla="*/ 414825 w 578354"/>
                <a:gd name="connsiteY130" fmla="*/ 0 h 606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</a:cxnLst>
              <a:rect l="l" t="t" r="r" b="b"/>
              <a:pathLst>
                <a:path w="578354" h="606510">
                  <a:moveTo>
                    <a:pt x="271981" y="340887"/>
                  </a:moveTo>
                  <a:cubicBezTo>
                    <a:pt x="266667" y="343702"/>
                    <a:pt x="261461" y="345543"/>
                    <a:pt x="256365" y="346409"/>
                  </a:cubicBezTo>
                  <a:cubicBezTo>
                    <a:pt x="253328" y="346951"/>
                    <a:pt x="251051" y="349658"/>
                    <a:pt x="251051" y="352798"/>
                  </a:cubicBezTo>
                  <a:lnTo>
                    <a:pt x="251051" y="368716"/>
                  </a:lnTo>
                  <a:cubicBezTo>
                    <a:pt x="250183" y="369149"/>
                    <a:pt x="249316" y="369691"/>
                    <a:pt x="248665" y="370449"/>
                  </a:cubicBezTo>
                  <a:cubicBezTo>
                    <a:pt x="247472" y="371748"/>
                    <a:pt x="246821" y="373589"/>
                    <a:pt x="247038" y="375322"/>
                  </a:cubicBezTo>
                  <a:lnTo>
                    <a:pt x="250509" y="409431"/>
                  </a:lnTo>
                  <a:cubicBezTo>
                    <a:pt x="250834" y="412030"/>
                    <a:pt x="252677" y="414196"/>
                    <a:pt x="255172" y="414954"/>
                  </a:cubicBezTo>
                  <a:cubicBezTo>
                    <a:pt x="255822" y="415062"/>
                    <a:pt x="256365" y="415170"/>
                    <a:pt x="256907" y="415170"/>
                  </a:cubicBezTo>
                  <a:cubicBezTo>
                    <a:pt x="258859" y="415170"/>
                    <a:pt x="260811" y="414304"/>
                    <a:pt x="262004" y="412572"/>
                  </a:cubicBezTo>
                  <a:lnTo>
                    <a:pt x="280114" y="388749"/>
                  </a:lnTo>
                  <a:cubicBezTo>
                    <a:pt x="280873" y="387666"/>
                    <a:pt x="281307" y="386258"/>
                    <a:pt x="281307" y="384851"/>
                  </a:cubicBezTo>
                  <a:lnTo>
                    <a:pt x="281307" y="346626"/>
                  </a:lnTo>
                  <a:cubicBezTo>
                    <a:pt x="281307" y="344352"/>
                    <a:pt x="280222" y="342295"/>
                    <a:pt x="278270" y="341104"/>
                  </a:cubicBezTo>
                  <a:cubicBezTo>
                    <a:pt x="276318" y="339912"/>
                    <a:pt x="273933" y="339912"/>
                    <a:pt x="271981" y="340887"/>
                  </a:cubicBezTo>
                  <a:close/>
                  <a:moveTo>
                    <a:pt x="190755" y="340887"/>
                  </a:moveTo>
                  <a:cubicBezTo>
                    <a:pt x="188695" y="339912"/>
                    <a:pt x="186309" y="339912"/>
                    <a:pt x="184357" y="341104"/>
                  </a:cubicBezTo>
                  <a:cubicBezTo>
                    <a:pt x="182513" y="342295"/>
                    <a:pt x="181321" y="344352"/>
                    <a:pt x="181321" y="346626"/>
                  </a:cubicBezTo>
                  <a:lnTo>
                    <a:pt x="181212" y="384851"/>
                  </a:lnTo>
                  <a:cubicBezTo>
                    <a:pt x="181212" y="386258"/>
                    <a:pt x="181754" y="387666"/>
                    <a:pt x="182513" y="388749"/>
                  </a:cubicBezTo>
                  <a:lnTo>
                    <a:pt x="200624" y="412680"/>
                  </a:lnTo>
                  <a:cubicBezTo>
                    <a:pt x="201817" y="414304"/>
                    <a:pt x="203769" y="415170"/>
                    <a:pt x="205721" y="415170"/>
                  </a:cubicBezTo>
                  <a:cubicBezTo>
                    <a:pt x="206263" y="415170"/>
                    <a:pt x="206914" y="415062"/>
                    <a:pt x="207456" y="414954"/>
                  </a:cubicBezTo>
                  <a:cubicBezTo>
                    <a:pt x="209950" y="414196"/>
                    <a:pt x="211794" y="412030"/>
                    <a:pt x="212119" y="409431"/>
                  </a:cubicBezTo>
                  <a:lnTo>
                    <a:pt x="215589" y="375322"/>
                  </a:lnTo>
                  <a:cubicBezTo>
                    <a:pt x="215806" y="373589"/>
                    <a:pt x="215264" y="371748"/>
                    <a:pt x="213963" y="370449"/>
                  </a:cubicBezTo>
                  <a:cubicBezTo>
                    <a:pt x="213312" y="369691"/>
                    <a:pt x="212553" y="369149"/>
                    <a:pt x="211577" y="368716"/>
                  </a:cubicBezTo>
                  <a:lnTo>
                    <a:pt x="211577" y="352798"/>
                  </a:lnTo>
                  <a:cubicBezTo>
                    <a:pt x="211577" y="349658"/>
                    <a:pt x="209299" y="346951"/>
                    <a:pt x="206263" y="346409"/>
                  </a:cubicBezTo>
                  <a:cubicBezTo>
                    <a:pt x="201166" y="345543"/>
                    <a:pt x="195961" y="343702"/>
                    <a:pt x="190755" y="340887"/>
                  </a:cubicBezTo>
                  <a:close/>
                  <a:moveTo>
                    <a:pt x="200624" y="168497"/>
                  </a:moveTo>
                  <a:cubicBezTo>
                    <a:pt x="182513" y="168497"/>
                    <a:pt x="164945" y="175861"/>
                    <a:pt x="156161" y="180300"/>
                  </a:cubicBezTo>
                  <a:cubicBezTo>
                    <a:pt x="153884" y="181383"/>
                    <a:pt x="152583" y="183657"/>
                    <a:pt x="152583" y="186039"/>
                  </a:cubicBezTo>
                  <a:lnTo>
                    <a:pt x="152583" y="197518"/>
                  </a:lnTo>
                  <a:lnTo>
                    <a:pt x="149980" y="197518"/>
                  </a:lnTo>
                  <a:cubicBezTo>
                    <a:pt x="146401" y="197518"/>
                    <a:pt x="143473" y="200333"/>
                    <a:pt x="143473" y="203906"/>
                  </a:cubicBezTo>
                  <a:lnTo>
                    <a:pt x="143473" y="214410"/>
                  </a:lnTo>
                  <a:cubicBezTo>
                    <a:pt x="143473" y="216576"/>
                    <a:pt x="144666" y="218633"/>
                    <a:pt x="146401" y="219824"/>
                  </a:cubicBezTo>
                  <a:lnTo>
                    <a:pt x="152691" y="223831"/>
                  </a:lnTo>
                  <a:lnTo>
                    <a:pt x="153016" y="226538"/>
                  </a:lnTo>
                  <a:cubicBezTo>
                    <a:pt x="155077" y="241806"/>
                    <a:pt x="163644" y="261731"/>
                    <a:pt x="176007" y="279598"/>
                  </a:cubicBezTo>
                  <a:cubicBezTo>
                    <a:pt x="191731" y="302338"/>
                    <a:pt x="206480" y="312516"/>
                    <a:pt x="214071" y="312516"/>
                  </a:cubicBezTo>
                  <a:lnTo>
                    <a:pt x="248557" y="312516"/>
                  </a:lnTo>
                  <a:cubicBezTo>
                    <a:pt x="256148" y="312516"/>
                    <a:pt x="270896" y="302338"/>
                    <a:pt x="286621" y="279598"/>
                  </a:cubicBezTo>
                  <a:cubicBezTo>
                    <a:pt x="298984" y="261731"/>
                    <a:pt x="307551" y="241806"/>
                    <a:pt x="309611" y="226538"/>
                  </a:cubicBezTo>
                  <a:lnTo>
                    <a:pt x="309936" y="223831"/>
                  </a:lnTo>
                  <a:lnTo>
                    <a:pt x="316226" y="219824"/>
                  </a:lnTo>
                  <a:cubicBezTo>
                    <a:pt x="318070" y="218633"/>
                    <a:pt x="319154" y="216576"/>
                    <a:pt x="319154" y="214410"/>
                  </a:cubicBezTo>
                  <a:lnTo>
                    <a:pt x="319154" y="203906"/>
                  </a:lnTo>
                  <a:cubicBezTo>
                    <a:pt x="319154" y="200333"/>
                    <a:pt x="316226" y="197518"/>
                    <a:pt x="312756" y="197518"/>
                  </a:cubicBezTo>
                  <a:lnTo>
                    <a:pt x="309177" y="197518"/>
                  </a:lnTo>
                  <a:cubicBezTo>
                    <a:pt x="308744" y="196651"/>
                    <a:pt x="307984" y="195893"/>
                    <a:pt x="307117" y="195352"/>
                  </a:cubicBezTo>
                  <a:cubicBezTo>
                    <a:pt x="305382" y="194161"/>
                    <a:pt x="302996" y="193944"/>
                    <a:pt x="301044" y="194919"/>
                  </a:cubicBezTo>
                  <a:cubicBezTo>
                    <a:pt x="292477" y="198709"/>
                    <a:pt x="283910" y="200658"/>
                    <a:pt x="275668" y="200658"/>
                  </a:cubicBezTo>
                  <a:cubicBezTo>
                    <a:pt x="261028" y="200658"/>
                    <a:pt x="247797" y="194702"/>
                    <a:pt x="236302" y="182791"/>
                  </a:cubicBezTo>
                  <a:cubicBezTo>
                    <a:pt x="227193" y="173370"/>
                    <a:pt x="215155" y="168497"/>
                    <a:pt x="200624" y="168497"/>
                  </a:cubicBezTo>
                  <a:close/>
                  <a:moveTo>
                    <a:pt x="426321" y="71765"/>
                  </a:moveTo>
                  <a:cubicBezTo>
                    <a:pt x="433372" y="71765"/>
                    <a:pt x="439012" y="77398"/>
                    <a:pt x="439012" y="84331"/>
                  </a:cubicBezTo>
                  <a:lnTo>
                    <a:pt x="439012" y="99173"/>
                  </a:lnTo>
                  <a:cubicBezTo>
                    <a:pt x="449860" y="101231"/>
                    <a:pt x="458321" y="105564"/>
                    <a:pt x="464721" y="112498"/>
                  </a:cubicBezTo>
                  <a:cubicBezTo>
                    <a:pt x="467650" y="115639"/>
                    <a:pt x="468843" y="120081"/>
                    <a:pt x="467758" y="124306"/>
                  </a:cubicBezTo>
                  <a:cubicBezTo>
                    <a:pt x="466565" y="128531"/>
                    <a:pt x="463419" y="131780"/>
                    <a:pt x="459297" y="133080"/>
                  </a:cubicBezTo>
                  <a:lnTo>
                    <a:pt x="452789" y="135139"/>
                  </a:lnTo>
                  <a:cubicBezTo>
                    <a:pt x="448016" y="136655"/>
                    <a:pt x="442809" y="135247"/>
                    <a:pt x="439555" y="131455"/>
                  </a:cubicBezTo>
                  <a:cubicBezTo>
                    <a:pt x="436192" y="127772"/>
                    <a:pt x="431311" y="125931"/>
                    <a:pt x="425019" y="125931"/>
                  </a:cubicBezTo>
                  <a:cubicBezTo>
                    <a:pt x="419921" y="125931"/>
                    <a:pt x="413738" y="127122"/>
                    <a:pt x="413738" y="132972"/>
                  </a:cubicBezTo>
                  <a:cubicBezTo>
                    <a:pt x="413738" y="134597"/>
                    <a:pt x="414388" y="136005"/>
                    <a:pt x="415582" y="137197"/>
                  </a:cubicBezTo>
                  <a:cubicBezTo>
                    <a:pt x="416883" y="138389"/>
                    <a:pt x="420463" y="139689"/>
                    <a:pt x="426429" y="140989"/>
                  </a:cubicBezTo>
                  <a:cubicBezTo>
                    <a:pt x="440097" y="144022"/>
                    <a:pt x="450077" y="146730"/>
                    <a:pt x="456043" y="149113"/>
                  </a:cubicBezTo>
                  <a:cubicBezTo>
                    <a:pt x="462118" y="151497"/>
                    <a:pt x="467216" y="155613"/>
                    <a:pt x="471230" y="161355"/>
                  </a:cubicBezTo>
                  <a:cubicBezTo>
                    <a:pt x="475243" y="167096"/>
                    <a:pt x="477304" y="174030"/>
                    <a:pt x="477304" y="181829"/>
                  </a:cubicBezTo>
                  <a:cubicBezTo>
                    <a:pt x="477304" y="192771"/>
                    <a:pt x="473291" y="202087"/>
                    <a:pt x="465480" y="209454"/>
                  </a:cubicBezTo>
                  <a:cubicBezTo>
                    <a:pt x="458863" y="215737"/>
                    <a:pt x="449968" y="219962"/>
                    <a:pt x="439012" y="222020"/>
                  </a:cubicBezTo>
                  <a:lnTo>
                    <a:pt x="439012" y="242278"/>
                  </a:lnTo>
                  <a:cubicBezTo>
                    <a:pt x="439012" y="249320"/>
                    <a:pt x="433372" y="254953"/>
                    <a:pt x="426321" y="254953"/>
                  </a:cubicBezTo>
                  <a:cubicBezTo>
                    <a:pt x="419378" y="254953"/>
                    <a:pt x="413738" y="249320"/>
                    <a:pt x="413738" y="242278"/>
                  </a:cubicBezTo>
                  <a:lnTo>
                    <a:pt x="413738" y="222670"/>
                  </a:lnTo>
                  <a:cubicBezTo>
                    <a:pt x="397683" y="220504"/>
                    <a:pt x="385751" y="213571"/>
                    <a:pt x="378158" y="202087"/>
                  </a:cubicBezTo>
                  <a:cubicBezTo>
                    <a:pt x="375771" y="198512"/>
                    <a:pt x="375337" y="194071"/>
                    <a:pt x="377073" y="190171"/>
                  </a:cubicBezTo>
                  <a:cubicBezTo>
                    <a:pt x="378700" y="186271"/>
                    <a:pt x="382171" y="183454"/>
                    <a:pt x="386402" y="182696"/>
                  </a:cubicBezTo>
                  <a:lnTo>
                    <a:pt x="395948" y="180963"/>
                  </a:lnTo>
                  <a:cubicBezTo>
                    <a:pt x="400721" y="180096"/>
                    <a:pt x="405710" y="182046"/>
                    <a:pt x="408531" y="186163"/>
                  </a:cubicBezTo>
                  <a:cubicBezTo>
                    <a:pt x="412110" y="191254"/>
                    <a:pt x="418185" y="193963"/>
                    <a:pt x="426646" y="193963"/>
                  </a:cubicBezTo>
                  <a:cubicBezTo>
                    <a:pt x="439555" y="193963"/>
                    <a:pt x="439555" y="188763"/>
                    <a:pt x="439555" y="187138"/>
                  </a:cubicBezTo>
                  <a:cubicBezTo>
                    <a:pt x="439555" y="184646"/>
                    <a:pt x="438578" y="182913"/>
                    <a:pt x="436626" y="181504"/>
                  </a:cubicBezTo>
                  <a:cubicBezTo>
                    <a:pt x="434673" y="180096"/>
                    <a:pt x="430985" y="178905"/>
                    <a:pt x="425778" y="177821"/>
                  </a:cubicBezTo>
                  <a:cubicBezTo>
                    <a:pt x="404734" y="173488"/>
                    <a:pt x="391283" y="167963"/>
                    <a:pt x="385534" y="161355"/>
                  </a:cubicBezTo>
                  <a:cubicBezTo>
                    <a:pt x="379785" y="154530"/>
                    <a:pt x="376964" y="147055"/>
                    <a:pt x="376964" y="138280"/>
                  </a:cubicBezTo>
                  <a:cubicBezTo>
                    <a:pt x="376964" y="128639"/>
                    <a:pt x="380110" y="120081"/>
                    <a:pt x="386402" y="112714"/>
                  </a:cubicBezTo>
                  <a:cubicBezTo>
                    <a:pt x="392368" y="105564"/>
                    <a:pt x="401588" y="100906"/>
                    <a:pt x="413738" y="98848"/>
                  </a:cubicBezTo>
                  <a:lnTo>
                    <a:pt x="413738" y="84331"/>
                  </a:lnTo>
                  <a:cubicBezTo>
                    <a:pt x="413738" y="77398"/>
                    <a:pt x="419378" y="71765"/>
                    <a:pt x="426321" y="71765"/>
                  </a:cubicBezTo>
                  <a:close/>
                  <a:moveTo>
                    <a:pt x="215047" y="46785"/>
                  </a:moveTo>
                  <a:lnTo>
                    <a:pt x="247581" y="46785"/>
                  </a:lnTo>
                  <a:cubicBezTo>
                    <a:pt x="302779" y="46785"/>
                    <a:pt x="347675" y="91723"/>
                    <a:pt x="347675" y="146840"/>
                  </a:cubicBezTo>
                  <a:lnTo>
                    <a:pt x="347675" y="178243"/>
                  </a:lnTo>
                  <a:cubicBezTo>
                    <a:pt x="351471" y="183441"/>
                    <a:pt x="353423" y="189721"/>
                    <a:pt x="353423" y="196110"/>
                  </a:cubicBezTo>
                  <a:lnTo>
                    <a:pt x="353423" y="218525"/>
                  </a:lnTo>
                  <a:cubicBezTo>
                    <a:pt x="353423" y="227621"/>
                    <a:pt x="349302" y="236284"/>
                    <a:pt x="342362" y="242131"/>
                  </a:cubicBezTo>
                  <a:cubicBezTo>
                    <a:pt x="340626" y="247654"/>
                    <a:pt x="338458" y="253393"/>
                    <a:pt x="335963" y="259132"/>
                  </a:cubicBezTo>
                  <a:cubicBezTo>
                    <a:pt x="330758" y="272559"/>
                    <a:pt x="323275" y="286528"/>
                    <a:pt x="314383" y="299522"/>
                  </a:cubicBezTo>
                  <a:cubicBezTo>
                    <a:pt x="310587" y="305045"/>
                    <a:pt x="305599" y="311650"/>
                    <a:pt x="299743" y="318147"/>
                  </a:cubicBezTo>
                  <a:cubicBezTo>
                    <a:pt x="305056" y="321937"/>
                    <a:pt x="308852" y="326485"/>
                    <a:pt x="310587" y="331683"/>
                  </a:cubicBezTo>
                  <a:lnTo>
                    <a:pt x="382052" y="353231"/>
                  </a:lnTo>
                  <a:cubicBezTo>
                    <a:pt x="432263" y="367742"/>
                    <a:pt x="462627" y="578464"/>
                    <a:pt x="462627" y="587560"/>
                  </a:cubicBezTo>
                  <a:cubicBezTo>
                    <a:pt x="462627" y="598064"/>
                    <a:pt x="454169" y="606510"/>
                    <a:pt x="443758" y="606510"/>
                  </a:cubicBezTo>
                  <a:lnTo>
                    <a:pt x="18978" y="606510"/>
                  </a:lnTo>
                  <a:cubicBezTo>
                    <a:pt x="8459" y="606510"/>
                    <a:pt x="0" y="598064"/>
                    <a:pt x="0" y="587560"/>
                  </a:cubicBezTo>
                  <a:cubicBezTo>
                    <a:pt x="0" y="586586"/>
                    <a:pt x="109" y="585611"/>
                    <a:pt x="217" y="584636"/>
                  </a:cubicBezTo>
                  <a:cubicBezTo>
                    <a:pt x="217" y="584636"/>
                    <a:pt x="30365" y="367742"/>
                    <a:pt x="80575" y="353231"/>
                  </a:cubicBezTo>
                  <a:lnTo>
                    <a:pt x="152040" y="331683"/>
                  </a:lnTo>
                  <a:cubicBezTo>
                    <a:pt x="153775" y="326485"/>
                    <a:pt x="157571" y="321937"/>
                    <a:pt x="162885" y="318147"/>
                  </a:cubicBezTo>
                  <a:cubicBezTo>
                    <a:pt x="157029" y="311650"/>
                    <a:pt x="152040" y="305045"/>
                    <a:pt x="148353" y="299522"/>
                  </a:cubicBezTo>
                  <a:cubicBezTo>
                    <a:pt x="139352" y="286528"/>
                    <a:pt x="131870" y="272559"/>
                    <a:pt x="126664" y="259132"/>
                  </a:cubicBezTo>
                  <a:cubicBezTo>
                    <a:pt x="124170" y="253393"/>
                    <a:pt x="122001" y="247654"/>
                    <a:pt x="120266" y="242131"/>
                  </a:cubicBezTo>
                  <a:cubicBezTo>
                    <a:pt x="113325" y="236284"/>
                    <a:pt x="109205" y="227621"/>
                    <a:pt x="109205" y="218525"/>
                  </a:cubicBezTo>
                  <a:lnTo>
                    <a:pt x="109205" y="196110"/>
                  </a:lnTo>
                  <a:cubicBezTo>
                    <a:pt x="109205" y="189721"/>
                    <a:pt x="111265" y="183441"/>
                    <a:pt x="114952" y="178243"/>
                  </a:cubicBezTo>
                  <a:lnTo>
                    <a:pt x="114952" y="146840"/>
                  </a:lnTo>
                  <a:cubicBezTo>
                    <a:pt x="114952" y="91723"/>
                    <a:pt x="159848" y="46785"/>
                    <a:pt x="215047" y="46785"/>
                  </a:cubicBezTo>
                  <a:close/>
                  <a:moveTo>
                    <a:pt x="414825" y="0"/>
                  </a:moveTo>
                  <a:cubicBezTo>
                    <a:pt x="504940" y="0"/>
                    <a:pt x="578354" y="73314"/>
                    <a:pt x="578354" y="163305"/>
                  </a:cubicBezTo>
                  <a:cubicBezTo>
                    <a:pt x="578354" y="253404"/>
                    <a:pt x="504940" y="326718"/>
                    <a:pt x="414825" y="326718"/>
                  </a:cubicBezTo>
                  <a:cubicBezTo>
                    <a:pt x="389667" y="326718"/>
                    <a:pt x="365918" y="320979"/>
                    <a:pt x="344664" y="310907"/>
                  </a:cubicBezTo>
                  <a:cubicBezTo>
                    <a:pt x="350737" y="300620"/>
                    <a:pt x="355942" y="290115"/>
                    <a:pt x="360063" y="279719"/>
                  </a:cubicBezTo>
                  <a:cubicBezTo>
                    <a:pt x="376654" y="287516"/>
                    <a:pt x="395198" y="291956"/>
                    <a:pt x="414825" y="291956"/>
                  </a:cubicBezTo>
                  <a:cubicBezTo>
                    <a:pt x="485854" y="291956"/>
                    <a:pt x="543545" y="234236"/>
                    <a:pt x="543545" y="163305"/>
                  </a:cubicBezTo>
                  <a:cubicBezTo>
                    <a:pt x="543545" y="92482"/>
                    <a:pt x="485854" y="34762"/>
                    <a:pt x="414825" y="34762"/>
                  </a:cubicBezTo>
                  <a:cubicBezTo>
                    <a:pt x="386414" y="34762"/>
                    <a:pt x="360171" y="43967"/>
                    <a:pt x="338808" y="59561"/>
                  </a:cubicBezTo>
                  <a:cubicBezTo>
                    <a:pt x="330675" y="50897"/>
                    <a:pt x="321458" y="43317"/>
                    <a:pt x="311264" y="37036"/>
                  </a:cubicBezTo>
                  <a:cubicBezTo>
                    <a:pt x="339459" y="13861"/>
                    <a:pt x="375570" y="0"/>
                    <a:pt x="4148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grpSp>
          <p:nvGrpSpPr>
            <p:cNvPr id="11" name="iṡļîḍè"/>
            <p:cNvGrpSpPr/>
            <p:nvPr/>
          </p:nvGrpSpPr>
          <p:grpSpPr>
            <a:xfrm>
              <a:off x="673100" y="4694834"/>
              <a:ext cx="2679701" cy="1331407"/>
              <a:chOff x="673099" y="3921579"/>
              <a:chExt cx="2609851" cy="1331407"/>
            </a:xfrm>
          </p:grpSpPr>
          <p:sp>
            <p:nvSpPr>
              <p:cNvPr id="36" name="íṧḻíḍè">
                <a:extLst>
                  <a:ext uri="{FF2B5EF4-FFF2-40B4-BE49-F238E27FC236}">
                    <a16:creationId xmlns:a16="http://schemas.microsoft.com/office/drawing/2014/main" id="{677D5A0B-CFB6-41B8-8A73-9EFB25CB65AD}"/>
                  </a:ext>
                </a:extLst>
              </p:cNvPr>
              <p:cNvSpPr txBox="1"/>
              <p:nvPr/>
            </p:nvSpPr>
            <p:spPr>
              <a:xfrm flipH="1">
                <a:off x="673099" y="4279114"/>
                <a:ext cx="2609849" cy="97387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endPara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……</a:t>
                </a:r>
              </a:p>
            </p:txBody>
          </p:sp>
          <p:sp>
            <p:nvSpPr>
              <p:cNvPr id="37" name="îṩ1îḍé">
                <a:extLst>
                  <a:ext uri="{FF2B5EF4-FFF2-40B4-BE49-F238E27FC236}">
                    <a16:creationId xmlns:a16="http://schemas.microsoft.com/office/drawing/2014/main" id="{9B5F056E-198C-47B3-BC4D-CBD89576D15E}"/>
                  </a:ext>
                </a:extLst>
              </p:cNvPr>
              <p:cNvSpPr/>
              <p:nvPr/>
            </p:nvSpPr>
            <p:spPr>
              <a:xfrm flipH="1">
                <a:off x="673101" y="3921579"/>
                <a:ext cx="2609849" cy="35753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zh-CN" altLang="en-US" b="1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输入标题</a:t>
                </a:r>
                <a:endParaRPr lang="zh-CN" altLang="en-US" b="1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sp>
          <p:nvSpPr>
            <p:cNvPr id="12" name="ïṥlïḑe">
              <a:extLst>
                <a:ext uri="{FF2B5EF4-FFF2-40B4-BE49-F238E27FC236}">
                  <a16:creationId xmlns:a16="http://schemas.microsoft.com/office/drawing/2014/main" id="{3783E512-B649-433E-87FB-88852672BC07}"/>
                </a:ext>
              </a:extLst>
            </p:cNvPr>
            <p:cNvSpPr/>
            <p:nvPr/>
          </p:nvSpPr>
          <p:spPr>
            <a:xfrm>
              <a:off x="3833422" y="2734805"/>
              <a:ext cx="1803123" cy="180312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13" name="íṩḻiďê">
              <a:extLst>
                <a:ext uri="{FF2B5EF4-FFF2-40B4-BE49-F238E27FC236}">
                  <a16:creationId xmlns:a16="http://schemas.microsoft.com/office/drawing/2014/main" id="{6422A25B-EA80-4294-A7DE-21AEAFF91A10}"/>
                </a:ext>
              </a:extLst>
            </p:cNvPr>
            <p:cNvSpPr/>
            <p:nvPr/>
          </p:nvSpPr>
          <p:spPr>
            <a:xfrm>
              <a:off x="3695566" y="2596949"/>
              <a:ext cx="2078834" cy="2078834"/>
            </a:xfrm>
            <a:prstGeom prst="arc">
              <a:avLst>
                <a:gd name="adj1" fmla="val 6709212"/>
                <a:gd name="adj2" fmla="val 4107355"/>
              </a:avLst>
            </a:prstGeom>
            <a:ln>
              <a:solidFill>
                <a:schemeClr val="bg1">
                  <a:lumMod val="7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lang="zh-CN" altLang="en-US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14" name="íŝ1ïďé">
              <a:extLst>
                <a:ext uri="{FF2B5EF4-FFF2-40B4-BE49-F238E27FC236}">
                  <a16:creationId xmlns:a16="http://schemas.microsoft.com/office/drawing/2014/main" id="{C48F3D69-CE8B-46E5-8292-C8D12E21B69C}"/>
                </a:ext>
              </a:extLst>
            </p:cNvPr>
            <p:cNvSpPr/>
            <p:nvPr/>
          </p:nvSpPr>
          <p:spPr>
            <a:xfrm>
              <a:off x="4386168" y="3270569"/>
              <a:ext cx="697631" cy="731594"/>
            </a:xfrm>
            <a:custGeom>
              <a:avLst/>
              <a:gdLst>
                <a:gd name="connsiteX0" fmla="*/ 271981 w 578354"/>
                <a:gd name="connsiteY0" fmla="*/ 340887 h 606510"/>
                <a:gd name="connsiteX1" fmla="*/ 256365 w 578354"/>
                <a:gd name="connsiteY1" fmla="*/ 346409 h 606510"/>
                <a:gd name="connsiteX2" fmla="*/ 251051 w 578354"/>
                <a:gd name="connsiteY2" fmla="*/ 352798 h 606510"/>
                <a:gd name="connsiteX3" fmla="*/ 251051 w 578354"/>
                <a:gd name="connsiteY3" fmla="*/ 368716 h 606510"/>
                <a:gd name="connsiteX4" fmla="*/ 248665 w 578354"/>
                <a:gd name="connsiteY4" fmla="*/ 370449 h 606510"/>
                <a:gd name="connsiteX5" fmla="*/ 247038 w 578354"/>
                <a:gd name="connsiteY5" fmla="*/ 375322 h 606510"/>
                <a:gd name="connsiteX6" fmla="*/ 250509 w 578354"/>
                <a:gd name="connsiteY6" fmla="*/ 409431 h 606510"/>
                <a:gd name="connsiteX7" fmla="*/ 255172 w 578354"/>
                <a:gd name="connsiteY7" fmla="*/ 414954 h 606510"/>
                <a:gd name="connsiteX8" fmla="*/ 256907 w 578354"/>
                <a:gd name="connsiteY8" fmla="*/ 415170 h 606510"/>
                <a:gd name="connsiteX9" fmla="*/ 262004 w 578354"/>
                <a:gd name="connsiteY9" fmla="*/ 412572 h 606510"/>
                <a:gd name="connsiteX10" fmla="*/ 280114 w 578354"/>
                <a:gd name="connsiteY10" fmla="*/ 388749 h 606510"/>
                <a:gd name="connsiteX11" fmla="*/ 281307 w 578354"/>
                <a:gd name="connsiteY11" fmla="*/ 384851 h 606510"/>
                <a:gd name="connsiteX12" fmla="*/ 281307 w 578354"/>
                <a:gd name="connsiteY12" fmla="*/ 346626 h 606510"/>
                <a:gd name="connsiteX13" fmla="*/ 278270 w 578354"/>
                <a:gd name="connsiteY13" fmla="*/ 341104 h 606510"/>
                <a:gd name="connsiteX14" fmla="*/ 271981 w 578354"/>
                <a:gd name="connsiteY14" fmla="*/ 340887 h 606510"/>
                <a:gd name="connsiteX15" fmla="*/ 190755 w 578354"/>
                <a:gd name="connsiteY15" fmla="*/ 340887 h 606510"/>
                <a:gd name="connsiteX16" fmla="*/ 184357 w 578354"/>
                <a:gd name="connsiteY16" fmla="*/ 341104 h 606510"/>
                <a:gd name="connsiteX17" fmla="*/ 181321 w 578354"/>
                <a:gd name="connsiteY17" fmla="*/ 346626 h 606510"/>
                <a:gd name="connsiteX18" fmla="*/ 181212 w 578354"/>
                <a:gd name="connsiteY18" fmla="*/ 384851 h 606510"/>
                <a:gd name="connsiteX19" fmla="*/ 182513 w 578354"/>
                <a:gd name="connsiteY19" fmla="*/ 388749 h 606510"/>
                <a:gd name="connsiteX20" fmla="*/ 200624 w 578354"/>
                <a:gd name="connsiteY20" fmla="*/ 412680 h 606510"/>
                <a:gd name="connsiteX21" fmla="*/ 205721 w 578354"/>
                <a:gd name="connsiteY21" fmla="*/ 415170 h 606510"/>
                <a:gd name="connsiteX22" fmla="*/ 207456 w 578354"/>
                <a:gd name="connsiteY22" fmla="*/ 414954 h 606510"/>
                <a:gd name="connsiteX23" fmla="*/ 212119 w 578354"/>
                <a:gd name="connsiteY23" fmla="*/ 409431 h 606510"/>
                <a:gd name="connsiteX24" fmla="*/ 215589 w 578354"/>
                <a:gd name="connsiteY24" fmla="*/ 375322 h 606510"/>
                <a:gd name="connsiteX25" fmla="*/ 213963 w 578354"/>
                <a:gd name="connsiteY25" fmla="*/ 370449 h 606510"/>
                <a:gd name="connsiteX26" fmla="*/ 211577 w 578354"/>
                <a:gd name="connsiteY26" fmla="*/ 368716 h 606510"/>
                <a:gd name="connsiteX27" fmla="*/ 211577 w 578354"/>
                <a:gd name="connsiteY27" fmla="*/ 352798 h 606510"/>
                <a:gd name="connsiteX28" fmla="*/ 206263 w 578354"/>
                <a:gd name="connsiteY28" fmla="*/ 346409 h 606510"/>
                <a:gd name="connsiteX29" fmla="*/ 190755 w 578354"/>
                <a:gd name="connsiteY29" fmla="*/ 340887 h 606510"/>
                <a:gd name="connsiteX30" fmla="*/ 200624 w 578354"/>
                <a:gd name="connsiteY30" fmla="*/ 168497 h 606510"/>
                <a:gd name="connsiteX31" fmla="*/ 156161 w 578354"/>
                <a:gd name="connsiteY31" fmla="*/ 180300 h 606510"/>
                <a:gd name="connsiteX32" fmla="*/ 152583 w 578354"/>
                <a:gd name="connsiteY32" fmla="*/ 186039 h 606510"/>
                <a:gd name="connsiteX33" fmla="*/ 152583 w 578354"/>
                <a:gd name="connsiteY33" fmla="*/ 197518 h 606510"/>
                <a:gd name="connsiteX34" fmla="*/ 149980 w 578354"/>
                <a:gd name="connsiteY34" fmla="*/ 197518 h 606510"/>
                <a:gd name="connsiteX35" fmla="*/ 143473 w 578354"/>
                <a:gd name="connsiteY35" fmla="*/ 203906 h 606510"/>
                <a:gd name="connsiteX36" fmla="*/ 143473 w 578354"/>
                <a:gd name="connsiteY36" fmla="*/ 214410 h 606510"/>
                <a:gd name="connsiteX37" fmla="*/ 146401 w 578354"/>
                <a:gd name="connsiteY37" fmla="*/ 219824 h 606510"/>
                <a:gd name="connsiteX38" fmla="*/ 152691 w 578354"/>
                <a:gd name="connsiteY38" fmla="*/ 223831 h 606510"/>
                <a:gd name="connsiteX39" fmla="*/ 153016 w 578354"/>
                <a:gd name="connsiteY39" fmla="*/ 226538 h 606510"/>
                <a:gd name="connsiteX40" fmla="*/ 176007 w 578354"/>
                <a:gd name="connsiteY40" fmla="*/ 279598 h 606510"/>
                <a:gd name="connsiteX41" fmla="*/ 214071 w 578354"/>
                <a:gd name="connsiteY41" fmla="*/ 312516 h 606510"/>
                <a:gd name="connsiteX42" fmla="*/ 248557 w 578354"/>
                <a:gd name="connsiteY42" fmla="*/ 312516 h 606510"/>
                <a:gd name="connsiteX43" fmla="*/ 286621 w 578354"/>
                <a:gd name="connsiteY43" fmla="*/ 279598 h 606510"/>
                <a:gd name="connsiteX44" fmla="*/ 309611 w 578354"/>
                <a:gd name="connsiteY44" fmla="*/ 226538 h 606510"/>
                <a:gd name="connsiteX45" fmla="*/ 309936 w 578354"/>
                <a:gd name="connsiteY45" fmla="*/ 223831 h 606510"/>
                <a:gd name="connsiteX46" fmla="*/ 316226 w 578354"/>
                <a:gd name="connsiteY46" fmla="*/ 219824 h 606510"/>
                <a:gd name="connsiteX47" fmla="*/ 319154 w 578354"/>
                <a:gd name="connsiteY47" fmla="*/ 214410 h 606510"/>
                <a:gd name="connsiteX48" fmla="*/ 319154 w 578354"/>
                <a:gd name="connsiteY48" fmla="*/ 203906 h 606510"/>
                <a:gd name="connsiteX49" fmla="*/ 312756 w 578354"/>
                <a:gd name="connsiteY49" fmla="*/ 197518 h 606510"/>
                <a:gd name="connsiteX50" fmla="*/ 309177 w 578354"/>
                <a:gd name="connsiteY50" fmla="*/ 197518 h 606510"/>
                <a:gd name="connsiteX51" fmla="*/ 307117 w 578354"/>
                <a:gd name="connsiteY51" fmla="*/ 195352 h 606510"/>
                <a:gd name="connsiteX52" fmla="*/ 301044 w 578354"/>
                <a:gd name="connsiteY52" fmla="*/ 194919 h 606510"/>
                <a:gd name="connsiteX53" fmla="*/ 275668 w 578354"/>
                <a:gd name="connsiteY53" fmla="*/ 200658 h 606510"/>
                <a:gd name="connsiteX54" fmla="*/ 236302 w 578354"/>
                <a:gd name="connsiteY54" fmla="*/ 182791 h 606510"/>
                <a:gd name="connsiteX55" fmla="*/ 200624 w 578354"/>
                <a:gd name="connsiteY55" fmla="*/ 168497 h 606510"/>
                <a:gd name="connsiteX56" fmla="*/ 426321 w 578354"/>
                <a:gd name="connsiteY56" fmla="*/ 71765 h 606510"/>
                <a:gd name="connsiteX57" fmla="*/ 439012 w 578354"/>
                <a:gd name="connsiteY57" fmla="*/ 84331 h 606510"/>
                <a:gd name="connsiteX58" fmla="*/ 439012 w 578354"/>
                <a:gd name="connsiteY58" fmla="*/ 99173 h 606510"/>
                <a:gd name="connsiteX59" fmla="*/ 464721 w 578354"/>
                <a:gd name="connsiteY59" fmla="*/ 112498 h 606510"/>
                <a:gd name="connsiteX60" fmla="*/ 467758 w 578354"/>
                <a:gd name="connsiteY60" fmla="*/ 124306 h 606510"/>
                <a:gd name="connsiteX61" fmla="*/ 459297 w 578354"/>
                <a:gd name="connsiteY61" fmla="*/ 133080 h 606510"/>
                <a:gd name="connsiteX62" fmla="*/ 452789 w 578354"/>
                <a:gd name="connsiteY62" fmla="*/ 135139 h 606510"/>
                <a:gd name="connsiteX63" fmla="*/ 439555 w 578354"/>
                <a:gd name="connsiteY63" fmla="*/ 131455 h 606510"/>
                <a:gd name="connsiteX64" fmla="*/ 425019 w 578354"/>
                <a:gd name="connsiteY64" fmla="*/ 125931 h 606510"/>
                <a:gd name="connsiteX65" fmla="*/ 413738 w 578354"/>
                <a:gd name="connsiteY65" fmla="*/ 132972 h 606510"/>
                <a:gd name="connsiteX66" fmla="*/ 415582 w 578354"/>
                <a:gd name="connsiteY66" fmla="*/ 137197 h 606510"/>
                <a:gd name="connsiteX67" fmla="*/ 426429 w 578354"/>
                <a:gd name="connsiteY67" fmla="*/ 140989 h 606510"/>
                <a:gd name="connsiteX68" fmla="*/ 456043 w 578354"/>
                <a:gd name="connsiteY68" fmla="*/ 149113 h 606510"/>
                <a:gd name="connsiteX69" fmla="*/ 471230 w 578354"/>
                <a:gd name="connsiteY69" fmla="*/ 161355 h 606510"/>
                <a:gd name="connsiteX70" fmla="*/ 477304 w 578354"/>
                <a:gd name="connsiteY70" fmla="*/ 181829 h 606510"/>
                <a:gd name="connsiteX71" fmla="*/ 465480 w 578354"/>
                <a:gd name="connsiteY71" fmla="*/ 209454 h 606510"/>
                <a:gd name="connsiteX72" fmla="*/ 439012 w 578354"/>
                <a:gd name="connsiteY72" fmla="*/ 222020 h 606510"/>
                <a:gd name="connsiteX73" fmla="*/ 439012 w 578354"/>
                <a:gd name="connsiteY73" fmla="*/ 242278 h 606510"/>
                <a:gd name="connsiteX74" fmla="*/ 426321 w 578354"/>
                <a:gd name="connsiteY74" fmla="*/ 254953 h 606510"/>
                <a:gd name="connsiteX75" fmla="*/ 413738 w 578354"/>
                <a:gd name="connsiteY75" fmla="*/ 242278 h 606510"/>
                <a:gd name="connsiteX76" fmla="*/ 413738 w 578354"/>
                <a:gd name="connsiteY76" fmla="*/ 222670 h 606510"/>
                <a:gd name="connsiteX77" fmla="*/ 378158 w 578354"/>
                <a:gd name="connsiteY77" fmla="*/ 202087 h 606510"/>
                <a:gd name="connsiteX78" fmla="*/ 377073 w 578354"/>
                <a:gd name="connsiteY78" fmla="*/ 190171 h 606510"/>
                <a:gd name="connsiteX79" fmla="*/ 386402 w 578354"/>
                <a:gd name="connsiteY79" fmla="*/ 182696 h 606510"/>
                <a:gd name="connsiteX80" fmla="*/ 395948 w 578354"/>
                <a:gd name="connsiteY80" fmla="*/ 180963 h 606510"/>
                <a:gd name="connsiteX81" fmla="*/ 408531 w 578354"/>
                <a:gd name="connsiteY81" fmla="*/ 186163 h 606510"/>
                <a:gd name="connsiteX82" fmla="*/ 426646 w 578354"/>
                <a:gd name="connsiteY82" fmla="*/ 193963 h 606510"/>
                <a:gd name="connsiteX83" fmla="*/ 439555 w 578354"/>
                <a:gd name="connsiteY83" fmla="*/ 187138 h 606510"/>
                <a:gd name="connsiteX84" fmla="*/ 436626 w 578354"/>
                <a:gd name="connsiteY84" fmla="*/ 181504 h 606510"/>
                <a:gd name="connsiteX85" fmla="*/ 425778 w 578354"/>
                <a:gd name="connsiteY85" fmla="*/ 177821 h 606510"/>
                <a:gd name="connsiteX86" fmla="*/ 385534 w 578354"/>
                <a:gd name="connsiteY86" fmla="*/ 161355 h 606510"/>
                <a:gd name="connsiteX87" fmla="*/ 376964 w 578354"/>
                <a:gd name="connsiteY87" fmla="*/ 138280 h 606510"/>
                <a:gd name="connsiteX88" fmla="*/ 386402 w 578354"/>
                <a:gd name="connsiteY88" fmla="*/ 112714 h 606510"/>
                <a:gd name="connsiteX89" fmla="*/ 413738 w 578354"/>
                <a:gd name="connsiteY89" fmla="*/ 98848 h 606510"/>
                <a:gd name="connsiteX90" fmla="*/ 413738 w 578354"/>
                <a:gd name="connsiteY90" fmla="*/ 84331 h 606510"/>
                <a:gd name="connsiteX91" fmla="*/ 426321 w 578354"/>
                <a:gd name="connsiteY91" fmla="*/ 71765 h 606510"/>
                <a:gd name="connsiteX92" fmla="*/ 215047 w 578354"/>
                <a:gd name="connsiteY92" fmla="*/ 46785 h 606510"/>
                <a:gd name="connsiteX93" fmla="*/ 247581 w 578354"/>
                <a:gd name="connsiteY93" fmla="*/ 46785 h 606510"/>
                <a:gd name="connsiteX94" fmla="*/ 347675 w 578354"/>
                <a:gd name="connsiteY94" fmla="*/ 146840 h 606510"/>
                <a:gd name="connsiteX95" fmla="*/ 347675 w 578354"/>
                <a:gd name="connsiteY95" fmla="*/ 178243 h 606510"/>
                <a:gd name="connsiteX96" fmla="*/ 353423 w 578354"/>
                <a:gd name="connsiteY96" fmla="*/ 196110 h 606510"/>
                <a:gd name="connsiteX97" fmla="*/ 353423 w 578354"/>
                <a:gd name="connsiteY97" fmla="*/ 218525 h 606510"/>
                <a:gd name="connsiteX98" fmla="*/ 342362 w 578354"/>
                <a:gd name="connsiteY98" fmla="*/ 242131 h 606510"/>
                <a:gd name="connsiteX99" fmla="*/ 335963 w 578354"/>
                <a:gd name="connsiteY99" fmla="*/ 259132 h 606510"/>
                <a:gd name="connsiteX100" fmla="*/ 314383 w 578354"/>
                <a:gd name="connsiteY100" fmla="*/ 299522 h 606510"/>
                <a:gd name="connsiteX101" fmla="*/ 299743 w 578354"/>
                <a:gd name="connsiteY101" fmla="*/ 318147 h 606510"/>
                <a:gd name="connsiteX102" fmla="*/ 310587 w 578354"/>
                <a:gd name="connsiteY102" fmla="*/ 331683 h 606510"/>
                <a:gd name="connsiteX103" fmla="*/ 382052 w 578354"/>
                <a:gd name="connsiteY103" fmla="*/ 353231 h 606510"/>
                <a:gd name="connsiteX104" fmla="*/ 462627 w 578354"/>
                <a:gd name="connsiteY104" fmla="*/ 587560 h 606510"/>
                <a:gd name="connsiteX105" fmla="*/ 443758 w 578354"/>
                <a:gd name="connsiteY105" fmla="*/ 606510 h 606510"/>
                <a:gd name="connsiteX106" fmla="*/ 18978 w 578354"/>
                <a:gd name="connsiteY106" fmla="*/ 606510 h 606510"/>
                <a:gd name="connsiteX107" fmla="*/ 0 w 578354"/>
                <a:gd name="connsiteY107" fmla="*/ 587560 h 606510"/>
                <a:gd name="connsiteX108" fmla="*/ 217 w 578354"/>
                <a:gd name="connsiteY108" fmla="*/ 584636 h 606510"/>
                <a:gd name="connsiteX109" fmla="*/ 80575 w 578354"/>
                <a:gd name="connsiteY109" fmla="*/ 353231 h 606510"/>
                <a:gd name="connsiteX110" fmla="*/ 152040 w 578354"/>
                <a:gd name="connsiteY110" fmla="*/ 331683 h 606510"/>
                <a:gd name="connsiteX111" fmla="*/ 162885 w 578354"/>
                <a:gd name="connsiteY111" fmla="*/ 318147 h 606510"/>
                <a:gd name="connsiteX112" fmla="*/ 148353 w 578354"/>
                <a:gd name="connsiteY112" fmla="*/ 299522 h 606510"/>
                <a:gd name="connsiteX113" fmla="*/ 126664 w 578354"/>
                <a:gd name="connsiteY113" fmla="*/ 259132 h 606510"/>
                <a:gd name="connsiteX114" fmla="*/ 120266 w 578354"/>
                <a:gd name="connsiteY114" fmla="*/ 242131 h 606510"/>
                <a:gd name="connsiteX115" fmla="*/ 109205 w 578354"/>
                <a:gd name="connsiteY115" fmla="*/ 218525 h 606510"/>
                <a:gd name="connsiteX116" fmla="*/ 109205 w 578354"/>
                <a:gd name="connsiteY116" fmla="*/ 196110 h 606510"/>
                <a:gd name="connsiteX117" fmla="*/ 114952 w 578354"/>
                <a:gd name="connsiteY117" fmla="*/ 178243 h 606510"/>
                <a:gd name="connsiteX118" fmla="*/ 114952 w 578354"/>
                <a:gd name="connsiteY118" fmla="*/ 146840 h 606510"/>
                <a:gd name="connsiteX119" fmla="*/ 215047 w 578354"/>
                <a:gd name="connsiteY119" fmla="*/ 46785 h 606510"/>
                <a:gd name="connsiteX120" fmla="*/ 414825 w 578354"/>
                <a:gd name="connsiteY120" fmla="*/ 0 h 606510"/>
                <a:gd name="connsiteX121" fmla="*/ 578354 w 578354"/>
                <a:gd name="connsiteY121" fmla="*/ 163305 h 606510"/>
                <a:gd name="connsiteX122" fmla="*/ 414825 w 578354"/>
                <a:gd name="connsiteY122" fmla="*/ 326718 h 606510"/>
                <a:gd name="connsiteX123" fmla="*/ 344664 w 578354"/>
                <a:gd name="connsiteY123" fmla="*/ 310907 h 606510"/>
                <a:gd name="connsiteX124" fmla="*/ 360063 w 578354"/>
                <a:gd name="connsiteY124" fmla="*/ 279719 h 606510"/>
                <a:gd name="connsiteX125" fmla="*/ 414825 w 578354"/>
                <a:gd name="connsiteY125" fmla="*/ 291956 h 606510"/>
                <a:gd name="connsiteX126" fmla="*/ 543545 w 578354"/>
                <a:gd name="connsiteY126" fmla="*/ 163305 h 606510"/>
                <a:gd name="connsiteX127" fmla="*/ 414825 w 578354"/>
                <a:gd name="connsiteY127" fmla="*/ 34762 h 606510"/>
                <a:gd name="connsiteX128" fmla="*/ 338808 w 578354"/>
                <a:gd name="connsiteY128" fmla="*/ 59561 h 606510"/>
                <a:gd name="connsiteX129" fmla="*/ 311264 w 578354"/>
                <a:gd name="connsiteY129" fmla="*/ 37036 h 606510"/>
                <a:gd name="connsiteX130" fmla="*/ 414825 w 578354"/>
                <a:gd name="connsiteY130" fmla="*/ 0 h 606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</a:cxnLst>
              <a:rect l="l" t="t" r="r" b="b"/>
              <a:pathLst>
                <a:path w="578354" h="606510">
                  <a:moveTo>
                    <a:pt x="271981" y="340887"/>
                  </a:moveTo>
                  <a:cubicBezTo>
                    <a:pt x="266667" y="343702"/>
                    <a:pt x="261461" y="345543"/>
                    <a:pt x="256365" y="346409"/>
                  </a:cubicBezTo>
                  <a:cubicBezTo>
                    <a:pt x="253328" y="346951"/>
                    <a:pt x="251051" y="349658"/>
                    <a:pt x="251051" y="352798"/>
                  </a:cubicBezTo>
                  <a:lnTo>
                    <a:pt x="251051" y="368716"/>
                  </a:lnTo>
                  <a:cubicBezTo>
                    <a:pt x="250183" y="369149"/>
                    <a:pt x="249316" y="369691"/>
                    <a:pt x="248665" y="370449"/>
                  </a:cubicBezTo>
                  <a:cubicBezTo>
                    <a:pt x="247472" y="371748"/>
                    <a:pt x="246821" y="373589"/>
                    <a:pt x="247038" y="375322"/>
                  </a:cubicBezTo>
                  <a:lnTo>
                    <a:pt x="250509" y="409431"/>
                  </a:lnTo>
                  <a:cubicBezTo>
                    <a:pt x="250834" y="412030"/>
                    <a:pt x="252677" y="414196"/>
                    <a:pt x="255172" y="414954"/>
                  </a:cubicBezTo>
                  <a:cubicBezTo>
                    <a:pt x="255822" y="415062"/>
                    <a:pt x="256365" y="415170"/>
                    <a:pt x="256907" y="415170"/>
                  </a:cubicBezTo>
                  <a:cubicBezTo>
                    <a:pt x="258859" y="415170"/>
                    <a:pt x="260811" y="414304"/>
                    <a:pt x="262004" y="412572"/>
                  </a:cubicBezTo>
                  <a:lnTo>
                    <a:pt x="280114" y="388749"/>
                  </a:lnTo>
                  <a:cubicBezTo>
                    <a:pt x="280873" y="387666"/>
                    <a:pt x="281307" y="386258"/>
                    <a:pt x="281307" y="384851"/>
                  </a:cubicBezTo>
                  <a:lnTo>
                    <a:pt x="281307" y="346626"/>
                  </a:lnTo>
                  <a:cubicBezTo>
                    <a:pt x="281307" y="344352"/>
                    <a:pt x="280222" y="342295"/>
                    <a:pt x="278270" y="341104"/>
                  </a:cubicBezTo>
                  <a:cubicBezTo>
                    <a:pt x="276318" y="339912"/>
                    <a:pt x="273933" y="339912"/>
                    <a:pt x="271981" y="340887"/>
                  </a:cubicBezTo>
                  <a:close/>
                  <a:moveTo>
                    <a:pt x="190755" y="340887"/>
                  </a:moveTo>
                  <a:cubicBezTo>
                    <a:pt x="188695" y="339912"/>
                    <a:pt x="186309" y="339912"/>
                    <a:pt x="184357" y="341104"/>
                  </a:cubicBezTo>
                  <a:cubicBezTo>
                    <a:pt x="182513" y="342295"/>
                    <a:pt x="181321" y="344352"/>
                    <a:pt x="181321" y="346626"/>
                  </a:cubicBezTo>
                  <a:lnTo>
                    <a:pt x="181212" y="384851"/>
                  </a:lnTo>
                  <a:cubicBezTo>
                    <a:pt x="181212" y="386258"/>
                    <a:pt x="181754" y="387666"/>
                    <a:pt x="182513" y="388749"/>
                  </a:cubicBezTo>
                  <a:lnTo>
                    <a:pt x="200624" y="412680"/>
                  </a:lnTo>
                  <a:cubicBezTo>
                    <a:pt x="201817" y="414304"/>
                    <a:pt x="203769" y="415170"/>
                    <a:pt x="205721" y="415170"/>
                  </a:cubicBezTo>
                  <a:cubicBezTo>
                    <a:pt x="206263" y="415170"/>
                    <a:pt x="206914" y="415062"/>
                    <a:pt x="207456" y="414954"/>
                  </a:cubicBezTo>
                  <a:cubicBezTo>
                    <a:pt x="209950" y="414196"/>
                    <a:pt x="211794" y="412030"/>
                    <a:pt x="212119" y="409431"/>
                  </a:cubicBezTo>
                  <a:lnTo>
                    <a:pt x="215589" y="375322"/>
                  </a:lnTo>
                  <a:cubicBezTo>
                    <a:pt x="215806" y="373589"/>
                    <a:pt x="215264" y="371748"/>
                    <a:pt x="213963" y="370449"/>
                  </a:cubicBezTo>
                  <a:cubicBezTo>
                    <a:pt x="213312" y="369691"/>
                    <a:pt x="212553" y="369149"/>
                    <a:pt x="211577" y="368716"/>
                  </a:cubicBezTo>
                  <a:lnTo>
                    <a:pt x="211577" y="352798"/>
                  </a:lnTo>
                  <a:cubicBezTo>
                    <a:pt x="211577" y="349658"/>
                    <a:pt x="209299" y="346951"/>
                    <a:pt x="206263" y="346409"/>
                  </a:cubicBezTo>
                  <a:cubicBezTo>
                    <a:pt x="201166" y="345543"/>
                    <a:pt x="195961" y="343702"/>
                    <a:pt x="190755" y="340887"/>
                  </a:cubicBezTo>
                  <a:close/>
                  <a:moveTo>
                    <a:pt x="200624" y="168497"/>
                  </a:moveTo>
                  <a:cubicBezTo>
                    <a:pt x="182513" y="168497"/>
                    <a:pt x="164945" y="175861"/>
                    <a:pt x="156161" y="180300"/>
                  </a:cubicBezTo>
                  <a:cubicBezTo>
                    <a:pt x="153884" y="181383"/>
                    <a:pt x="152583" y="183657"/>
                    <a:pt x="152583" y="186039"/>
                  </a:cubicBezTo>
                  <a:lnTo>
                    <a:pt x="152583" y="197518"/>
                  </a:lnTo>
                  <a:lnTo>
                    <a:pt x="149980" y="197518"/>
                  </a:lnTo>
                  <a:cubicBezTo>
                    <a:pt x="146401" y="197518"/>
                    <a:pt x="143473" y="200333"/>
                    <a:pt x="143473" y="203906"/>
                  </a:cubicBezTo>
                  <a:lnTo>
                    <a:pt x="143473" y="214410"/>
                  </a:lnTo>
                  <a:cubicBezTo>
                    <a:pt x="143473" y="216576"/>
                    <a:pt x="144666" y="218633"/>
                    <a:pt x="146401" y="219824"/>
                  </a:cubicBezTo>
                  <a:lnTo>
                    <a:pt x="152691" y="223831"/>
                  </a:lnTo>
                  <a:lnTo>
                    <a:pt x="153016" y="226538"/>
                  </a:lnTo>
                  <a:cubicBezTo>
                    <a:pt x="155077" y="241806"/>
                    <a:pt x="163644" y="261731"/>
                    <a:pt x="176007" y="279598"/>
                  </a:cubicBezTo>
                  <a:cubicBezTo>
                    <a:pt x="191731" y="302338"/>
                    <a:pt x="206480" y="312516"/>
                    <a:pt x="214071" y="312516"/>
                  </a:cubicBezTo>
                  <a:lnTo>
                    <a:pt x="248557" y="312516"/>
                  </a:lnTo>
                  <a:cubicBezTo>
                    <a:pt x="256148" y="312516"/>
                    <a:pt x="270896" y="302338"/>
                    <a:pt x="286621" y="279598"/>
                  </a:cubicBezTo>
                  <a:cubicBezTo>
                    <a:pt x="298984" y="261731"/>
                    <a:pt x="307551" y="241806"/>
                    <a:pt x="309611" y="226538"/>
                  </a:cubicBezTo>
                  <a:lnTo>
                    <a:pt x="309936" y="223831"/>
                  </a:lnTo>
                  <a:lnTo>
                    <a:pt x="316226" y="219824"/>
                  </a:lnTo>
                  <a:cubicBezTo>
                    <a:pt x="318070" y="218633"/>
                    <a:pt x="319154" y="216576"/>
                    <a:pt x="319154" y="214410"/>
                  </a:cubicBezTo>
                  <a:lnTo>
                    <a:pt x="319154" y="203906"/>
                  </a:lnTo>
                  <a:cubicBezTo>
                    <a:pt x="319154" y="200333"/>
                    <a:pt x="316226" y="197518"/>
                    <a:pt x="312756" y="197518"/>
                  </a:cubicBezTo>
                  <a:lnTo>
                    <a:pt x="309177" y="197518"/>
                  </a:lnTo>
                  <a:cubicBezTo>
                    <a:pt x="308744" y="196651"/>
                    <a:pt x="307984" y="195893"/>
                    <a:pt x="307117" y="195352"/>
                  </a:cubicBezTo>
                  <a:cubicBezTo>
                    <a:pt x="305382" y="194161"/>
                    <a:pt x="302996" y="193944"/>
                    <a:pt x="301044" y="194919"/>
                  </a:cubicBezTo>
                  <a:cubicBezTo>
                    <a:pt x="292477" y="198709"/>
                    <a:pt x="283910" y="200658"/>
                    <a:pt x="275668" y="200658"/>
                  </a:cubicBezTo>
                  <a:cubicBezTo>
                    <a:pt x="261028" y="200658"/>
                    <a:pt x="247797" y="194702"/>
                    <a:pt x="236302" y="182791"/>
                  </a:cubicBezTo>
                  <a:cubicBezTo>
                    <a:pt x="227193" y="173370"/>
                    <a:pt x="215155" y="168497"/>
                    <a:pt x="200624" y="168497"/>
                  </a:cubicBezTo>
                  <a:close/>
                  <a:moveTo>
                    <a:pt x="426321" y="71765"/>
                  </a:moveTo>
                  <a:cubicBezTo>
                    <a:pt x="433372" y="71765"/>
                    <a:pt x="439012" y="77398"/>
                    <a:pt x="439012" y="84331"/>
                  </a:cubicBezTo>
                  <a:lnTo>
                    <a:pt x="439012" y="99173"/>
                  </a:lnTo>
                  <a:cubicBezTo>
                    <a:pt x="449860" y="101231"/>
                    <a:pt x="458321" y="105564"/>
                    <a:pt x="464721" y="112498"/>
                  </a:cubicBezTo>
                  <a:cubicBezTo>
                    <a:pt x="467650" y="115639"/>
                    <a:pt x="468843" y="120081"/>
                    <a:pt x="467758" y="124306"/>
                  </a:cubicBezTo>
                  <a:cubicBezTo>
                    <a:pt x="466565" y="128531"/>
                    <a:pt x="463419" y="131780"/>
                    <a:pt x="459297" y="133080"/>
                  </a:cubicBezTo>
                  <a:lnTo>
                    <a:pt x="452789" y="135139"/>
                  </a:lnTo>
                  <a:cubicBezTo>
                    <a:pt x="448016" y="136655"/>
                    <a:pt x="442809" y="135247"/>
                    <a:pt x="439555" y="131455"/>
                  </a:cubicBezTo>
                  <a:cubicBezTo>
                    <a:pt x="436192" y="127772"/>
                    <a:pt x="431311" y="125931"/>
                    <a:pt x="425019" y="125931"/>
                  </a:cubicBezTo>
                  <a:cubicBezTo>
                    <a:pt x="419921" y="125931"/>
                    <a:pt x="413738" y="127122"/>
                    <a:pt x="413738" y="132972"/>
                  </a:cubicBezTo>
                  <a:cubicBezTo>
                    <a:pt x="413738" y="134597"/>
                    <a:pt x="414388" y="136005"/>
                    <a:pt x="415582" y="137197"/>
                  </a:cubicBezTo>
                  <a:cubicBezTo>
                    <a:pt x="416883" y="138389"/>
                    <a:pt x="420463" y="139689"/>
                    <a:pt x="426429" y="140989"/>
                  </a:cubicBezTo>
                  <a:cubicBezTo>
                    <a:pt x="440097" y="144022"/>
                    <a:pt x="450077" y="146730"/>
                    <a:pt x="456043" y="149113"/>
                  </a:cubicBezTo>
                  <a:cubicBezTo>
                    <a:pt x="462118" y="151497"/>
                    <a:pt x="467216" y="155613"/>
                    <a:pt x="471230" y="161355"/>
                  </a:cubicBezTo>
                  <a:cubicBezTo>
                    <a:pt x="475243" y="167096"/>
                    <a:pt x="477304" y="174030"/>
                    <a:pt x="477304" y="181829"/>
                  </a:cubicBezTo>
                  <a:cubicBezTo>
                    <a:pt x="477304" y="192771"/>
                    <a:pt x="473291" y="202087"/>
                    <a:pt x="465480" y="209454"/>
                  </a:cubicBezTo>
                  <a:cubicBezTo>
                    <a:pt x="458863" y="215737"/>
                    <a:pt x="449968" y="219962"/>
                    <a:pt x="439012" y="222020"/>
                  </a:cubicBezTo>
                  <a:lnTo>
                    <a:pt x="439012" y="242278"/>
                  </a:lnTo>
                  <a:cubicBezTo>
                    <a:pt x="439012" y="249320"/>
                    <a:pt x="433372" y="254953"/>
                    <a:pt x="426321" y="254953"/>
                  </a:cubicBezTo>
                  <a:cubicBezTo>
                    <a:pt x="419378" y="254953"/>
                    <a:pt x="413738" y="249320"/>
                    <a:pt x="413738" y="242278"/>
                  </a:cubicBezTo>
                  <a:lnTo>
                    <a:pt x="413738" y="222670"/>
                  </a:lnTo>
                  <a:cubicBezTo>
                    <a:pt x="397683" y="220504"/>
                    <a:pt x="385751" y="213571"/>
                    <a:pt x="378158" y="202087"/>
                  </a:cubicBezTo>
                  <a:cubicBezTo>
                    <a:pt x="375771" y="198512"/>
                    <a:pt x="375337" y="194071"/>
                    <a:pt x="377073" y="190171"/>
                  </a:cubicBezTo>
                  <a:cubicBezTo>
                    <a:pt x="378700" y="186271"/>
                    <a:pt x="382171" y="183454"/>
                    <a:pt x="386402" y="182696"/>
                  </a:cubicBezTo>
                  <a:lnTo>
                    <a:pt x="395948" y="180963"/>
                  </a:lnTo>
                  <a:cubicBezTo>
                    <a:pt x="400721" y="180096"/>
                    <a:pt x="405710" y="182046"/>
                    <a:pt x="408531" y="186163"/>
                  </a:cubicBezTo>
                  <a:cubicBezTo>
                    <a:pt x="412110" y="191254"/>
                    <a:pt x="418185" y="193963"/>
                    <a:pt x="426646" y="193963"/>
                  </a:cubicBezTo>
                  <a:cubicBezTo>
                    <a:pt x="439555" y="193963"/>
                    <a:pt x="439555" y="188763"/>
                    <a:pt x="439555" y="187138"/>
                  </a:cubicBezTo>
                  <a:cubicBezTo>
                    <a:pt x="439555" y="184646"/>
                    <a:pt x="438578" y="182913"/>
                    <a:pt x="436626" y="181504"/>
                  </a:cubicBezTo>
                  <a:cubicBezTo>
                    <a:pt x="434673" y="180096"/>
                    <a:pt x="430985" y="178905"/>
                    <a:pt x="425778" y="177821"/>
                  </a:cubicBezTo>
                  <a:cubicBezTo>
                    <a:pt x="404734" y="173488"/>
                    <a:pt x="391283" y="167963"/>
                    <a:pt x="385534" y="161355"/>
                  </a:cubicBezTo>
                  <a:cubicBezTo>
                    <a:pt x="379785" y="154530"/>
                    <a:pt x="376964" y="147055"/>
                    <a:pt x="376964" y="138280"/>
                  </a:cubicBezTo>
                  <a:cubicBezTo>
                    <a:pt x="376964" y="128639"/>
                    <a:pt x="380110" y="120081"/>
                    <a:pt x="386402" y="112714"/>
                  </a:cubicBezTo>
                  <a:cubicBezTo>
                    <a:pt x="392368" y="105564"/>
                    <a:pt x="401588" y="100906"/>
                    <a:pt x="413738" y="98848"/>
                  </a:cubicBezTo>
                  <a:lnTo>
                    <a:pt x="413738" y="84331"/>
                  </a:lnTo>
                  <a:cubicBezTo>
                    <a:pt x="413738" y="77398"/>
                    <a:pt x="419378" y="71765"/>
                    <a:pt x="426321" y="71765"/>
                  </a:cubicBezTo>
                  <a:close/>
                  <a:moveTo>
                    <a:pt x="215047" y="46785"/>
                  </a:moveTo>
                  <a:lnTo>
                    <a:pt x="247581" y="46785"/>
                  </a:lnTo>
                  <a:cubicBezTo>
                    <a:pt x="302779" y="46785"/>
                    <a:pt x="347675" y="91723"/>
                    <a:pt x="347675" y="146840"/>
                  </a:cubicBezTo>
                  <a:lnTo>
                    <a:pt x="347675" y="178243"/>
                  </a:lnTo>
                  <a:cubicBezTo>
                    <a:pt x="351471" y="183441"/>
                    <a:pt x="353423" y="189721"/>
                    <a:pt x="353423" y="196110"/>
                  </a:cubicBezTo>
                  <a:lnTo>
                    <a:pt x="353423" y="218525"/>
                  </a:lnTo>
                  <a:cubicBezTo>
                    <a:pt x="353423" y="227621"/>
                    <a:pt x="349302" y="236284"/>
                    <a:pt x="342362" y="242131"/>
                  </a:cubicBezTo>
                  <a:cubicBezTo>
                    <a:pt x="340626" y="247654"/>
                    <a:pt x="338458" y="253393"/>
                    <a:pt x="335963" y="259132"/>
                  </a:cubicBezTo>
                  <a:cubicBezTo>
                    <a:pt x="330758" y="272559"/>
                    <a:pt x="323275" y="286528"/>
                    <a:pt x="314383" y="299522"/>
                  </a:cubicBezTo>
                  <a:cubicBezTo>
                    <a:pt x="310587" y="305045"/>
                    <a:pt x="305599" y="311650"/>
                    <a:pt x="299743" y="318147"/>
                  </a:cubicBezTo>
                  <a:cubicBezTo>
                    <a:pt x="305056" y="321937"/>
                    <a:pt x="308852" y="326485"/>
                    <a:pt x="310587" y="331683"/>
                  </a:cubicBezTo>
                  <a:lnTo>
                    <a:pt x="382052" y="353231"/>
                  </a:lnTo>
                  <a:cubicBezTo>
                    <a:pt x="432263" y="367742"/>
                    <a:pt x="462627" y="578464"/>
                    <a:pt x="462627" y="587560"/>
                  </a:cubicBezTo>
                  <a:cubicBezTo>
                    <a:pt x="462627" y="598064"/>
                    <a:pt x="454169" y="606510"/>
                    <a:pt x="443758" y="606510"/>
                  </a:cubicBezTo>
                  <a:lnTo>
                    <a:pt x="18978" y="606510"/>
                  </a:lnTo>
                  <a:cubicBezTo>
                    <a:pt x="8459" y="606510"/>
                    <a:pt x="0" y="598064"/>
                    <a:pt x="0" y="587560"/>
                  </a:cubicBezTo>
                  <a:cubicBezTo>
                    <a:pt x="0" y="586586"/>
                    <a:pt x="109" y="585611"/>
                    <a:pt x="217" y="584636"/>
                  </a:cubicBezTo>
                  <a:cubicBezTo>
                    <a:pt x="217" y="584636"/>
                    <a:pt x="30365" y="367742"/>
                    <a:pt x="80575" y="353231"/>
                  </a:cubicBezTo>
                  <a:lnTo>
                    <a:pt x="152040" y="331683"/>
                  </a:lnTo>
                  <a:cubicBezTo>
                    <a:pt x="153775" y="326485"/>
                    <a:pt x="157571" y="321937"/>
                    <a:pt x="162885" y="318147"/>
                  </a:cubicBezTo>
                  <a:cubicBezTo>
                    <a:pt x="157029" y="311650"/>
                    <a:pt x="152040" y="305045"/>
                    <a:pt x="148353" y="299522"/>
                  </a:cubicBezTo>
                  <a:cubicBezTo>
                    <a:pt x="139352" y="286528"/>
                    <a:pt x="131870" y="272559"/>
                    <a:pt x="126664" y="259132"/>
                  </a:cubicBezTo>
                  <a:cubicBezTo>
                    <a:pt x="124170" y="253393"/>
                    <a:pt x="122001" y="247654"/>
                    <a:pt x="120266" y="242131"/>
                  </a:cubicBezTo>
                  <a:cubicBezTo>
                    <a:pt x="113325" y="236284"/>
                    <a:pt x="109205" y="227621"/>
                    <a:pt x="109205" y="218525"/>
                  </a:cubicBezTo>
                  <a:lnTo>
                    <a:pt x="109205" y="196110"/>
                  </a:lnTo>
                  <a:cubicBezTo>
                    <a:pt x="109205" y="189721"/>
                    <a:pt x="111265" y="183441"/>
                    <a:pt x="114952" y="178243"/>
                  </a:cubicBezTo>
                  <a:lnTo>
                    <a:pt x="114952" y="146840"/>
                  </a:lnTo>
                  <a:cubicBezTo>
                    <a:pt x="114952" y="91723"/>
                    <a:pt x="159848" y="46785"/>
                    <a:pt x="215047" y="46785"/>
                  </a:cubicBezTo>
                  <a:close/>
                  <a:moveTo>
                    <a:pt x="414825" y="0"/>
                  </a:moveTo>
                  <a:cubicBezTo>
                    <a:pt x="504940" y="0"/>
                    <a:pt x="578354" y="73314"/>
                    <a:pt x="578354" y="163305"/>
                  </a:cubicBezTo>
                  <a:cubicBezTo>
                    <a:pt x="578354" y="253404"/>
                    <a:pt x="504940" y="326718"/>
                    <a:pt x="414825" y="326718"/>
                  </a:cubicBezTo>
                  <a:cubicBezTo>
                    <a:pt x="389667" y="326718"/>
                    <a:pt x="365918" y="320979"/>
                    <a:pt x="344664" y="310907"/>
                  </a:cubicBezTo>
                  <a:cubicBezTo>
                    <a:pt x="350737" y="300620"/>
                    <a:pt x="355942" y="290115"/>
                    <a:pt x="360063" y="279719"/>
                  </a:cubicBezTo>
                  <a:cubicBezTo>
                    <a:pt x="376654" y="287516"/>
                    <a:pt x="395198" y="291956"/>
                    <a:pt x="414825" y="291956"/>
                  </a:cubicBezTo>
                  <a:cubicBezTo>
                    <a:pt x="485854" y="291956"/>
                    <a:pt x="543545" y="234236"/>
                    <a:pt x="543545" y="163305"/>
                  </a:cubicBezTo>
                  <a:cubicBezTo>
                    <a:pt x="543545" y="92482"/>
                    <a:pt x="485854" y="34762"/>
                    <a:pt x="414825" y="34762"/>
                  </a:cubicBezTo>
                  <a:cubicBezTo>
                    <a:pt x="386414" y="34762"/>
                    <a:pt x="360171" y="43967"/>
                    <a:pt x="338808" y="59561"/>
                  </a:cubicBezTo>
                  <a:cubicBezTo>
                    <a:pt x="330675" y="50897"/>
                    <a:pt x="321458" y="43317"/>
                    <a:pt x="311264" y="37036"/>
                  </a:cubicBezTo>
                  <a:cubicBezTo>
                    <a:pt x="339459" y="13861"/>
                    <a:pt x="375570" y="0"/>
                    <a:pt x="4148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grpSp>
          <p:nvGrpSpPr>
            <p:cNvPr id="15" name="ïśḷiḓe"/>
            <p:cNvGrpSpPr/>
            <p:nvPr/>
          </p:nvGrpSpPr>
          <p:grpSpPr>
            <a:xfrm>
              <a:off x="3395133" y="4694834"/>
              <a:ext cx="2679701" cy="1331407"/>
              <a:chOff x="673099" y="3921579"/>
              <a:chExt cx="2609851" cy="1331407"/>
            </a:xfrm>
          </p:grpSpPr>
          <p:sp>
            <p:nvSpPr>
              <p:cNvPr id="34" name="ïṥḻíḋé">
                <a:extLst>
                  <a:ext uri="{FF2B5EF4-FFF2-40B4-BE49-F238E27FC236}">
                    <a16:creationId xmlns:a16="http://schemas.microsoft.com/office/drawing/2014/main" id="{677D5A0B-CFB6-41B8-8A73-9EFB25CB65AD}"/>
                  </a:ext>
                </a:extLst>
              </p:cNvPr>
              <p:cNvSpPr txBox="1"/>
              <p:nvPr/>
            </p:nvSpPr>
            <p:spPr>
              <a:xfrm flipH="1">
                <a:off x="673099" y="4279114"/>
                <a:ext cx="2609849" cy="97387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endPara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……</a:t>
                </a:r>
              </a:p>
            </p:txBody>
          </p:sp>
          <p:sp>
            <p:nvSpPr>
              <p:cNvPr id="35" name="ïŝlïḍé">
                <a:extLst>
                  <a:ext uri="{FF2B5EF4-FFF2-40B4-BE49-F238E27FC236}">
                    <a16:creationId xmlns:a16="http://schemas.microsoft.com/office/drawing/2014/main" id="{9B5F056E-198C-47B3-BC4D-CBD89576D15E}"/>
                  </a:ext>
                </a:extLst>
              </p:cNvPr>
              <p:cNvSpPr/>
              <p:nvPr/>
            </p:nvSpPr>
            <p:spPr>
              <a:xfrm flipH="1">
                <a:off x="673101" y="3921579"/>
                <a:ext cx="2609849" cy="35753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zh-CN" altLang="en-US" b="1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输入标题</a:t>
                </a:r>
                <a:endParaRPr lang="zh-CN" altLang="en-US" b="1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sp>
          <p:nvSpPr>
            <p:cNvPr id="16" name="íṧlide">
              <a:extLst>
                <a:ext uri="{FF2B5EF4-FFF2-40B4-BE49-F238E27FC236}">
                  <a16:creationId xmlns:a16="http://schemas.microsoft.com/office/drawing/2014/main" id="{3783E512-B649-433E-87FB-88852672BC07}"/>
                </a:ext>
              </a:extLst>
            </p:cNvPr>
            <p:cNvSpPr/>
            <p:nvPr/>
          </p:nvSpPr>
          <p:spPr>
            <a:xfrm>
              <a:off x="6555455" y="2734805"/>
              <a:ext cx="1803123" cy="180312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17" name="îṧḷiḍè">
              <a:extLst>
                <a:ext uri="{FF2B5EF4-FFF2-40B4-BE49-F238E27FC236}">
                  <a16:creationId xmlns:a16="http://schemas.microsoft.com/office/drawing/2014/main" id="{6422A25B-EA80-4294-A7DE-21AEAFF91A10}"/>
                </a:ext>
              </a:extLst>
            </p:cNvPr>
            <p:cNvSpPr/>
            <p:nvPr/>
          </p:nvSpPr>
          <p:spPr>
            <a:xfrm>
              <a:off x="6417599" y="2596949"/>
              <a:ext cx="2078834" cy="2078834"/>
            </a:xfrm>
            <a:prstGeom prst="arc">
              <a:avLst>
                <a:gd name="adj1" fmla="val 6709212"/>
                <a:gd name="adj2" fmla="val 4107355"/>
              </a:avLst>
            </a:prstGeom>
            <a:ln>
              <a:solidFill>
                <a:schemeClr val="accent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lang="zh-CN" altLang="en-US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18" name="ï$ḷiďé">
              <a:extLst>
                <a:ext uri="{FF2B5EF4-FFF2-40B4-BE49-F238E27FC236}">
                  <a16:creationId xmlns:a16="http://schemas.microsoft.com/office/drawing/2014/main" id="{C48F3D69-CE8B-46E5-8292-C8D12E21B69C}"/>
                </a:ext>
              </a:extLst>
            </p:cNvPr>
            <p:cNvSpPr/>
            <p:nvPr/>
          </p:nvSpPr>
          <p:spPr>
            <a:xfrm>
              <a:off x="7108201" y="3270569"/>
              <a:ext cx="697631" cy="731594"/>
            </a:xfrm>
            <a:custGeom>
              <a:avLst/>
              <a:gdLst>
                <a:gd name="connsiteX0" fmla="*/ 271981 w 578354"/>
                <a:gd name="connsiteY0" fmla="*/ 340887 h 606510"/>
                <a:gd name="connsiteX1" fmla="*/ 256365 w 578354"/>
                <a:gd name="connsiteY1" fmla="*/ 346409 h 606510"/>
                <a:gd name="connsiteX2" fmla="*/ 251051 w 578354"/>
                <a:gd name="connsiteY2" fmla="*/ 352798 h 606510"/>
                <a:gd name="connsiteX3" fmla="*/ 251051 w 578354"/>
                <a:gd name="connsiteY3" fmla="*/ 368716 h 606510"/>
                <a:gd name="connsiteX4" fmla="*/ 248665 w 578354"/>
                <a:gd name="connsiteY4" fmla="*/ 370449 h 606510"/>
                <a:gd name="connsiteX5" fmla="*/ 247038 w 578354"/>
                <a:gd name="connsiteY5" fmla="*/ 375322 h 606510"/>
                <a:gd name="connsiteX6" fmla="*/ 250509 w 578354"/>
                <a:gd name="connsiteY6" fmla="*/ 409431 h 606510"/>
                <a:gd name="connsiteX7" fmla="*/ 255172 w 578354"/>
                <a:gd name="connsiteY7" fmla="*/ 414954 h 606510"/>
                <a:gd name="connsiteX8" fmla="*/ 256907 w 578354"/>
                <a:gd name="connsiteY8" fmla="*/ 415170 h 606510"/>
                <a:gd name="connsiteX9" fmla="*/ 262004 w 578354"/>
                <a:gd name="connsiteY9" fmla="*/ 412572 h 606510"/>
                <a:gd name="connsiteX10" fmla="*/ 280114 w 578354"/>
                <a:gd name="connsiteY10" fmla="*/ 388749 h 606510"/>
                <a:gd name="connsiteX11" fmla="*/ 281307 w 578354"/>
                <a:gd name="connsiteY11" fmla="*/ 384851 h 606510"/>
                <a:gd name="connsiteX12" fmla="*/ 281307 w 578354"/>
                <a:gd name="connsiteY12" fmla="*/ 346626 h 606510"/>
                <a:gd name="connsiteX13" fmla="*/ 278270 w 578354"/>
                <a:gd name="connsiteY13" fmla="*/ 341104 h 606510"/>
                <a:gd name="connsiteX14" fmla="*/ 271981 w 578354"/>
                <a:gd name="connsiteY14" fmla="*/ 340887 h 606510"/>
                <a:gd name="connsiteX15" fmla="*/ 190755 w 578354"/>
                <a:gd name="connsiteY15" fmla="*/ 340887 h 606510"/>
                <a:gd name="connsiteX16" fmla="*/ 184357 w 578354"/>
                <a:gd name="connsiteY16" fmla="*/ 341104 h 606510"/>
                <a:gd name="connsiteX17" fmla="*/ 181321 w 578354"/>
                <a:gd name="connsiteY17" fmla="*/ 346626 h 606510"/>
                <a:gd name="connsiteX18" fmla="*/ 181212 w 578354"/>
                <a:gd name="connsiteY18" fmla="*/ 384851 h 606510"/>
                <a:gd name="connsiteX19" fmla="*/ 182513 w 578354"/>
                <a:gd name="connsiteY19" fmla="*/ 388749 h 606510"/>
                <a:gd name="connsiteX20" fmla="*/ 200624 w 578354"/>
                <a:gd name="connsiteY20" fmla="*/ 412680 h 606510"/>
                <a:gd name="connsiteX21" fmla="*/ 205721 w 578354"/>
                <a:gd name="connsiteY21" fmla="*/ 415170 h 606510"/>
                <a:gd name="connsiteX22" fmla="*/ 207456 w 578354"/>
                <a:gd name="connsiteY22" fmla="*/ 414954 h 606510"/>
                <a:gd name="connsiteX23" fmla="*/ 212119 w 578354"/>
                <a:gd name="connsiteY23" fmla="*/ 409431 h 606510"/>
                <a:gd name="connsiteX24" fmla="*/ 215589 w 578354"/>
                <a:gd name="connsiteY24" fmla="*/ 375322 h 606510"/>
                <a:gd name="connsiteX25" fmla="*/ 213963 w 578354"/>
                <a:gd name="connsiteY25" fmla="*/ 370449 h 606510"/>
                <a:gd name="connsiteX26" fmla="*/ 211577 w 578354"/>
                <a:gd name="connsiteY26" fmla="*/ 368716 h 606510"/>
                <a:gd name="connsiteX27" fmla="*/ 211577 w 578354"/>
                <a:gd name="connsiteY27" fmla="*/ 352798 h 606510"/>
                <a:gd name="connsiteX28" fmla="*/ 206263 w 578354"/>
                <a:gd name="connsiteY28" fmla="*/ 346409 h 606510"/>
                <a:gd name="connsiteX29" fmla="*/ 190755 w 578354"/>
                <a:gd name="connsiteY29" fmla="*/ 340887 h 606510"/>
                <a:gd name="connsiteX30" fmla="*/ 200624 w 578354"/>
                <a:gd name="connsiteY30" fmla="*/ 168497 h 606510"/>
                <a:gd name="connsiteX31" fmla="*/ 156161 w 578354"/>
                <a:gd name="connsiteY31" fmla="*/ 180300 h 606510"/>
                <a:gd name="connsiteX32" fmla="*/ 152583 w 578354"/>
                <a:gd name="connsiteY32" fmla="*/ 186039 h 606510"/>
                <a:gd name="connsiteX33" fmla="*/ 152583 w 578354"/>
                <a:gd name="connsiteY33" fmla="*/ 197518 h 606510"/>
                <a:gd name="connsiteX34" fmla="*/ 149980 w 578354"/>
                <a:gd name="connsiteY34" fmla="*/ 197518 h 606510"/>
                <a:gd name="connsiteX35" fmla="*/ 143473 w 578354"/>
                <a:gd name="connsiteY35" fmla="*/ 203906 h 606510"/>
                <a:gd name="connsiteX36" fmla="*/ 143473 w 578354"/>
                <a:gd name="connsiteY36" fmla="*/ 214410 h 606510"/>
                <a:gd name="connsiteX37" fmla="*/ 146401 w 578354"/>
                <a:gd name="connsiteY37" fmla="*/ 219824 h 606510"/>
                <a:gd name="connsiteX38" fmla="*/ 152691 w 578354"/>
                <a:gd name="connsiteY38" fmla="*/ 223831 h 606510"/>
                <a:gd name="connsiteX39" fmla="*/ 153016 w 578354"/>
                <a:gd name="connsiteY39" fmla="*/ 226538 h 606510"/>
                <a:gd name="connsiteX40" fmla="*/ 176007 w 578354"/>
                <a:gd name="connsiteY40" fmla="*/ 279598 h 606510"/>
                <a:gd name="connsiteX41" fmla="*/ 214071 w 578354"/>
                <a:gd name="connsiteY41" fmla="*/ 312516 h 606510"/>
                <a:gd name="connsiteX42" fmla="*/ 248557 w 578354"/>
                <a:gd name="connsiteY42" fmla="*/ 312516 h 606510"/>
                <a:gd name="connsiteX43" fmla="*/ 286621 w 578354"/>
                <a:gd name="connsiteY43" fmla="*/ 279598 h 606510"/>
                <a:gd name="connsiteX44" fmla="*/ 309611 w 578354"/>
                <a:gd name="connsiteY44" fmla="*/ 226538 h 606510"/>
                <a:gd name="connsiteX45" fmla="*/ 309936 w 578354"/>
                <a:gd name="connsiteY45" fmla="*/ 223831 h 606510"/>
                <a:gd name="connsiteX46" fmla="*/ 316226 w 578354"/>
                <a:gd name="connsiteY46" fmla="*/ 219824 h 606510"/>
                <a:gd name="connsiteX47" fmla="*/ 319154 w 578354"/>
                <a:gd name="connsiteY47" fmla="*/ 214410 h 606510"/>
                <a:gd name="connsiteX48" fmla="*/ 319154 w 578354"/>
                <a:gd name="connsiteY48" fmla="*/ 203906 h 606510"/>
                <a:gd name="connsiteX49" fmla="*/ 312756 w 578354"/>
                <a:gd name="connsiteY49" fmla="*/ 197518 h 606510"/>
                <a:gd name="connsiteX50" fmla="*/ 309177 w 578354"/>
                <a:gd name="connsiteY50" fmla="*/ 197518 h 606510"/>
                <a:gd name="connsiteX51" fmla="*/ 307117 w 578354"/>
                <a:gd name="connsiteY51" fmla="*/ 195352 h 606510"/>
                <a:gd name="connsiteX52" fmla="*/ 301044 w 578354"/>
                <a:gd name="connsiteY52" fmla="*/ 194919 h 606510"/>
                <a:gd name="connsiteX53" fmla="*/ 275668 w 578354"/>
                <a:gd name="connsiteY53" fmla="*/ 200658 h 606510"/>
                <a:gd name="connsiteX54" fmla="*/ 236302 w 578354"/>
                <a:gd name="connsiteY54" fmla="*/ 182791 h 606510"/>
                <a:gd name="connsiteX55" fmla="*/ 200624 w 578354"/>
                <a:gd name="connsiteY55" fmla="*/ 168497 h 606510"/>
                <a:gd name="connsiteX56" fmla="*/ 426321 w 578354"/>
                <a:gd name="connsiteY56" fmla="*/ 71765 h 606510"/>
                <a:gd name="connsiteX57" fmla="*/ 439012 w 578354"/>
                <a:gd name="connsiteY57" fmla="*/ 84331 h 606510"/>
                <a:gd name="connsiteX58" fmla="*/ 439012 w 578354"/>
                <a:gd name="connsiteY58" fmla="*/ 99173 h 606510"/>
                <a:gd name="connsiteX59" fmla="*/ 464721 w 578354"/>
                <a:gd name="connsiteY59" fmla="*/ 112498 h 606510"/>
                <a:gd name="connsiteX60" fmla="*/ 467758 w 578354"/>
                <a:gd name="connsiteY60" fmla="*/ 124306 h 606510"/>
                <a:gd name="connsiteX61" fmla="*/ 459297 w 578354"/>
                <a:gd name="connsiteY61" fmla="*/ 133080 h 606510"/>
                <a:gd name="connsiteX62" fmla="*/ 452789 w 578354"/>
                <a:gd name="connsiteY62" fmla="*/ 135139 h 606510"/>
                <a:gd name="connsiteX63" fmla="*/ 439555 w 578354"/>
                <a:gd name="connsiteY63" fmla="*/ 131455 h 606510"/>
                <a:gd name="connsiteX64" fmla="*/ 425019 w 578354"/>
                <a:gd name="connsiteY64" fmla="*/ 125931 h 606510"/>
                <a:gd name="connsiteX65" fmla="*/ 413738 w 578354"/>
                <a:gd name="connsiteY65" fmla="*/ 132972 h 606510"/>
                <a:gd name="connsiteX66" fmla="*/ 415582 w 578354"/>
                <a:gd name="connsiteY66" fmla="*/ 137197 h 606510"/>
                <a:gd name="connsiteX67" fmla="*/ 426429 w 578354"/>
                <a:gd name="connsiteY67" fmla="*/ 140989 h 606510"/>
                <a:gd name="connsiteX68" fmla="*/ 456043 w 578354"/>
                <a:gd name="connsiteY68" fmla="*/ 149113 h 606510"/>
                <a:gd name="connsiteX69" fmla="*/ 471230 w 578354"/>
                <a:gd name="connsiteY69" fmla="*/ 161355 h 606510"/>
                <a:gd name="connsiteX70" fmla="*/ 477304 w 578354"/>
                <a:gd name="connsiteY70" fmla="*/ 181829 h 606510"/>
                <a:gd name="connsiteX71" fmla="*/ 465480 w 578354"/>
                <a:gd name="connsiteY71" fmla="*/ 209454 h 606510"/>
                <a:gd name="connsiteX72" fmla="*/ 439012 w 578354"/>
                <a:gd name="connsiteY72" fmla="*/ 222020 h 606510"/>
                <a:gd name="connsiteX73" fmla="*/ 439012 w 578354"/>
                <a:gd name="connsiteY73" fmla="*/ 242278 h 606510"/>
                <a:gd name="connsiteX74" fmla="*/ 426321 w 578354"/>
                <a:gd name="connsiteY74" fmla="*/ 254953 h 606510"/>
                <a:gd name="connsiteX75" fmla="*/ 413738 w 578354"/>
                <a:gd name="connsiteY75" fmla="*/ 242278 h 606510"/>
                <a:gd name="connsiteX76" fmla="*/ 413738 w 578354"/>
                <a:gd name="connsiteY76" fmla="*/ 222670 h 606510"/>
                <a:gd name="connsiteX77" fmla="*/ 378158 w 578354"/>
                <a:gd name="connsiteY77" fmla="*/ 202087 h 606510"/>
                <a:gd name="connsiteX78" fmla="*/ 377073 w 578354"/>
                <a:gd name="connsiteY78" fmla="*/ 190171 h 606510"/>
                <a:gd name="connsiteX79" fmla="*/ 386402 w 578354"/>
                <a:gd name="connsiteY79" fmla="*/ 182696 h 606510"/>
                <a:gd name="connsiteX80" fmla="*/ 395948 w 578354"/>
                <a:gd name="connsiteY80" fmla="*/ 180963 h 606510"/>
                <a:gd name="connsiteX81" fmla="*/ 408531 w 578354"/>
                <a:gd name="connsiteY81" fmla="*/ 186163 h 606510"/>
                <a:gd name="connsiteX82" fmla="*/ 426646 w 578354"/>
                <a:gd name="connsiteY82" fmla="*/ 193963 h 606510"/>
                <a:gd name="connsiteX83" fmla="*/ 439555 w 578354"/>
                <a:gd name="connsiteY83" fmla="*/ 187138 h 606510"/>
                <a:gd name="connsiteX84" fmla="*/ 436626 w 578354"/>
                <a:gd name="connsiteY84" fmla="*/ 181504 h 606510"/>
                <a:gd name="connsiteX85" fmla="*/ 425778 w 578354"/>
                <a:gd name="connsiteY85" fmla="*/ 177821 h 606510"/>
                <a:gd name="connsiteX86" fmla="*/ 385534 w 578354"/>
                <a:gd name="connsiteY86" fmla="*/ 161355 h 606510"/>
                <a:gd name="connsiteX87" fmla="*/ 376964 w 578354"/>
                <a:gd name="connsiteY87" fmla="*/ 138280 h 606510"/>
                <a:gd name="connsiteX88" fmla="*/ 386402 w 578354"/>
                <a:gd name="connsiteY88" fmla="*/ 112714 h 606510"/>
                <a:gd name="connsiteX89" fmla="*/ 413738 w 578354"/>
                <a:gd name="connsiteY89" fmla="*/ 98848 h 606510"/>
                <a:gd name="connsiteX90" fmla="*/ 413738 w 578354"/>
                <a:gd name="connsiteY90" fmla="*/ 84331 h 606510"/>
                <a:gd name="connsiteX91" fmla="*/ 426321 w 578354"/>
                <a:gd name="connsiteY91" fmla="*/ 71765 h 606510"/>
                <a:gd name="connsiteX92" fmla="*/ 215047 w 578354"/>
                <a:gd name="connsiteY92" fmla="*/ 46785 h 606510"/>
                <a:gd name="connsiteX93" fmla="*/ 247581 w 578354"/>
                <a:gd name="connsiteY93" fmla="*/ 46785 h 606510"/>
                <a:gd name="connsiteX94" fmla="*/ 347675 w 578354"/>
                <a:gd name="connsiteY94" fmla="*/ 146840 h 606510"/>
                <a:gd name="connsiteX95" fmla="*/ 347675 w 578354"/>
                <a:gd name="connsiteY95" fmla="*/ 178243 h 606510"/>
                <a:gd name="connsiteX96" fmla="*/ 353423 w 578354"/>
                <a:gd name="connsiteY96" fmla="*/ 196110 h 606510"/>
                <a:gd name="connsiteX97" fmla="*/ 353423 w 578354"/>
                <a:gd name="connsiteY97" fmla="*/ 218525 h 606510"/>
                <a:gd name="connsiteX98" fmla="*/ 342362 w 578354"/>
                <a:gd name="connsiteY98" fmla="*/ 242131 h 606510"/>
                <a:gd name="connsiteX99" fmla="*/ 335963 w 578354"/>
                <a:gd name="connsiteY99" fmla="*/ 259132 h 606510"/>
                <a:gd name="connsiteX100" fmla="*/ 314383 w 578354"/>
                <a:gd name="connsiteY100" fmla="*/ 299522 h 606510"/>
                <a:gd name="connsiteX101" fmla="*/ 299743 w 578354"/>
                <a:gd name="connsiteY101" fmla="*/ 318147 h 606510"/>
                <a:gd name="connsiteX102" fmla="*/ 310587 w 578354"/>
                <a:gd name="connsiteY102" fmla="*/ 331683 h 606510"/>
                <a:gd name="connsiteX103" fmla="*/ 382052 w 578354"/>
                <a:gd name="connsiteY103" fmla="*/ 353231 h 606510"/>
                <a:gd name="connsiteX104" fmla="*/ 462627 w 578354"/>
                <a:gd name="connsiteY104" fmla="*/ 587560 h 606510"/>
                <a:gd name="connsiteX105" fmla="*/ 443758 w 578354"/>
                <a:gd name="connsiteY105" fmla="*/ 606510 h 606510"/>
                <a:gd name="connsiteX106" fmla="*/ 18978 w 578354"/>
                <a:gd name="connsiteY106" fmla="*/ 606510 h 606510"/>
                <a:gd name="connsiteX107" fmla="*/ 0 w 578354"/>
                <a:gd name="connsiteY107" fmla="*/ 587560 h 606510"/>
                <a:gd name="connsiteX108" fmla="*/ 217 w 578354"/>
                <a:gd name="connsiteY108" fmla="*/ 584636 h 606510"/>
                <a:gd name="connsiteX109" fmla="*/ 80575 w 578354"/>
                <a:gd name="connsiteY109" fmla="*/ 353231 h 606510"/>
                <a:gd name="connsiteX110" fmla="*/ 152040 w 578354"/>
                <a:gd name="connsiteY110" fmla="*/ 331683 h 606510"/>
                <a:gd name="connsiteX111" fmla="*/ 162885 w 578354"/>
                <a:gd name="connsiteY111" fmla="*/ 318147 h 606510"/>
                <a:gd name="connsiteX112" fmla="*/ 148353 w 578354"/>
                <a:gd name="connsiteY112" fmla="*/ 299522 h 606510"/>
                <a:gd name="connsiteX113" fmla="*/ 126664 w 578354"/>
                <a:gd name="connsiteY113" fmla="*/ 259132 h 606510"/>
                <a:gd name="connsiteX114" fmla="*/ 120266 w 578354"/>
                <a:gd name="connsiteY114" fmla="*/ 242131 h 606510"/>
                <a:gd name="connsiteX115" fmla="*/ 109205 w 578354"/>
                <a:gd name="connsiteY115" fmla="*/ 218525 h 606510"/>
                <a:gd name="connsiteX116" fmla="*/ 109205 w 578354"/>
                <a:gd name="connsiteY116" fmla="*/ 196110 h 606510"/>
                <a:gd name="connsiteX117" fmla="*/ 114952 w 578354"/>
                <a:gd name="connsiteY117" fmla="*/ 178243 h 606510"/>
                <a:gd name="connsiteX118" fmla="*/ 114952 w 578354"/>
                <a:gd name="connsiteY118" fmla="*/ 146840 h 606510"/>
                <a:gd name="connsiteX119" fmla="*/ 215047 w 578354"/>
                <a:gd name="connsiteY119" fmla="*/ 46785 h 606510"/>
                <a:gd name="connsiteX120" fmla="*/ 414825 w 578354"/>
                <a:gd name="connsiteY120" fmla="*/ 0 h 606510"/>
                <a:gd name="connsiteX121" fmla="*/ 578354 w 578354"/>
                <a:gd name="connsiteY121" fmla="*/ 163305 h 606510"/>
                <a:gd name="connsiteX122" fmla="*/ 414825 w 578354"/>
                <a:gd name="connsiteY122" fmla="*/ 326718 h 606510"/>
                <a:gd name="connsiteX123" fmla="*/ 344664 w 578354"/>
                <a:gd name="connsiteY123" fmla="*/ 310907 h 606510"/>
                <a:gd name="connsiteX124" fmla="*/ 360063 w 578354"/>
                <a:gd name="connsiteY124" fmla="*/ 279719 h 606510"/>
                <a:gd name="connsiteX125" fmla="*/ 414825 w 578354"/>
                <a:gd name="connsiteY125" fmla="*/ 291956 h 606510"/>
                <a:gd name="connsiteX126" fmla="*/ 543545 w 578354"/>
                <a:gd name="connsiteY126" fmla="*/ 163305 h 606510"/>
                <a:gd name="connsiteX127" fmla="*/ 414825 w 578354"/>
                <a:gd name="connsiteY127" fmla="*/ 34762 h 606510"/>
                <a:gd name="connsiteX128" fmla="*/ 338808 w 578354"/>
                <a:gd name="connsiteY128" fmla="*/ 59561 h 606510"/>
                <a:gd name="connsiteX129" fmla="*/ 311264 w 578354"/>
                <a:gd name="connsiteY129" fmla="*/ 37036 h 606510"/>
                <a:gd name="connsiteX130" fmla="*/ 414825 w 578354"/>
                <a:gd name="connsiteY130" fmla="*/ 0 h 606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</a:cxnLst>
              <a:rect l="l" t="t" r="r" b="b"/>
              <a:pathLst>
                <a:path w="578354" h="606510">
                  <a:moveTo>
                    <a:pt x="271981" y="340887"/>
                  </a:moveTo>
                  <a:cubicBezTo>
                    <a:pt x="266667" y="343702"/>
                    <a:pt x="261461" y="345543"/>
                    <a:pt x="256365" y="346409"/>
                  </a:cubicBezTo>
                  <a:cubicBezTo>
                    <a:pt x="253328" y="346951"/>
                    <a:pt x="251051" y="349658"/>
                    <a:pt x="251051" y="352798"/>
                  </a:cubicBezTo>
                  <a:lnTo>
                    <a:pt x="251051" y="368716"/>
                  </a:lnTo>
                  <a:cubicBezTo>
                    <a:pt x="250183" y="369149"/>
                    <a:pt x="249316" y="369691"/>
                    <a:pt x="248665" y="370449"/>
                  </a:cubicBezTo>
                  <a:cubicBezTo>
                    <a:pt x="247472" y="371748"/>
                    <a:pt x="246821" y="373589"/>
                    <a:pt x="247038" y="375322"/>
                  </a:cubicBezTo>
                  <a:lnTo>
                    <a:pt x="250509" y="409431"/>
                  </a:lnTo>
                  <a:cubicBezTo>
                    <a:pt x="250834" y="412030"/>
                    <a:pt x="252677" y="414196"/>
                    <a:pt x="255172" y="414954"/>
                  </a:cubicBezTo>
                  <a:cubicBezTo>
                    <a:pt x="255822" y="415062"/>
                    <a:pt x="256365" y="415170"/>
                    <a:pt x="256907" y="415170"/>
                  </a:cubicBezTo>
                  <a:cubicBezTo>
                    <a:pt x="258859" y="415170"/>
                    <a:pt x="260811" y="414304"/>
                    <a:pt x="262004" y="412572"/>
                  </a:cubicBezTo>
                  <a:lnTo>
                    <a:pt x="280114" y="388749"/>
                  </a:lnTo>
                  <a:cubicBezTo>
                    <a:pt x="280873" y="387666"/>
                    <a:pt x="281307" y="386258"/>
                    <a:pt x="281307" y="384851"/>
                  </a:cubicBezTo>
                  <a:lnTo>
                    <a:pt x="281307" y="346626"/>
                  </a:lnTo>
                  <a:cubicBezTo>
                    <a:pt x="281307" y="344352"/>
                    <a:pt x="280222" y="342295"/>
                    <a:pt x="278270" y="341104"/>
                  </a:cubicBezTo>
                  <a:cubicBezTo>
                    <a:pt x="276318" y="339912"/>
                    <a:pt x="273933" y="339912"/>
                    <a:pt x="271981" y="340887"/>
                  </a:cubicBezTo>
                  <a:close/>
                  <a:moveTo>
                    <a:pt x="190755" y="340887"/>
                  </a:moveTo>
                  <a:cubicBezTo>
                    <a:pt x="188695" y="339912"/>
                    <a:pt x="186309" y="339912"/>
                    <a:pt x="184357" y="341104"/>
                  </a:cubicBezTo>
                  <a:cubicBezTo>
                    <a:pt x="182513" y="342295"/>
                    <a:pt x="181321" y="344352"/>
                    <a:pt x="181321" y="346626"/>
                  </a:cubicBezTo>
                  <a:lnTo>
                    <a:pt x="181212" y="384851"/>
                  </a:lnTo>
                  <a:cubicBezTo>
                    <a:pt x="181212" y="386258"/>
                    <a:pt x="181754" y="387666"/>
                    <a:pt x="182513" y="388749"/>
                  </a:cubicBezTo>
                  <a:lnTo>
                    <a:pt x="200624" y="412680"/>
                  </a:lnTo>
                  <a:cubicBezTo>
                    <a:pt x="201817" y="414304"/>
                    <a:pt x="203769" y="415170"/>
                    <a:pt x="205721" y="415170"/>
                  </a:cubicBezTo>
                  <a:cubicBezTo>
                    <a:pt x="206263" y="415170"/>
                    <a:pt x="206914" y="415062"/>
                    <a:pt x="207456" y="414954"/>
                  </a:cubicBezTo>
                  <a:cubicBezTo>
                    <a:pt x="209950" y="414196"/>
                    <a:pt x="211794" y="412030"/>
                    <a:pt x="212119" y="409431"/>
                  </a:cubicBezTo>
                  <a:lnTo>
                    <a:pt x="215589" y="375322"/>
                  </a:lnTo>
                  <a:cubicBezTo>
                    <a:pt x="215806" y="373589"/>
                    <a:pt x="215264" y="371748"/>
                    <a:pt x="213963" y="370449"/>
                  </a:cubicBezTo>
                  <a:cubicBezTo>
                    <a:pt x="213312" y="369691"/>
                    <a:pt x="212553" y="369149"/>
                    <a:pt x="211577" y="368716"/>
                  </a:cubicBezTo>
                  <a:lnTo>
                    <a:pt x="211577" y="352798"/>
                  </a:lnTo>
                  <a:cubicBezTo>
                    <a:pt x="211577" y="349658"/>
                    <a:pt x="209299" y="346951"/>
                    <a:pt x="206263" y="346409"/>
                  </a:cubicBezTo>
                  <a:cubicBezTo>
                    <a:pt x="201166" y="345543"/>
                    <a:pt x="195961" y="343702"/>
                    <a:pt x="190755" y="340887"/>
                  </a:cubicBezTo>
                  <a:close/>
                  <a:moveTo>
                    <a:pt x="200624" y="168497"/>
                  </a:moveTo>
                  <a:cubicBezTo>
                    <a:pt x="182513" y="168497"/>
                    <a:pt x="164945" y="175861"/>
                    <a:pt x="156161" y="180300"/>
                  </a:cubicBezTo>
                  <a:cubicBezTo>
                    <a:pt x="153884" y="181383"/>
                    <a:pt x="152583" y="183657"/>
                    <a:pt x="152583" y="186039"/>
                  </a:cubicBezTo>
                  <a:lnTo>
                    <a:pt x="152583" y="197518"/>
                  </a:lnTo>
                  <a:lnTo>
                    <a:pt x="149980" y="197518"/>
                  </a:lnTo>
                  <a:cubicBezTo>
                    <a:pt x="146401" y="197518"/>
                    <a:pt x="143473" y="200333"/>
                    <a:pt x="143473" y="203906"/>
                  </a:cubicBezTo>
                  <a:lnTo>
                    <a:pt x="143473" y="214410"/>
                  </a:lnTo>
                  <a:cubicBezTo>
                    <a:pt x="143473" y="216576"/>
                    <a:pt x="144666" y="218633"/>
                    <a:pt x="146401" y="219824"/>
                  </a:cubicBezTo>
                  <a:lnTo>
                    <a:pt x="152691" y="223831"/>
                  </a:lnTo>
                  <a:lnTo>
                    <a:pt x="153016" y="226538"/>
                  </a:lnTo>
                  <a:cubicBezTo>
                    <a:pt x="155077" y="241806"/>
                    <a:pt x="163644" y="261731"/>
                    <a:pt x="176007" y="279598"/>
                  </a:cubicBezTo>
                  <a:cubicBezTo>
                    <a:pt x="191731" y="302338"/>
                    <a:pt x="206480" y="312516"/>
                    <a:pt x="214071" y="312516"/>
                  </a:cubicBezTo>
                  <a:lnTo>
                    <a:pt x="248557" y="312516"/>
                  </a:lnTo>
                  <a:cubicBezTo>
                    <a:pt x="256148" y="312516"/>
                    <a:pt x="270896" y="302338"/>
                    <a:pt x="286621" y="279598"/>
                  </a:cubicBezTo>
                  <a:cubicBezTo>
                    <a:pt x="298984" y="261731"/>
                    <a:pt x="307551" y="241806"/>
                    <a:pt x="309611" y="226538"/>
                  </a:cubicBezTo>
                  <a:lnTo>
                    <a:pt x="309936" y="223831"/>
                  </a:lnTo>
                  <a:lnTo>
                    <a:pt x="316226" y="219824"/>
                  </a:lnTo>
                  <a:cubicBezTo>
                    <a:pt x="318070" y="218633"/>
                    <a:pt x="319154" y="216576"/>
                    <a:pt x="319154" y="214410"/>
                  </a:cubicBezTo>
                  <a:lnTo>
                    <a:pt x="319154" y="203906"/>
                  </a:lnTo>
                  <a:cubicBezTo>
                    <a:pt x="319154" y="200333"/>
                    <a:pt x="316226" y="197518"/>
                    <a:pt x="312756" y="197518"/>
                  </a:cubicBezTo>
                  <a:lnTo>
                    <a:pt x="309177" y="197518"/>
                  </a:lnTo>
                  <a:cubicBezTo>
                    <a:pt x="308744" y="196651"/>
                    <a:pt x="307984" y="195893"/>
                    <a:pt x="307117" y="195352"/>
                  </a:cubicBezTo>
                  <a:cubicBezTo>
                    <a:pt x="305382" y="194161"/>
                    <a:pt x="302996" y="193944"/>
                    <a:pt x="301044" y="194919"/>
                  </a:cubicBezTo>
                  <a:cubicBezTo>
                    <a:pt x="292477" y="198709"/>
                    <a:pt x="283910" y="200658"/>
                    <a:pt x="275668" y="200658"/>
                  </a:cubicBezTo>
                  <a:cubicBezTo>
                    <a:pt x="261028" y="200658"/>
                    <a:pt x="247797" y="194702"/>
                    <a:pt x="236302" y="182791"/>
                  </a:cubicBezTo>
                  <a:cubicBezTo>
                    <a:pt x="227193" y="173370"/>
                    <a:pt x="215155" y="168497"/>
                    <a:pt x="200624" y="168497"/>
                  </a:cubicBezTo>
                  <a:close/>
                  <a:moveTo>
                    <a:pt x="426321" y="71765"/>
                  </a:moveTo>
                  <a:cubicBezTo>
                    <a:pt x="433372" y="71765"/>
                    <a:pt x="439012" y="77398"/>
                    <a:pt x="439012" y="84331"/>
                  </a:cubicBezTo>
                  <a:lnTo>
                    <a:pt x="439012" y="99173"/>
                  </a:lnTo>
                  <a:cubicBezTo>
                    <a:pt x="449860" y="101231"/>
                    <a:pt x="458321" y="105564"/>
                    <a:pt x="464721" y="112498"/>
                  </a:cubicBezTo>
                  <a:cubicBezTo>
                    <a:pt x="467650" y="115639"/>
                    <a:pt x="468843" y="120081"/>
                    <a:pt x="467758" y="124306"/>
                  </a:cubicBezTo>
                  <a:cubicBezTo>
                    <a:pt x="466565" y="128531"/>
                    <a:pt x="463419" y="131780"/>
                    <a:pt x="459297" y="133080"/>
                  </a:cubicBezTo>
                  <a:lnTo>
                    <a:pt x="452789" y="135139"/>
                  </a:lnTo>
                  <a:cubicBezTo>
                    <a:pt x="448016" y="136655"/>
                    <a:pt x="442809" y="135247"/>
                    <a:pt x="439555" y="131455"/>
                  </a:cubicBezTo>
                  <a:cubicBezTo>
                    <a:pt x="436192" y="127772"/>
                    <a:pt x="431311" y="125931"/>
                    <a:pt x="425019" y="125931"/>
                  </a:cubicBezTo>
                  <a:cubicBezTo>
                    <a:pt x="419921" y="125931"/>
                    <a:pt x="413738" y="127122"/>
                    <a:pt x="413738" y="132972"/>
                  </a:cubicBezTo>
                  <a:cubicBezTo>
                    <a:pt x="413738" y="134597"/>
                    <a:pt x="414388" y="136005"/>
                    <a:pt x="415582" y="137197"/>
                  </a:cubicBezTo>
                  <a:cubicBezTo>
                    <a:pt x="416883" y="138389"/>
                    <a:pt x="420463" y="139689"/>
                    <a:pt x="426429" y="140989"/>
                  </a:cubicBezTo>
                  <a:cubicBezTo>
                    <a:pt x="440097" y="144022"/>
                    <a:pt x="450077" y="146730"/>
                    <a:pt x="456043" y="149113"/>
                  </a:cubicBezTo>
                  <a:cubicBezTo>
                    <a:pt x="462118" y="151497"/>
                    <a:pt x="467216" y="155613"/>
                    <a:pt x="471230" y="161355"/>
                  </a:cubicBezTo>
                  <a:cubicBezTo>
                    <a:pt x="475243" y="167096"/>
                    <a:pt x="477304" y="174030"/>
                    <a:pt x="477304" y="181829"/>
                  </a:cubicBezTo>
                  <a:cubicBezTo>
                    <a:pt x="477304" y="192771"/>
                    <a:pt x="473291" y="202087"/>
                    <a:pt x="465480" y="209454"/>
                  </a:cubicBezTo>
                  <a:cubicBezTo>
                    <a:pt x="458863" y="215737"/>
                    <a:pt x="449968" y="219962"/>
                    <a:pt x="439012" y="222020"/>
                  </a:cubicBezTo>
                  <a:lnTo>
                    <a:pt x="439012" y="242278"/>
                  </a:lnTo>
                  <a:cubicBezTo>
                    <a:pt x="439012" y="249320"/>
                    <a:pt x="433372" y="254953"/>
                    <a:pt x="426321" y="254953"/>
                  </a:cubicBezTo>
                  <a:cubicBezTo>
                    <a:pt x="419378" y="254953"/>
                    <a:pt x="413738" y="249320"/>
                    <a:pt x="413738" y="242278"/>
                  </a:cubicBezTo>
                  <a:lnTo>
                    <a:pt x="413738" y="222670"/>
                  </a:lnTo>
                  <a:cubicBezTo>
                    <a:pt x="397683" y="220504"/>
                    <a:pt x="385751" y="213571"/>
                    <a:pt x="378158" y="202087"/>
                  </a:cubicBezTo>
                  <a:cubicBezTo>
                    <a:pt x="375771" y="198512"/>
                    <a:pt x="375337" y="194071"/>
                    <a:pt x="377073" y="190171"/>
                  </a:cubicBezTo>
                  <a:cubicBezTo>
                    <a:pt x="378700" y="186271"/>
                    <a:pt x="382171" y="183454"/>
                    <a:pt x="386402" y="182696"/>
                  </a:cubicBezTo>
                  <a:lnTo>
                    <a:pt x="395948" y="180963"/>
                  </a:lnTo>
                  <a:cubicBezTo>
                    <a:pt x="400721" y="180096"/>
                    <a:pt x="405710" y="182046"/>
                    <a:pt x="408531" y="186163"/>
                  </a:cubicBezTo>
                  <a:cubicBezTo>
                    <a:pt x="412110" y="191254"/>
                    <a:pt x="418185" y="193963"/>
                    <a:pt x="426646" y="193963"/>
                  </a:cubicBezTo>
                  <a:cubicBezTo>
                    <a:pt x="439555" y="193963"/>
                    <a:pt x="439555" y="188763"/>
                    <a:pt x="439555" y="187138"/>
                  </a:cubicBezTo>
                  <a:cubicBezTo>
                    <a:pt x="439555" y="184646"/>
                    <a:pt x="438578" y="182913"/>
                    <a:pt x="436626" y="181504"/>
                  </a:cubicBezTo>
                  <a:cubicBezTo>
                    <a:pt x="434673" y="180096"/>
                    <a:pt x="430985" y="178905"/>
                    <a:pt x="425778" y="177821"/>
                  </a:cubicBezTo>
                  <a:cubicBezTo>
                    <a:pt x="404734" y="173488"/>
                    <a:pt x="391283" y="167963"/>
                    <a:pt x="385534" y="161355"/>
                  </a:cubicBezTo>
                  <a:cubicBezTo>
                    <a:pt x="379785" y="154530"/>
                    <a:pt x="376964" y="147055"/>
                    <a:pt x="376964" y="138280"/>
                  </a:cubicBezTo>
                  <a:cubicBezTo>
                    <a:pt x="376964" y="128639"/>
                    <a:pt x="380110" y="120081"/>
                    <a:pt x="386402" y="112714"/>
                  </a:cubicBezTo>
                  <a:cubicBezTo>
                    <a:pt x="392368" y="105564"/>
                    <a:pt x="401588" y="100906"/>
                    <a:pt x="413738" y="98848"/>
                  </a:cubicBezTo>
                  <a:lnTo>
                    <a:pt x="413738" y="84331"/>
                  </a:lnTo>
                  <a:cubicBezTo>
                    <a:pt x="413738" y="77398"/>
                    <a:pt x="419378" y="71765"/>
                    <a:pt x="426321" y="71765"/>
                  </a:cubicBezTo>
                  <a:close/>
                  <a:moveTo>
                    <a:pt x="215047" y="46785"/>
                  </a:moveTo>
                  <a:lnTo>
                    <a:pt x="247581" y="46785"/>
                  </a:lnTo>
                  <a:cubicBezTo>
                    <a:pt x="302779" y="46785"/>
                    <a:pt x="347675" y="91723"/>
                    <a:pt x="347675" y="146840"/>
                  </a:cubicBezTo>
                  <a:lnTo>
                    <a:pt x="347675" y="178243"/>
                  </a:lnTo>
                  <a:cubicBezTo>
                    <a:pt x="351471" y="183441"/>
                    <a:pt x="353423" y="189721"/>
                    <a:pt x="353423" y="196110"/>
                  </a:cubicBezTo>
                  <a:lnTo>
                    <a:pt x="353423" y="218525"/>
                  </a:lnTo>
                  <a:cubicBezTo>
                    <a:pt x="353423" y="227621"/>
                    <a:pt x="349302" y="236284"/>
                    <a:pt x="342362" y="242131"/>
                  </a:cubicBezTo>
                  <a:cubicBezTo>
                    <a:pt x="340626" y="247654"/>
                    <a:pt x="338458" y="253393"/>
                    <a:pt x="335963" y="259132"/>
                  </a:cubicBezTo>
                  <a:cubicBezTo>
                    <a:pt x="330758" y="272559"/>
                    <a:pt x="323275" y="286528"/>
                    <a:pt x="314383" y="299522"/>
                  </a:cubicBezTo>
                  <a:cubicBezTo>
                    <a:pt x="310587" y="305045"/>
                    <a:pt x="305599" y="311650"/>
                    <a:pt x="299743" y="318147"/>
                  </a:cubicBezTo>
                  <a:cubicBezTo>
                    <a:pt x="305056" y="321937"/>
                    <a:pt x="308852" y="326485"/>
                    <a:pt x="310587" y="331683"/>
                  </a:cubicBezTo>
                  <a:lnTo>
                    <a:pt x="382052" y="353231"/>
                  </a:lnTo>
                  <a:cubicBezTo>
                    <a:pt x="432263" y="367742"/>
                    <a:pt x="462627" y="578464"/>
                    <a:pt x="462627" y="587560"/>
                  </a:cubicBezTo>
                  <a:cubicBezTo>
                    <a:pt x="462627" y="598064"/>
                    <a:pt x="454169" y="606510"/>
                    <a:pt x="443758" y="606510"/>
                  </a:cubicBezTo>
                  <a:lnTo>
                    <a:pt x="18978" y="606510"/>
                  </a:lnTo>
                  <a:cubicBezTo>
                    <a:pt x="8459" y="606510"/>
                    <a:pt x="0" y="598064"/>
                    <a:pt x="0" y="587560"/>
                  </a:cubicBezTo>
                  <a:cubicBezTo>
                    <a:pt x="0" y="586586"/>
                    <a:pt x="109" y="585611"/>
                    <a:pt x="217" y="584636"/>
                  </a:cubicBezTo>
                  <a:cubicBezTo>
                    <a:pt x="217" y="584636"/>
                    <a:pt x="30365" y="367742"/>
                    <a:pt x="80575" y="353231"/>
                  </a:cubicBezTo>
                  <a:lnTo>
                    <a:pt x="152040" y="331683"/>
                  </a:lnTo>
                  <a:cubicBezTo>
                    <a:pt x="153775" y="326485"/>
                    <a:pt x="157571" y="321937"/>
                    <a:pt x="162885" y="318147"/>
                  </a:cubicBezTo>
                  <a:cubicBezTo>
                    <a:pt x="157029" y="311650"/>
                    <a:pt x="152040" y="305045"/>
                    <a:pt x="148353" y="299522"/>
                  </a:cubicBezTo>
                  <a:cubicBezTo>
                    <a:pt x="139352" y="286528"/>
                    <a:pt x="131870" y="272559"/>
                    <a:pt x="126664" y="259132"/>
                  </a:cubicBezTo>
                  <a:cubicBezTo>
                    <a:pt x="124170" y="253393"/>
                    <a:pt x="122001" y="247654"/>
                    <a:pt x="120266" y="242131"/>
                  </a:cubicBezTo>
                  <a:cubicBezTo>
                    <a:pt x="113325" y="236284"/>
                    <a:pt x="109205" y="227621"/>
                    <a:pt x="109205" y="218525"/>
                  </a:cubicBezTo>
                  <a:lnTo>
                    <a:pt x="109205" y="196110"/>
                  </a:lnTo>
                  <a:cubicBezTo>
                    <a:pt x="109205" y="189721"/>
                    <a:pt x="111265" y="183441"/>
                    <a:pt x="114952" y="178243"/>
                  </a:cubicBezTo>
                  <a:lnTo>
                    <a:pt x="114952" y="146840"/>
                  </a:lnTo>
                  <a:cubicBezTo>
                    <a:pt x="114952" y="91723"/>
                    <a:pt x="159848" y="46785"/>
                    <a:pt x="215047" y="46785"/>
                  </a:cubicBezTo>
                  <a:close/>
                  <a:moveTo>
                    <a:pt x="414825" y="0"/>
                  </a:moveTo>
                  <a:cubicBezTo>
                    <a:pt x="504940" y="0"/>
                    <a:pt x="578354" y="73314"/>
                    <a:pt x="578354" y="163305"/>
                  </a:cubicBezTo>
                  <a:cubicBezTo>
                    <a:pt x="578354" y="253404"/>
                    <a:pt x="504940" y="326718"/>
                    <a:pt x="414825" y="326718"/>
                  </a:cubicBezTo>
                  <a:cubicBezTo>
                    <a:pt x="389667" y="326718"/>
                    <a:pt x="365918" y="320979"/>
                    <a:pt x="344664" y="310907"/>
                  </a:cubicBezTo>
                  <a:cubicBezTo>
                    <a:pt x="350737" y="300620"/>
                    <a:pt x="355942" y="290115"/>
                    <a:pt x="360063" y="279719"/>
                  </a:cubicBezTo>
                  <a:cubicBezTo>
                    <a:pt x="376654" y="287516"/>
                    <a:pt x="395198" y="291956"/>
                    <a:pt x="414825" y="291956"/>
                  </a:cubicBezTo>
                  <a:cubicBezTo>
                    <a:pt x="485854" y="291956"/>
                    <a:pt x="543545" y="234236"/>
                    <a:pt x="543545" y="163305"/>
                  </a:cubicBezTo>
                  <a:cubicBezTo>
                    <a:pt x="543545" y="92482"/>
                    <a:pt x="485854" y="34762"/>
                    <a:pt x="414825" y="34762"/>
                  </a:cubicBezTo>
                  <a:cubicBezTo>
                    <a:pt x="386414" y="34762"/>
                    <a:pt x="360171" y="43967"/>
                    <a:pt x="338808" y="59561"/>
                  </a:cubicBezTo>
                  <a:cubicBezTo>
                    <a:pt x="330675" y="50897"/>
                    <a:pt x="321458" y="43317"/>
                    <a:pt x="311264" y="37036"/>
                  </a:cubicBezTo>
                  <a:cubicBezTo>
                    <a:pt x="339459" y="13861"/>
                    <a:pt x="375570" y="0"/>
                    <a:pt x="4148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grpSp>
          <p:nvGrpSpPr>
            <p:cNvPr id="19" name="iṡḷíḋé"/>
            <p:cNvGrpSpPr/>
            <p:nvPr/>
          </p:nvGrpSpPr>
          <p:grpSpPr>
            <a:xfrm>
              <a:off x="6117166" y="4694834"/>
              <a:ext cx="2679701" cy="1331407"/>
              <a:chOff x="673099" y="3921579"/>
              <a:chExt cx="2609851" cy="1331407"/>
            </a:xfrm>
          </p:grpSpPr>
          <p:sp>
            <p:nvSpPr>
              <p:cNvPr id="32" name="íŝļíďê">
                <a:extLst>
                  <a:ext uri="{FF2B5EF4-FFF2-40B4-BE49-F238E27FC236}">
                    <a16:creationId xmlns:a16="http://schemas.microsoft.com/office/drawing/2014/main" id="{677D5A0B-CFB6-41B8-8A73-9EFB25CB65AD}"/>
                  </a:ext>
                </a:extLst>
              </p:cNvPr>
              <p:cNvSpPr txBox="1"/>
              <p:nvPr/>
            </p:nvSpPr>
            <p:spPr>
              <a:xfrm flipH="1">
                <a:off x="673099" y="4279114"/>
                <a:ext cx="2609849" cy="97387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endPara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……</a:t>
                </a:r>
              </a:p>
            </p:txBody>
          </p:sp>
          <p:sp>
            <p:nvSpPr>
              <p:cNvPr id="33" name="ïṩlîďê">
                <a:extLst>
                  <a:ext uri="{FF2B5EF4-FFF2-40B4-BE49-F238E27FC236}">
                    <a16:creationId xmlns:a16="http://schemas.microsoft.com/office/drawing/2014/main" id="{9B5F056E-198C-47B3-BC4D-CBD89576D15E}"/>
                  </a:ext>
                </a:extLst>
              </p:cNvPr>
              <p:cNvSpPr/>
              <p:nvPr/>
            </p:nvSpPr>
            <p:spPr>
              <a:xfrm flipH="1">
                <a:off x="673101" y="3921579"/>
                <a:ext cx="2609849" cy="35753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zh-CN" altLang="en-US" b="1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输入标题</a:t>
                </a:r>
                <a:endParaRPr lang="zh-CN" altLang="en-US" b="1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sp>
          <p:nvSpPr>
            <p:cNvPr id="20" name="ïṡ1íḓe">
              <a:extLst>
                <a:ext uri="{FF2B5EF4-FFF2-40B4-BE49-F238E27FC236}">
                  <a16:creationId xmlns:a16="http://schemas.microsoft.com/office/drawing/2014/main" id="{3783E512-B649-433E-87FB-88852672BC07}"/>
                </a:ext>
              </a:extLst>
            </p:cNvPr>
            <p:cNvSpPr/>
            <p:nvPr/>
          </p:nvSpPr>
          <p:spPr>
            <a:xfrm>
              <a:off x="9277488" y="2734805"/>
              <a:ext cx="1803123" cy="180312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21" name="îSļïde">
              <a:extLst>
                <a:ext uri="{FF2B5EF4-FFF2-40B4-BE49-F238E27FC236}">
                  <a16:creationId xmlns:a16="http://schemas.microsoft.com/office/drawing/2014/main" id="{6422A25B-EA80-4294-A7DE-21AEAFF91A10}"/>
                </a:ext>
              </a:extLst>
            </p:cNvPr>
            <p:cNvSpPr/>
            <p:nvPr/>
          </p:nvSpPr>
          <p:spPr>
            <a:xfrm>
              <a:off x="9139632" y="2596949"/>
              <a:ext cx="2078834" cy="2078834"/>
            </a:xfrm>
            <a:prstGeom prst="arc">
              <a:avLst>
                <a:gd name="adj1" fmla="val 6709212"/>
                <a:gd name="adj2" fmla="val 4107355"/>
              </a:avLst>
            </a:prstGeom>
            <a:ln>
              <a:solidFill>
                <a:schemeClr val="bg1">
                  <a:lumMod val="7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lang="zh-CN" altLang="en-US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22" name="ïṣ1îḑe">
              <a:extLst>
                <a:ext uri="{FF2B5EF4-FFF2-40B4-BE49-F238E27FC236}">
                  <a16:creationId xmlns:a16="http://schemas.microsoft.com/office/drawing/2014/main" id="{C48F3D69-CE8B-46E5-8292-C8D12E21B69C}"/>
                </a:ext>
              </a:extLst>
            </p:cNvPr>
            <p:cNvSpPr/>
            <p:nvPr/>
          </p:nvSpPr>
          <p:spPr>
            <a:xfrm>
              <a:off x="9830234" y="3270569"/>
              <a:ext cx="697631" cy="731594"/>
            </a:xfrm>
            <a:custGeom>
              <a:avLst/>
              <a:gdLst>
                <a:gd name="connsiteX0" fmla="*/ 271981 w 578354"/>
                <a:gd name="connsiteY0" fmla="*/ 340887 h 606510"/>
                <a:gd name="connsiteX1" fmla="*/ 256365 w 578354"/>
                <a:gd name="connsiteY1" fmla="*/ 346409 h 606510"/>
                <a:gd name="connsiteX2" fmla="*/ 251051 w 578354"/>
                <a:gd name="connsiteY2" fmla="*/ 352798 h 606510"/>
                <a:gd name="connsiteX3" fmla="*/ 251051 w 578354"/>
                <a:gd name="connsiteY3" fmla="*/ 368716 h 606510"/>
                <a:gd name="connsiteX4" fmla="*/ 248665 w 578354"/>
                <a:gd name="connsiteY4" fmla="*/ 370449 h 606510"/>
                <a:gd name="connsiteX5" fmla="*/ 247038 w 578354"/>
                <a:gd name="connsiteY5" fmla="*/ 375322 h 606510"/>
                <a:gd name="connsiteX6" fmla="*/ 250509 w 578354"/>
                <a:gd name="connsiteY6" fmla="*/ 409431 h 606510"/>
                <a:gd name="connsiteX7" fmla="*/ 255172 w 578354"/>
                <a:gd name="connsiteY7" fmla="*/ 414954 h 606510"/>
                <a:gd name="connsiteX8" fmla="*/ 256907 w 578354"/>
                <a:gd name="connsiteY8" fmla="*/ 415170 h 606510"/>
                <a:gd name="connsiteX9" fmla="*/ 262004 w 578354"/>
                <a:gd name="connsiteY9" fmla="*/ 412572 h 606510"/>
                <a:gd name="connsiteX10" fmla="*/ 280114 w 578354"/>
                <a:gd name="connsiteY10" fmla="*/ 388749 h 606510"/>
                <a:gd name="connsiteX11" fmla="*/ 281307 w 578354"/>
                <a:gd name="connsiteY11" fmla="*/ 384851 h 606510"/>
                <a:gd name="connsiteX12" fmla="*/ 281307 w 578354"/>
                <a:gd name="connsiteY12" fmla="*/ 346626 h 606510"/>
                <a:gd name="connsiteX13" fmla="*/ 278270 w 578354"/>
                <a:gd name="connsiteY13" fmla="*/ 341104 h 606510"/>
                <a:gd name="connsiteX14" fmla="*/ 271981 w 578354"/>
                <a:gd name="connsiteY14" fmla="*/ 340887 h 606510"/>
                <a:gd name="connsiteX15" fmla="*/ 190755 w 578354"/>
                <a:gd name="connsiteY15" fmla="*/ 340887 h 606510"/>
                <a:gd name="connsiteX16" fmla="*/ 184357 w 578354"/>
                <a:gd name="connsiteY16" fmla="*/ 341104 h 606510"/>
                <a:gd name="connsiteX17" fmla="*/ 181321 w 578354"/>
                <a:gd name="connsiteY17" fmla="*/ 346626 h 606510"/>
                <a:gd name="connsiteX18" fmla="*/ 181212 w 578354"/>
                <a:gd name="connsiteY18" fmla="*/ 384851 h 606510"/>
                <a:gd name="connsiteX19" fmla="*/ 182513 w 578354"/>
                <a:gd name="connsiteY19" fmla="*/ 388749 h 606510"/>
                <a:gd name="connsiteX20" fmla="*/ 200624 w 578354"/>
                <a:gd name="connsiteY20" fmla="*/ 412680 h 606510"/>
                <a:gd name="connsiteX21" fmla="*/ 205721 w 578354"/>
                <a:gd name="connsiteY21" fmla="*/ 415170 h 606510"/>
                <a:gd name="connsiteX22" fmla="*/ 207456 w 578354"/>
                <a:gd name="connsiteY22" fmla="*/ 414954 h 606510"/>
                <a:gd name="connsiteX23" fmla="*/ 212119 w 578354"/>
                <a:gd name="connsiteY23" fmla="*/ 409431 h 606510"/>
                <a:gd name="connsiteX24" fmla="*/ 215589 w 578354"/>
                <a:gd name="connsiteY24" fmla="*/ 375322 h 606510"/>
                <a:gd name="connsiteX25" fmla="*/ 213963 w 578354"/>
                <a:gd name="connsiteY25" fmla="*/ 370449 h 606510"/>
                <a:gd name="connsiteX26" fmla="*/ 211577 w 578354"/>
                <a:gd name="connsiteY26" fmla="*/ 368716 h 606510"/>
                <a:gd name="connsiteX27" fmla="*/ 211577 w 578354"/>
                <a:gd name="connsiteY27" fmla="*/ 352798 h 606510"/>
                <a:gd name="connsiteX28" fmla="*/ 206263 w 578354"/>
                <a:gd name="connsiteY28" fmla="*/ 346409 h 606510"/>
                <a:gd name="connsiteX29" fmla="*/ 190755 w 578354"/>
                <a:gd name="connsiteY29" fmla="*/ 340887 h 606510"/>
                <a:gd name="connsiteX30" fmla="*/ 200624 w 578354"/>
                <a:gd name="connsiteY30" fmla="*/ 168497 h 606510"/>
                <a:gd name="connsiteX31" fmla="*/ 156161 w 578354"/>
                <a:gd name="connsiteY31" fmla="*/ 180300 h 606510"/>
                <a:gd name="connsiteX32" fmla="*/ 152583 w 578354"/>
                <a:gd name="connsiteY32" fmla="*/ 186039 h 606510"/>
                <a:gd name="connsiteX33" fmla="*/ 152583 w 578354"/>
                <a:gd name="connsiteY33" fmla="*/ 197518 h 606510"/>
                <a:gd name="connsiteX34" fmla="*/ 149980 w 578354"/>
                <a:gd name="connsiteY34" fmla="*/ 197518 h 606510"/>
                <a:gd name="connsiteX35" fmla="*/ 143473 w 578354"/>
                <a:gd name="connsiteY35" fmla="*/ 203906 h 606510"/>
                <a:gd name="connsiteX36" fmla="*/ 143473 w 578354"/>
                <a:gd name="connsiteY36" fmla="*/ 214410 h 606510"/>
                <a:gd name="connsiteX37" fmla="*/ 146401 w 578354"/>
                <a:gd name="connsiteY37" fmla="*/ 219824 h 606510"/>
                <a:gd name="connsiteX38" fmla="*/ 152691 w 578354"/>
                <a:gd name="connsiteY38" fmla="*/ 223831 h 606510"/>
                <a:gd name="connsiteX39" fmla="*/ 153016 w 578354"/>
                <a:gd name="connsiteY39" fmla="*/ 226538 h 606510"/>
                <a:gd name="connsiteX40" fmla="*/ 176007 w 578354"/>
                <a:gd name="connsiteY40" fmla="*/ 279598 h 606510"/>
                <a:gd name="connsiteX41" fmla="*/ 214071 w 578354"/>
                <a:gd name="connsiteY41" fmla="*/ 312516 h 606510"/>
                <a:gd name="connsiteX42" fmla="*/ 248557 w 578354"/>
                <a:gd name="connsiteY42" fmla="*/ 312516 h 606510"/>
                <a:gd name="connsiteX43" fmla="*/ 286621 w 578354"/>
                <a:gd name="connsiteY43" fmla="*/ 279598 h 606510"/>
                <a:gd name="connsiteX44" fmla="*/ 309611 w 578354"/>
                <a:gd name="connsiteY44" fmla="*/ 226538 h 606510"/>
                <a:gd name="connsiteX45" fmla="*/ 309936 w 578354"/>
                <a:gd name="connsiteY45" fmla="*/ 223831 h 606510"/>
                <a:gd name="connsiteX46" fmla="*/ 316226 w 578354"/>
                <a:gd name="connsiteY46" fmla="*/ 219824 h 606510"/>
                <a:gd name="connsiteX47" fmla="*/ 319154 w 578354"/>
                <a:gd name="connsiteY47" fmla="*/ 214410 h 606510"/>
                <a:gd name="connsiteX48" fmla="*/ 319154 w 578354"/>
                <a:gd name="connsiteY48" fmla="*/ 203906 h 606510"/>
                <a:gd name="connsiteX49" fmla="*/ 312756 w 578354"/>
                <a:gd name="connsiteY49" fmla="*/ 197518 h 606510"/>
                <a:gd name="connsiteX50" fmla="*/ 309177 w 578354"/>
                <a:gd name="connsiteY50" fmla="*/ 197518 h 606510"/>
                <a:gd name="connsiteX51" fmla="*/ 307117 w 578354"/>
                <a:gd name="connsiteY51" fmla="*/ 195352 h 606510"/>
                <a:gd name="connsiteX52" fmla="*/ 301044 w 578354"/>
                <a:gd name="connsiteY52" fmla="*/ 194919 h 606510"/>
                <a:gd name="connsiteX53" fmla="*/ 275668 w 578354"/>
                <a:gd name="connsiteY53" fmla="*/ 200658 h 606510"/>
                <a:gd name="connsiteX54" fmla="*/ 236302 w 578354"/>
                <a:gd name="connsiteY54" fmla="*/ 182791 h 606510"/>
                <a:gd name="connsiteX55" fmla="*/ 200624 w 578354"/>
                <a:gd name="connsiteY55" fmla="*/ 168497 h 606510"/>
                <a:gd name="connsiteX56" fmla="*/ 426321 w 578354"/>
                <a:gd name="connsiteY56" fmla="*/ 71765 h 606510"/>
                <a:gd name="connsiteX57" fmla="*/ 439012 w 578354"/>
                <a:gd name="connsiteY57" fmla="*/ 84331 h 606510"/>
                <a:gd name="connsiteX58" fmla="*/ 439012 w 578354"/>
                <a:gd name="connsiteY58" fmla="*/ 99173 h 606510"/>
                <a:gd name="connsiteX59" fmla="*/ 464721 w 578354"/>
                <a:gd name="connsiteY59" fmla="*/ 112498 h 606510"/>
                <a:gd name="connsiteX60" fmla="*/ 467758 w 578354"/>
                <a:gd name="connsiteY60" fmla="*/ 124306 h 606510"/>
                <a:gd name="connsiteX61" fmla="*/ 459297 w 578354"/>
                <a:gd name="connsiteY61" fmla="*/ 133080 h 606510"/>
                <a:gd name="connsiteX62" fmla="*/ 452789 w 578354"/>
                <a:gd name="connsiteY62" fmla="*/ 135139 h 606510"/>
                <a:gd name="connsiteX63" fmla="*/ 439555 w 578354"/>
                <a:gd name="connsiteY63" fmla="*/ 131455 h 606510"/>
                <a:gd name="connsiteX64" fmla="*/ 425019 w 578354"/>
                <a:gd name="connsiteY64" fmla="*/ 125931 h 606510"/>
                <a:gd name="connsiteX65" fmla="*/ 413738 w 578354"/>
                <a:gd name="connsiteY65" fmla="*/ 132972 h 606510"/>
                <a:gd name="connsiteX66" fmla="*/ 415582 w 578354"/>
                <a:gd name="connsiteY66" fmla="*/ 137197 h 606510"/>
                <a:gd name="connsiteX67" fmla="*/ 426429 w 578354"/>
                <a:gd name="connsiteY67" fmla="*/ 140989 h 606510"/>
                <a:gd name="connsiteX68" fmla="*/ 456043 w 578354"/>
                <a:gd name="connsiteY68" fmla="*/ 149113 h 606510"/>
                <a:gd name="connsiteX69" fmla="*/ 471230 w 578354"/>
                <a:gd name="connsiteY69" fmla="*/ 161355 h 606510"/>
                <a:gd name="connsiteX70" fmla="*/ 477304 w 578354"/>
                <a:gd name="connsiteY70" fmla="*/ 181829 h 606510"/>
                <a:gd name="connsiteX71" fmla="*/ 465480 w 578354"/>
                <a:gd name="connsiteY71" fmla="*/ 209454 h 606510"/>
                <a:gd name="connsiteX72" fmla="*/ 439012 w 578354"/>
                <a:gd name="connsiteY72" fmla="*/ 222020 h 606510"/>
                <a:gd name="connsiteX73" fmla="*/ 439012 w 578354"/>
                <a:gd name="connsiteY73" fmla="*/ 242278 h 606510"/>
                <a:gd name="connsiteX74" fmla="*/ 426321 w 578354"/>
                <a:gd name="connsiteY74" fmla="*/ 254953 h 606510"/>
                <a:gd name="connsiteX75" fmla="*/ 413738 w 578354"/>
                <a:gd name="connsiteY75" fmla="*/ 242278 h 606510"/>
                <a:gd name="connsiteX76" fmla="*/ 413738 w 578354"/>
                <a:gd name="connsiteY76" fmla="*/ 222670 h 606510"/>
                <a:gd name="connsiteX77" fmla="*/ 378158 w 578354"/>
                <a:gd name="connsiteY77" fmla="*/ 202087 h 606510"/>
                <a:gd name="connsiteX78" fmla="*/ 377073 w 578354"/>
                <a:gd name="connsiteY78" fmla="*/ 190171 h 606510"/>
                <a:gd name="connsiteX79" fmla="*/ 386402 w 578354"/>
                <a:gd name="connsiteY79" fmla="*/ 182696 h 606510"/>
                <a:gd name="connsiteX80" fmla="*/ 395948 w 578354"/>
                <a:gd name="connsiteY80" fmla="*/ 180963 h 606510"/>
                <a:gd name="connsiteX81" fmla="*/ 408531 w 578354"/>
                <a:gd name="connsiteY81" fmla="*/ 186163 h 606510"/>
                <a:gd name="connsiteX82" fmla="*/ 426646 w 578354"/>
                <a:gd name="connsiteY82" fmla="*/ 193963 h 606510"/>
                <a:gd name="connsiteX83" fmla="*/ 439555 w 578354"/>
                <a:gd name="connsiteY83" fmla="*/ 187138 h 606510"/>
                <a:gd name="connsiteX84" fmla="*/ 436626 w 578354"/>
                <a:gd name="connsiteY84" fmla="*/ 181504 h 606510"/>
                <a:gd name="connsiteX85" fmla="*/ 425778 w 578354"/>
                <a:gd name="connsiteY85" fmla="*/ 177821 h 606510"/>
                <a:gd name="connsiteX86" fmla="*/ 385534 w 578354"/>
                <a:gd name="connsiteY86" fmla="*/ 161355 h 606510"/>
                <a:gd name="connsiteX87" fmla="*/ 376964 w 578354"/>
                <a:gd name="connsiteY87" fmla="*/ 138280 h 606510"/>
                <a:gd name="connsiteX88" fmla="*/ 386402 w 578354"/>
                <a:gd name="connsiteY88" fmla="*/ 112714 h 606510"/>
                <a:gd name="connsiteX89" fmla="*/ 413738 w 578354"/>
                <a:gd name="connsiteY89" fmla="*/ 98848 h 606510"/>
                <a:gd name="connsiteX90" fmla="*/ 413738 w 578354"/>
                <a:gd name="connsiteY90" fmla="*/ 84331 h 606510"/>
                <a:gd name="connsiteX91" fmla="*/ 426321 w 578354"/>
                <a:gd name="connsiteY91" fmla="*/ 71765 h 606510"/>
                <a:gd name="connsiteX92" fmla="*/ 215047 w 578354"/>
                <a:gd name="connsiteY92" fmla="*/ 46785 h 606510"/>
                <a:gd name="connsiteX93" fmla="*/ 247581 w 578354"/>
                <a:gd name="connsiteY93" fmla="*/ 46785 h 606510"/>
                <a:gd name="connsiteX94" fmla="*/ 347675 w 578354"/>
                <a:gd name="connsiteY94" fmla="*/ 146840 h 606510"/>
                <a:gd name="connsiteX95" fmla="*/ 347675 w 578354"/>
                <a:gd name="connsiteY95" fmla="*/ 178243 h 606510"/>
                <a:gd name="connsiteX96" fmla="*/ 353423 w 578354"/>
                <a:gd name="connsiteY96" fmla="*/ 196110 h 606510"/>
                <a:gd name="connsiteX97" fmla="*/ 353423 w 578354"/>
                <a:gd name="connsiteY97" fmla="*/ 218525 h 606510"/>
                <a:gd name="connsiteX98" fmla="*/ 342362 w 578354"/>
                <a:gd name="connsiteY98" fmla="*/ 242131 h 606510"/>
                <a:gd name="connsiteX99" fmla="*/ 335963 w 578354"/>
                <a:gd name="connsiteY99" fmla="*/ 259132 h 606510"/>
                <a:gd name="connsiteX100" fmla="*/ 314383 w 578354"/>
                <a:gd name="connsiteY100" fmla="*/ 299522 h 606510"/>
                <a:gd name="connsiteX101" fmla="*/ 299743 w 578354"/>
                <a:gd name="connsiteY101" fmla="*/ 318147 h 606510"/>
                <a:gd name="connsiteX102" fmla="*/ 310587 w 578354"/>
                <a:gd name="connsiteY102" fmla="*/ 331683 h 606510"/>
                <a:gd name="connsiteX103" fmla="*/ 382052 w 578354"/>
                <a:gd name="connsiteY103" fmla="*/ 353231 h 606510"/>
                <a:gd name="connsiteX104" fmla="*/ 462627 w 578354"/>
                <a:gd name="connsiteY104" fmla="*/ 587560 h 606510"/>
                <a:gd name="connsiteX105" fmla="*/ 443758 w 578354"/>
                <a:gd name="connsiteY105" fmla="*/ 606510 h 606510"/>
                <a:gd name="connsiteX106" fmla="*/ 18978 w 578354"/>
                <a:gd name="connsiteY106" fmla="*/ 606510 h 606510"/>
                <a:gd name="connsiteX107" fmla="*/ 0 w 578354"/>
                <a:gd name="connsiteY107" fmla="*/ 587560 h 606510"/>
                <a:gd name="connsiteX108" fmla="*/ 217 w 578354"/>
                <a:gd name="connsiteY108" fmla="*/ 584636 h 606510"/>
                <a:gd name="connsiteX109" fmla="*/ 80575 w 578354"/>
                <a:gd name="connsiteY109" fmla="*/ 353231 h 606510"/>
                <a:gd name="connsiteX110" fmla="*/ 152040 w 578354"/>
                <a:gd name="connsiteY110" fmla="*/ 331683 h 606510"/>
                <a:gd name="connsiteX111" fmla="*/ 162885 w 578354"/>
                <a:gd name="connsiteY111" fmla="*/ 318147 h 606510"/>
                <a:gd name="connsiteX112" fmla="*/ 148353 w 578354"/>
                <a:gd name="connsiteY112" fmla="*/ 299522 h 606510"/>
                <a:gd name="connsiteX113" fmla="*/ 126664 w 578354"/>
                <a:gd name="connsiteY113" fmla="*/ 259132 h 606510"/>
                <a:gd name="connsiteX114" fmla="*/ 120266 w 578354"/>
                <a:gd name="connsiteY114" fmla="*/ 242131 h 606510"/>
                <a:gd name="connsiteX115" fmla="*/ 109205 w 578354"/>
                <a:gd name="connsiteY115" fmla="*/ 218525 h 606510"/>
                <a:gd name="connsiteX116" fmla="*/ 109205 w 578354"/>
                <a:gd name="connsiteY116" fmla="*/ 196110 h 606510"/>
                <a:gd name="connsiteX117" fmla="*/ 114952 w 578354"/>
                <a:gd name="connsiteY117" fmla="*/ 178243 h 606510"/>
                <a:gd name="connsiteX118" fmla="*/ 114952 w 578354"/>
                <a:gd name="connsiteY118" fmla="*/ 146840 h 606510"/>
                <a:gd name="connsiteX119" fmla="*/ 215047 w 578354"/>
                <a:gd name="connsiteY119" fmla="*/ 46785 h 606510"/>
                <a:gd name="connsiteX120" fmla="*/ 414825 w 578354"/>
                <a:gd name="connsiteY120" fmla="*/ 0 h 606510"/>
                <a:gd name="connsiteX121" fmla="*/ 578354 w 578354"/>
                <a:gd name="connsiteY121" fmla="*/ 163305 h 606510"/>
                <a:gd name="connsiteX122" fmla="*/ 414825 w 578354"/>
                <a:gd name="connsiteY122" fmla="*/ 326718 h 606510"/>
                <a:gd name="connsiteX123" fmla="*/ 344664 w 578354"/>
                <a:gd name="connsiteY123" fmla="*/ 310907 h 606510"/>
                <a:gd name="connsiteX124" fmla="*/ 360063 w 578354"/>
                <a:gd name="connsiteY124" fmla="*/ 279719 h 606510"/>
                <a:gd name="connsiteX125" fmla="*/ 414825 w 578354"/>
                <a:gd name="connsiteY125" fmla="*/ 291956 h 606510"/>
                <a:gd name="connsiteX126" fmla="*/ 543545 w 578354"/>
                <a:gd name="connsiteY126" fmla="*/ 163305 h 606510"/>
                <a:gd name="connsiteX127" fmla="*/ 414825 w 578354"/>
                <a:gd name="connsiteY127" fmla="*/ 34762 h 606510"/>
                <a:gd name="connsiteX128" fmla="*/ 338808 w 578354"/>
                <a:gd name="connsiteY128" fmla="*/ 59561 h 606510"/>
                <a:gd name="connsiteX129" fmla="*/ 311264 w 578354"/>
                <a:gd name="connsiteY129" fmla="*/ 37036 h 606510"/>
                <a:gd name="connsiteX130" fmla="*/ 414825 w 578354"/>
                <a:gd name="connsiteY130" fmla="*/ 0 h 606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</a:cxnLst>
              <a:rect l="l" t="t" r="r" b="b"/>
              <a:pathLst>
                <a:path w="578354" h="606510">
                  <a:moveTo>
                    <a:pt x="271981" y="340887"/>
                  </a:moveTo>
                  <a:cubicBezTo>
                    <a:pt x="266667" y="343702"/>
                    <a:pt x="261461" y="345543"/>
                    <a:pt x="256365" y="346409"/>
                  </a:cubicBezTo>
                  <a:cubicBezTo>
                    <a:pt x="253328" y="346951"/>
                    <a:pt x="251051" y="349658"/>
                    <a:pt x="251051" y="352798"/>
                  </a:cubicBezTo>
                  <a:lnTo>
                    <a:pt x="251051" y="368716"/>
                  </a:lnTo>
                  <a:cubicBezTo>
                    <a:pt x="250183" y="369149"/>
                    <a:pt x="249316" y="369691"/>
                    <a:pt x="248665" y="370449"/>
                  </a:cubicBezTo>
                  <a:cubicBezTo>
                    <a:pt x="247472" y="371748"/>
                    <a:pt x="246821" y="373589"/>
                    <a:pt x="247038" y="375322"/>
                  </a:cubicBezTo>
                  <a:lnTo>
                    <a:pt x="250509" y="409431"/>
                  </a:lnTo>
                  <a:cubicBezTo>
                    <a:pt x="250834" y="412030"/>
                    <a:pt x="252677" y="414196"/>
                    <a:pt x="255172" y="414954"/>
                  </a:cubicBezTo>
                  <a:cubicBezTo>
                    <a:pt x="255822" y="415062"/>
                    <a:pt x="256365" y="415170"/>
                    <a:pt x="256907" y="415170"/>
                  </a:cubicBezTo>
                  <a:cubicBezTo>
                    <a:pt x="258859" y="415170"/>
                    <a:pt x="260811" y="414304"/>
                    <a:pt x="262004" y="412572"/>
                  </a:cubicBezTo>
                  <a:lnTo>
                    <a:pt x="280114" y="388749"/>
                  </a:lnTo>
                  <a:cubicBezTo>
                    <a:pt x="280873" y="387666"/>
                    <a:pt x="281307" y="386258"/>
                    <a:pt x="281307" y="384851"/>
                  </a:cubicBezTo>
                  <a:lnTo>
                    <a:pt x="281307" y="346626"/>
                  </a:lnTo>
                  <a:cubicBezTo>
                    <a:pt x="281307" y="344352"/>
                    <a:pt x="280222" y="342295"/>
                    <a:pt x="278270" y="341104"/>
                  </a:cubicBezTo>
                  <a:cubicBezTo>
                    <a:pt x="276318" y="339912"/>
                    <a:pt x="273933" y="339912"/>
                    <a:pt x="271981" y="340887"/>
                  </a:cubicBezTo>
                  <a:close/>
                  <a:moveTo>
                    <a:pt x="190755" y="340887"/>
                  </a:moveTo>
                  <a:cubicBezTo>
                    <a:pt x="188695" y="339912"/>
                    <a:pt x="186309" y="339912"/>
                    <a:pt x="184357" y="341104"/>
                  </a:cubicBezTo>
                  <a:cubicBezTo>
                    <a:pt x="182513" y="342295"/>
                    <a:pt x="181321" y="344352"/>
                    <a:pt x="181321" y="346626"/>
                  </a:cubicBezTo>
                  <a:lnTo>
                    <a:pt x="181212" y="384851"/>
                  </a:lnTo>
                  <a:cubicBezTo>
                    <a:pt x="181212" y="386258"/>
                    <a:pt x="181754" y="387666"/>
                    <a:pt x="182513" y="388749"/>
                  </a:cubicBezTo>
                  <a:lnTo>
                    <a:pt x="200624" y="412680"/>
                  </a:lnTo>
                  <a:cubicBezTo>
                    <a:pt x="201817" y="414304"/>
                    <a:pt x="203769" y="415170"/>
                    <a:pt x="205721" y="415170"/>
                  </a:cubicBezTo>
                  <a:cubicBezTo>
                    <a:pt x="206263" y="415170"/>
                    <a:pt x="206914" y="415062"/>
                    <a:pt x="207456" y="414954"/>
                  </a:cubicBezTo>
                  <a:cubicBezTo>
                    <a:pt x="209950" y="414196"/>
                    <a:pt x="211794" y="412030"/>
                    <a:pt x="212119" y="409431"/>
                  </a:cubicBezTo>
                  <a:lnTo>
                    <a:pt x="215589" y="375322"/>
                  </a:lnTo>
                  <a:cubicBezTo>
                    <a:pt x="215806" y="373589"/>
                    <a:pt x="215264" y="371748"/>
                    <a:pt x="213963" y="370449"/>
                  </a:cubicBezTo>
                  <a:cubicBezTo>
                    <a:pt x="213312" y="369691"/>
                    <a:pt x="212553" y="369149"/>
                    <a:pt x="211577" y="368716"/>
                  </a:cubicBezTo>
                  <a:lnTo>
                    <a:pt x="211577" y="352798"/>
                  </a:lnTo>
                  <a:cubicBezTo>
                    <a:pt x="211577" y="349658"/>
                    <a:pt x="209299" y="346951"/>
                    <a:pt x="206263" y="346409"/>
                  </a:cubicBezTo>
                  <a:cubicBezTo>
                    <a:pt x="201166" y="345543"/>
                    <a:pt x="195961" y="343702"/>
                    <a:pt x="190755" y="340887"/>
                  </a:cubicBezTo>
                  <a:close/>
                  <a:moveTo>
                    <a:pt x="200624" y="168497"/>
                  </a:moveTo>
                  <a:cubicBezTo>
                    <a:pt x="182513" y="168497"/>
                    <a:pt x="164945" y="175861"/>
                    <a:pt x="156161" y="180300"/>
                  </a:cubicBezTo>
                  <a:cubicBezTo>
                    <a:pt x="153884" y="181383"/>
                    <a:pt x="152583" y="183657"/>
                    <a:pt x="152583" y="186039"/>
                  </a:cubicBezTo>
                  <a:lnTo>
                    <a:pt x="152583" y="197518"/>
                  </a:lnTo>
                  <a:lnTo>
                    <a:pt x="149980" y="197518"/>
                  </a:lnTo>
                  <a:cubicBezTo>
                    <a:pt x="146401" y="197518"/>
                    <a:pt x="143473" y="200333"/>
                    <a:pt x="143473" y="203906"/>
                  </a:cubicBezTo>
                  <a:lnTo>
                    <a:pt x="143473" y="214410"/>
                  </a:lnTo>
                  <a:cubicBezTo>
                    <a:pt x="143473" y="216576"/>
                    <a:pt x="144666" y="218633"/>
                    <a:pt x="146401" y="219824"/>
                  </a:cubicBezTo>
                  <a:lnTo>
                    <a:pt x="152691" y="223831"/>
                  </a:lnTo>
                  <a:lnTo>
                    <a:pt x="153016" y="226538"/>
                  </a:lnTo>
                  <a:cubicBezTo>
                    <a:pt x="155077" y="241806"/>
                    <a:pt x="163644" y="261731"/>
                    <a:pt x="176007" y="279598"/>
                  </a:cubicBezTo>
                  <a:cubicBezTo>
                    <a:pt x="191731" y="302338"/>
                    <a:pt x="206480" y="312516"/>
                    <a:pt x="214071" y="312516"/>
                  </a:cubicBezTo>
                  <a:lnTo>
                    <a:pt x="248557" y="312516"/>
                  </a:lnTo>
                  <a:cubicBezTo>
                    <a:pt x="256148" y="312516"/>
                    <a:pt x="270896" y="302338"/>
                    <a:pt x="286621" y="279598"/>
                  </a:cubicBezTo>
                  <a:cubicBezTo>
                    <a:pt x="298984" y="261731"/>
                    <a:pt x="307551" y="241806"/>
                    <a:pt x="309611" y="226538"/>
                  </a:cubicBezTo>
                  <a:lnTo>
                    <a:pt x="309936" y="223831"/>
                  </a:lnTo>
                  <a:lnTo>
                    <a:pt x="316226" y="219824"/>
                  </a:lnTo>
                  <a:cubicBezTo>
                    <a:pt x="318070" y="218633"/>
                    <a:pt x="319154" y="216576"/>
                    <a:pt x="319154" y="214410"/>
                  </a:cubicBezTo>
                  <a:lnTo>
                    <a:pt x="319154" y="203906"/>
                  </a:lnTo>
                  <a:cubicBezTo>
                    <a:pt x="319154" y="200333"/>
                    <a:pt x="316226" y="197518"/>
                    <a:pt x="312756" y="197518"/>
                  </a:cubicBezTo>
                  <a:lnTo>
                    <a:pt x="309177" y="197518"/>
                  </a:lnTo>
                  <a:cubicBezTo>
                    <a:pt x="308744" y="196651"/>
                    <a:pt x="307984" y="195893"/>
                    <a:pt x="307117" y="195352"/>
                  </a:cubicBezTo>
                  <a:cubicBezTo>
                    <a:pt x="305382" y="194161"/>
                    <a:pt x="302996" y="193944"/>
                    <a:pt x="301044" y="194919"/>
                  </a:cubicBezTo>
                  <a:cubicBezTo>
                    <a:pt x="292477" y="198709"/>
                    <a:pt x="283910" y="200658"/>
                    <a:pt x="275668" y="200658"/>
                  </a:cubicBezTo>
                  <a:cubicBezTo>
                    <a:pt x="261028" y="200658"/>
                    <a:pt x="247797" y="194702"/>
                    <a:pt x="236302" y="182791"/>
                  </a:cubicBezTo>
                  <a:cubicBezTo>
                    <a:pt x="227193" y="173370"/>
                    <a:pt x="215155" y="168497"/>
                    <a:pt x="200624" y="168497"/>
                  </a:cubicBezTo>
                  <a:close/>
                  <a:moveTo>
                    <a:pt x="426321" y="71765"/>
                  </a:moveTo>
                  <a:cubicBezTo>
                    <a:pt x="433372" y="71765"/>
                    <a:pt x="439012" y="77398"/>
                    <a:pt x="439012" y="84331"/>
                  </a:cubicBezTo>
                  <a:lnTo>
                    <a:pt x="439012" y="99173"/>
                  </a:lnTo>
                  <a:cubicBezTo>
                    <a:pt x="449860" y="101231"/>
                    <a:pt x="458321" y="105564"/>
                    <a:pt x="464721" y="112498"/>
                  </a:cubicBezTo>
                  <a:cubicBezTo>
                    <a:pt x="467650" y="115639"/>
                    <a:pt x="468843" y="120081"/>
                    <a:pt x="467758" y="124306"/>
                  </a:cubicBezTo>
                  <a:cubicBezTo>
                    <a:pt x="466565" y="128531"/>
                    <a:pt x="463419" y="131780"/>
                    <a:pt x="459297" y="133080"/>
                  </a:cubicBezTo>
                  <a:lnTo>
                    <a:pt x="452789" y="135139"/>
                  </a:lnTo>
                  <a:cubicBezTo>
                    <a:pt x="448016" y="136655"/>
                    <a:pt x="442809" y="135247"/>
                    <a:pt x="439555" y="131455"/>
                  </a:cubicBezTo>
                  <a:cubicBezTo>
                    <a:pt x="436192" y="127772"/>
                    <a:pt x="431311" y="125931"/>
                    <a:pt x="425019" y="125931"/>
                  </a:cubicBezTo>
                  <a:cubicBezTo>
                    <a:pt x="419921" y="125931"/>
                    <a:pt x="413738" y="127122"/>
                    <a:pt x="413738" y="132972"/>
                  </a:cubicBezTo>
                  <a:cubicBezTo>
                    <a:pt x="413738" y="134597"/>
                    <a:pt x="414388" y="136005"/>
                    <a:pt x="415582" y="137197"/>
                  </a:cubicBezTo>
                  <a:cubicBezTo>
                    <a:pt x="416883" y="138389"/>
                    <a:pt x="420463" y="139689"/>
                    <a:pt x="426429" y="140989"/>
                  </a:cubicBezTo>
                  <a:cubicBezTo>
                    <a:pt x="440097" y="144022"/>
                    <a:pt x="450077" y="146730"/>
                    <a:pt x="456043" y="149113"/>
                  </a:cubicBezTo>
                  <a:cubicBezTo>
                    <a:pt x="462118" y="151497"/>
                    <a:pt x="467216" y="155613"/>
                    <a:pt x="471230" y="161355"/>
                  </a:cubicBezTo>
                  <a:cubicBezTo>
                    <a:pt x="475243" y="167096"/>
                    <a:pt x="477304" y="174030"/>
                    <a:pt x="477304" y="181829"/>
                  </a:cubicBezTo>
                  <a:cubicBezTo>
                    <a:pt x="477304" y="192771"/>
                    <a:pt x="473291" y="202087"/>
                    <a:pt x="465480" y="209454"/>
                  </a:cubicBezTo>
                  <a:cubicBezTo>
                    <a:pt x="458863" y="215737"/>
                    <a:pt x="449968" y="219962"/>
                    <a:pt x="439012" y="222020"/>
                  </a:cubicBezTo>
                  <a:lnTo>
                    <a:pt x="439012" y="242278"/>
                  </a:lnTo>
                  <a:cubicBezTo>
                    <a:pt x="439012" y="249320"/>
                    <a:pt x="433372" y="254953"/>
                    <a:pt x="426321" y="254953"/>
                  </a:cubicBezTo>
                  <a:cubicBezTo>
                    <a:pt x="419378" y="254953"/>
                    <a:pt x="413738" y="249320"/>
                    <a:pt x="413738" y="242278"/>
                  </a:cubicBezTo>
                  <a:lnTo>
                    <a:pt x="413738" y="222670"/>
                  </a:lnTo>
                  <a:cubicBezTo>
                    <a:pt x="397683" y="220504"/>
                    <a:pt x="385751" y="213571"/>
                    <a:pt x="378158" y="202087"/>
                  </a:cubicBezTo>
                  <a:cubicBezTo>
                    <a:pt x="375771" y="198512"/>
                    <a:pt x="375337" y="194071"/>
                    <a:pt x="377073" y="190171"/>
                  </a:cubicBezTo>
                  <a:cubicBezTo>
                    <a:pt x="378700" y="186271"/>
                    <a:pt x="382171" y="183454"/>
                    <a:pt x="386402" y="182696"/>
                  </a:cubicBezTo>
                  <a:lnTo>
                    <a:pt x="395948" y="180963"/>
                  </a:lnTo>
                  <a:cubicBezTo>
                    <a:pt x="400721" y="180096"/>
                    <a:pt x="405710" y="182046"/>
                    <a:pt x="408531" y="186163"/>
                  </a:cubicBezTo>
                  <a:cubicBezTo>
                    <a:pt x="412110" y="191254"/>
                    <a:pt x="418185" y="193963"/>
                    <a:pt x="426646" y="193963"/>
                  </a:cubicBezTo>
                  <a:cubicBezTo>
                    <a:pt x="439555" y="193963"/>
                    <a:pt x="439555" y="188763"/>
                    <a:pt x="439555" y="187138"/>
                  </a:cubicBezTo>
                  <a:cubicBezTo>
                    <a:pt x="439555" y="184646"/>
                    <a:pt x="438578" y="182913"/>
                    <a:pt x="436626" y="181504"/>
                  </a:cubicBezTo>
                  <a:cubicBezTo>
                    <a:pt x="434673" y="180096"/>
                    <a:pt x="430985" y="178905"/>
                    <a:pt x="425778" y="177821"/>
                  </a:cubicBezTo>
                  <a:cubicBezTo>
                    <a:pt x="404734" y="173488"/>
                    <a:pt x="391283" y="167963"/>
                    <a:pt x="385534" y="161355"/>
                  </a:cubicBezTo>
                  <a:cubicBezTo>
                    <a:pt x="379785" y="154530"/>
                    <a:pt x="376964" y="147055"/>
                    <a:pt x="376964" y="138280"/>
                  </a:cubicBezTo>
                  <a:cubicBezTo>
                    <a:pt x="376964" y="128639"/>
                    <a:pt x="380110" y="120081"/>
                    <a:pt x="386402" y="112714"/>
                  </a:cubicBezTo>
                  <a:cubicBezTo>
                    <a:pt x="392368" y="105564"/>
                    <a:pt x="401588" y="100906"/>
                    <a:pt x="413738" y="98848"/>
                  </a:cubicBezTo>
                  <a:lnTo>
                    <a:pt x="413738" y="84331"/>
                  </a:lnTo>
                  <a:cubicBezTo>
                    <a:pt x="413738" y="77398"/>
                    <a:pt x="419378" y="71765"/>
                    <a:pt x="426321" y="71765"/>
                  </a:cubicBezTo>
                  <a:close/>
                  <a:moveTo>
                    <a:pt x="215047" y="46785"/>
                  </a:moveTo>
                  <a:lnTo>
                    <a:pt x="247581" y="46785"/>
                  </a:lnTo>
                  <a:cubicBezTo>
                    <a:pt x="302779" y="46785"/>
                    <a:pt x="347675" y="91723"/>
                    <a:pt x="347675" y="146840"/>
                  </a:cubicBezTo>
                  <a:lnTo>
                    <a:pt x="347675" y="178243"/>
                  </a:lnTo>
                  <a:cubicBezTo>
                    <a:pt x="351471" y="183441"/>
                    <a:pt x="353423" y="189721"/>
                    <a:pt x="353423" y="196110"/>
                  </a:cubicBezTo>
                  <a:lnTo>
                    <a:pt x="353423" y="218525"/>
                  </a:lnTo>
                  <a:cubicBezTo>
                    <a:pt x="353423" y="227621"/>
                    <a:pt x="349302" y="236284"/>
                    <a:pt x="342362" y="242131"/>
                  </a:cubicBezTo>
                  <a:cubicBezTo>
                    <a:pt x="340626" y="247654"/>
                    <a:pt x="338458" y="253393"/>
                    <a:pt x="335963" y="259132"/>
                  </a:cubicBezTo>
                  <a:cubicBezTo>
                    <a:pt x="330758" y="272559"/>
                    <a:pt x="323275" y="286528"/>
                    <a:pt x="314383" y="299522"/>
                  </a:cubicBezTo>
                  <a:cubicBezTo>
                    <a:pt x="310587" y="305045"/>
                    <a:pt x="305599" y="311650"/>
                    <a:pt x="299743" y="318147"/>
                  </a:cubicBezTo>
                  <a:cubicBezTo>
                    <a:pt x="305056" y="321937"/>
                    <a:pt x="308852" y="326485"/>
                    <a:pt x="310587" y="331683"/>
                  </a:cubicBezTo>
                  <a:lnTo>
                    <a:pt x="382052" y="353231"/>
                  </a:lnTo>
                  <a:cubicBezTo>
                    <a:pt x="432263" y="367742"/>
                    <a:pt x="462627" y="578464"/>
                    <a:pt x="462627" y="587560"/>
                  </a:cubicBezTo>
                  <a:cubicBezTo>
                    <a:pt x="462627" y="598064"/>
                    <a:pt x="454169" y="606510"/>
                    <a:pt x="443758" y="606510"/>
                  </a:cubicBezTo>
                  <a:lnTo>
                    <a:pt x="18978" y="606510"/>
                  </a:lnTo>
                  <a:cubicBezTo>
                    <a:pt x="8459" y="606510"/>
                    <a:pt x="0" y="598064"/>
                    <a:pt x="0" y="587560"/>
                  </a:cubicBezTo>
                  <a:cubicBezTo>
                    <a:pt x="0" y="586586"/>
                    <a:pt x="109" y="585611"/>
                    <a:pt x="217" y="584636"/>
                  </a:cubicBezTo>
                  <a:cubicBezTo>
                    <a:pt x="217" y="584636"/>
                    <a:pt x="30365" y="367742"/>
                    <a:pt x="80575" y="353231"/>
                  </a:cubicBezTo>
                  <a:lnTo>
                    <a:pt x="152040" y="331683"/>
                  </a:lnTo>
                  <a:cubicBezTo>
                    <a:pt x="153775" y="326485"/>
                    <a:pt x="157571" y="321937"/>
                    <a:pt x="162885" y="318147"/>
                  </a:cubicBezTo>
                  <a:cubicBezTo>
                    <a:pt x="157029" y="311650"/>
                    <a:pt x="152040" y="305045"/>
                    <a:pt x="148353" y="299522"/>
                  </a:cubicBezTo>
                  <a:cubicBezTo>
                    <a:pt x="139352" y="286528"/>
                    <a:pt x="131870" y="272559"/>
                    <a:pt x="126664" y="259132"/>
                  </a:cubicBezTo>
                  <a:cubicBezTo>
                    <a:pt x="124170" y="253393"/>
                    <a:pt x="122001" y="247654"/>
                    <a:pt x="120266" y="242131"/>
                  </a:cubicBezTo>
                  <a:cubicBezTo>
                    <a:pt x="113325" y="236284"/>
                    <a:pt x="109205" y="227621"/>
                    <a:pt x="109205" y="218525"/>
                  </a:cubicBezTo>
                  <a:lnTo>
                    <a:pt x="109205" y="196110"/>
                  </a:lnTo>
                  <a:cubicBezTo>
                    <a:pt x="109205" y="189721"/>
                    <a:pt x="111265" y="183441"/>
                    <a:pt x="114952" y="178243"/>
                  </a:cubicBezTo>
                  <a:lnTo>
                    <a:pt x="114952" y="146840"/>
                  </a:lnTo>
                  <a:cubicBezTo>
                    <a:pt x="114952" y="91723"/>
                    <a:pt x="159848" y="46785"/>
                    <a:pt x="215047" y="46785"/>
                  </a:cubicBezTo>
                  <a:close/>
                  <a:moveTo>
                    <a:pt x="414825" y="0"/>
                  </a:moveTo>
                  <a:cubicBezTo>
                    <a:pt x="504940" y="0"/>
                    <a:pt x="578354" y="73314"/>
                    <a:pt x="578354" y="163305"/>
                  </a:cubicBezTo>
                  <a:cubicBezTo>
                    <a:pt x="578354" y="253404"/>
                    <a:pt x="504940" y="326718"/>
                    <a:pt x="414825" y="326718"/>
                  </a:cubicBezTo>
                  <a:cubicBezTo>
                    <a:pt x="389667" y="326718"/>
                    <a:pt x="365918" y="320979"/>
                    <a:pt x="344664" y="310907"/>
                  </a:cubicBezTo>
                  <a:cubicBezTo>
                    <a:pt x="350737" y="300620"/>
                    <a:pt x="355942" y="290115"/>
                    <a:pt x="360063" y="279719"/>
                  </a:cubicBezTo>
                  <a:cubicBezTo>
                    <a:pt x="376654" y="287516"/>
                    <a:pt x="395198" y="291956"/>
                    <a:pt x="414825" y="291956"/>
                  </a:cubicBezTo>
                  <a:cubicBezTo>
                    <a:pt x="485854" y="291956"/>
                    <a:pt x="543545" y="234236"/>
                    <a:pt x="543545" y="163305"/>
                  </a:cubicBezTo>
                  <a:cubicBezTo>
                    <a:pt x="543545" y="92482"/>
                    <a:pt x="485854" y="34762"/>
                    <a:pt x="414825" y="34762"/>
                  </a:cubicBezTo>
                  <a:cubicBezTo>
                    <a:pt x="386414" y="34762"/>
                    <a:pt x="360171" y="43967"/>
                    <a:pt x="338808" y="59561"/>
                  </a:cubicBezTo>
                  <a:cubicBezTo>
                    <a:pt x="330675" y="50897"/>
                    <a:pt x="321458" y="43317"/>
                    <a:pt x="311264" y="37036"/>
                  </a:cubicBezTo>
                  <a:cubicBezTo>
                    <a:pt x="339459" y="13861"/>
                    <a:pt x="375570" y="0"/>
                    <a:pt x="4148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grpSp>
          <p:nvGrpSpPr>
            <p:cNvPr id="23" name="i$ļiďê"/>
            <p:cNvGrpSpPr/>
            <p:nvPr/>
          </p:nvGrpSpPr>
          <p:grpSpPr>
            <a:xfrm>
              <a:off x="8839199" y="4694834"/>
              <a:ext cx="2679701" cy="1331407"/>
              <a:chOff x="673099" y="3921579"/>
              <a:chExt cx="2609851" cy="1331407"/>
            </a:xfrm>
          </p:grpSpPr>
          <p:sp>
            <p:nvSpPr>
              <p:cNvPr id="30" name="ïŝḷîḑé">
                <a:extLst>
                  <a:ext uri="{FF2B5EF4-FFF2-40B4-BE49-F238E27FC236}">
                    <a16:creationId xmlns:a16="http://schemas.microsoft.com/office/drawing/2014/main" id="{677D5A0B-CFB6-41B8-8A73-9EFB25CB65AD}"/>
                  </a:ext>
                </a:extLst>
              </p:cNvPr>
              <p:cNvSpPr txBox="1"/>
              <p:nvPr/>
            </p:nvSpPr>
            <p:spPr>
              <a:xfrm flipH="1">
                <a:off x="673099" y="4279114"/>
                <a:ext cx="2609849" cy="97387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endPara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……</a:t>
                </a:r>
              </a:p>
            </p:txBody>
          </p:sp>
          <p:sp>
            <p:nvSpPr>
              <p:cNvPr id="31" name="iSḻíḍé">
                <a:extLst>
                  <a:ext uri="{FF2B5EF4-FFF2-40B4-BE49-F238E27FC236}">
                    <a16:creationId xmlns:a16="http://schemas.microsoft.com/office/drawing/2014/main" id="{9B5F056E-198C-47B3-BC4D-CBD89576D15E}"/>
                  </a:ext>
                </a:extLst>
              </p:cNvPr>
              <p:cNvSpPr/>
              <p:nvPr/>
            </p:nvSpPr>
            <p:spPr>
              <a:xfrm flipH="1">
                <a:off x="673101" y="3921579"/>
                <a:ext cx="2609849" cy="35753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zh-CN" altLang="en-US" b="1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输入标题</a:t>
                </a:r>
                <a:endParaRPr lang="zh-CN" altLang="en-US" b="1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grpSp>
          <p:nvGrpSpPr>
            <p:cNvPr id="24" name="isľiḋe"/>
            <p:cNvGrpSpPr/>
            <p:nvPr/>
          </p:nvGrpSpPr>
          <p:grpSpPr>
            <a:xfrm>
              <a:off x="4092576" y="1159572"/>
              <a:ext cx="4006848" cy="894790"/>
              <a:chOff x="4092576" y="1130300"/>
              <a:chExt cx="4006848" cy="894790"/>
            </a:xfrm>
          </p:grpSpPr>
          <p:sp>
            <p:nvSpPr>
              <p:cNvPr id="28" name="ïsḻïḋê">
                <a:extLst>
                  <a:ext uri="{FF2B5EF4-FFF2-40B4-BE49-F238E27FC236}">
                    <a16:creationId xmlns:a16="http://schemas.microsoft.com/office/drawing/2014/main" id="{27B4D372-4C4A-45D2-8AF7-52E47EC72F8B}"/>
                  </a:ext>
                </a:extLst>
              </p:cNvPr>
              <p:cNvSpPr txBox="1"/>
              <p:nvPr/>
            </p:nvSpPr>
            <p:spPr>
              <a:xfrm>
                <a:off x="4092576" y="1130300"/>
                <a:ext cx="4006848" cy="86926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buSzPct val="25000"/>
                </a:pPr>
                <a:r>
                  <a:rPr lang="zh-CN" altLang="en-US" sz="24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24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24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endParaRPr lang="en-US" sz="24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29" name="íṩľîḑê"/>
              <p:cNvSpPr/>
              <p:nvPr/>
            </p:nvSpPr>
            <p:spPr>
              <a:xfrm>
                <a:off x="5286000" y="1979371"/>
                <a:ext cx="1620000" cy="45719"/>
              </a:xfrm>
              <a:prstGeom prst="rect">
                <a:avLst/>
              </a:prstGeom>
              <a:solidFill>
                <a:schemeClr val="accent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cxnSp>
          <p:nvCxnSpPr>
            <p:cNvPr id="25" name="直接连接符 24"/>
            <p:cNvCxnSpPr/>
            <p:nvPr/>
          </p:nvCxnSpPr>
          <p:spPr>
            <a:xfrm>
              <a:off x="3373967" y="4895849"/>
              <a:ext cx="0" cy="1250949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6096000" y="4895849"/>
              <a:ext cx="0" cy="1250949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8818033" y="4895849"/>
              <a:ext cx="0" cy="1250949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73409871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54924" y="233679"/>
            <a:ext cx="4812376" cy="573578"/>
            <a:chOff x="254924" y="233679"/>
            <a:chExt cx="4812376" cy="573578"/>
          </a:xfrm>
        </p:grpSpPr>
        <p:grpSp>
          <p:nvGrpSpPr>
            <p:cNvPr id="2" name="组合 1"/>
            <p:cNvGrpSpPr/>
            <p:nvPr/>
          </p:nvGrpSpPr>
          <p:grpSpPr>
            <a:xfrm>
              <a:off x="254924" y="233679"/>
              <a:ext cx="569884" cy="573578"/>
              <a:chOff x="1126837" y="1348509"/>
              <a:chExt cx="569884" cy="573578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1126837" y="1348509"/>
                <a:ext cx="498764" cy="498764"/>
              </a:xfrm>
              <a:prstGeom prst="rect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1299557" y="1524923"/>
                <a:ext cx="397164" cy="397164"/>
              </a:xfrm>
              <a:prstGeom prst="rect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endParaRPr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926408" y="345592"/>
              <a:ext cx="41408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6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rPr>
                <a:t>点击输入您的标题</a:t>
              </a:r>
              <a:endParaRPr lang="zh-CN" altLang="en-US" sz="2400" spc="600" dirty="0">
                <a:latin typeface="inpin lingxiuti" panose="02000500000000000000" pitchFamily="2" charset="-122"/>
                <a:ea typeface="inpin lingxiuti" panose="02000500000000000000" pitchFamily="2" charset="-122"/>
                <a:cs typeface="+mn-ea"/>
                <a:sym typeface="inpin lingxiuti" panose="02000500000000000000" pitchFamily="2" charset="-122"/>
              </a:endParaRPr>
            </a:p>
          </p:txBody>
        </p:sp>
      </p:grpSp>
      <p:grpSp>
        <p:nvGrpSpPr>
          <p:cNvPr id="7" name="24940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692634" y="1641855"/>
            <a:ext cx="10813665" cy="3949070"/>
            <a:chOff x="702061" y="1500450"/>
            <a:chExt cx="10813665" cy="3949070"/>
          </a:xfrm>
        </p:grpSpPr>
        <p:sp>
          <p:nvSpPr>
            <p:cNvPr id="8" name="ïşļîḓê">
              <a:extLst>
                <a:ext uri="{FF2B5EF4-FFF2-40B4-BE49-F238E27FC236}">
                  <a16:creationId xmlns:a16="http://schemas.microsoft.com/office/drawing/2014/main" id="{B93BE453-4C82-4D61-8D52-DA37FF4FA916}"/>
                </a:ext>
              </a:extLst>
            </p:cNvPr>
            <p:cNvSpPr/>
            <p:nvPr/>
          </p:nvSpPr>
          <p:spPr>
            <a:xfrm>
              <a:off x="1612089" y="2294464"/>
              <a:ext cx="9001152" cy="631463"/>
            </a:xfrm>
            <a:prstGeom prst="rect">
              <a:avLst/>
            </a:prstGeom>
            <a:pattFill prst="dk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9" name="ï$ļïde">
              <a:extLst>
                <a:ext uri="{FF2B5EF4-FFF2-40B4-BE49-F238E27FC236}">
                  <a16:creationId xmlns:a16="http://schemas.microsoft.com/office/drawing/2014/main" id="{3BDD5434-C598-4EE9-ABF3-9F02BDFE8BF5}"/>
                </a:ext>
              </a:extLst>
            </p:cNvPr>
            <p:cNvSpPr/>
            <p:nvPr/>
          </p:nvSpPr>
          <p:spPr bwMode="auto">
            <a:xfrm>
              <a:off x="1132642" y="2110276"/>
              <a:ext cx="943808" cy="94380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10" name="îṧľiďe">
              <a:extLst>
                <a:ext uri="{FF2B5EF4-FFF2-40B4-BE49-F238E27FC236}">
                  <a16:creationId xmlns:a16="http://schemas.microsoft.com/office/drawing/2014/main" id="{B9E4089D-7FFF-466E-B2BB-9E0E84D0852A}"/>
                </a:ext>
              </a:extLst>
            </p:cNvPr>
            <p:cNvSpPr/>
            <p:nvPr/>
          </p:nvSpPr>
          <p:spPr bwMode="auto">
            <a:xfrm>
              <a:off x="3377243" y="2110276"/>
              <a:ext cx="943808" cy="94380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11" name="îŝḷîḍê">
              <a:extLst>
                <a:ext uri="{FF2B5EF4-FFF2-40B4-BE49-F238E27FC236}">
                  <a16:creationId xmlns:a16="http://schemas.microsoft.com/office/drawing/2014/main" id="{7A161CAC-9469-4274-9533-1369F410174A}"/>
                </a:ext>
              </a:extLst>
            </p:cNvPr>
            <p:cNvSpPr/>
            <p:nvPr/>
          </p:nvSpPr>
          <p:spPr bwMode="auto">
            <a:xfrm>
              <a:off x="7866446" y="2110276"/>
              <a:ext cx="943808" cy="94380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12" name="ïslïdè">
              <a:extLst>
                <a:ext uri="{FF2B5EF4-FFF2-40B4-BE49-F238E27FC236}">
                  <a16:creationId xmlns:a16="http://schemas.microsoft.com/office/drawing/2014/main" id="{2C3124C0-696A-49B0-B774-4F3E7EEB0FD1}"/>
                </a:ext>
              </a:extLst>
            </p:cNvPr>
            <p:cNvSpPr/>
            <p:nvPr/>
          </p:nvSpPr>
          <p:spPr bwMode="auto">
            <a:xfrm>
              <a:off x="5621844" y="2118897"/>
              <a:ext cx="943808" cy="94380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13" name="iSlîde">
              <a:extLst>
                <a:ext uri="{FF2B5EF4-FFF2-40B4-BE49-F238E27FC236}">
                  <a16:creationId xmlns:a16="http://schemas.microsoft.com/office/drawing/2014/main" id="{DB702F39-3A39-4C17-99DF-92A06D6743A0}"/>
                </a:ext>
              </a:extLst>
            </p:cNvPr>
            <p:cNvSpPr/>
            <p:nvPr/>
          </p:nvSpPr>
          <p:spPr bwMode="auto">
            <a:xfrm>
              <a:off x="10111045" y="2118897"/>
              <a:ext cx="943808" cy="94380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14" name="işḻíḋe">
              <a:extLst>
                <a:ext uri="{FF2B5EF4-FFF2-40B4-BE49-F238E27FC236}">
                  <a16:creationId xmlns:a16="http://schemas.microsoft.com/office/drawing/2014/main" id="{836F1339-59A4-4167-9125-6614A294E6A5}"/>
                </a:ext>
              </a:extLst>
            </p:cNvPr>
            <p:cNvSpPr/>
            <p:nvPr/>
          </p:nvSpPr>
          <p:spPr bwMode="auto">
            <a:xfrm>
              <a:off x="8128768" y="2344737"/>
              <a:ext cx="366346" cy="498926"/>
            </a:xfrm>
            <a:custGeom>
              <a:avLst/>
              <a:gdLst>
                <a:gd name="connsiteX0" fmla="*/ 219401 w 444350"/>
                <a:gd name="connsiteY0" fmla="*/ 389328 h 605161"/>
                <a:gd name="connsiteX1" fmla="*/ 216430 w 444350"/>
                <a:gd name="connsiteY1" fmla="*/ 392295 h 605161"/>
                <a:gd name="connsiteX2" fmla="*/ 216430 w 444350"/>
                <a:gd name="connsiteY2" fmla="*/ 405460 h 605161"/>
                <a:gd name="connsiteX3" fmla="*/ 196100 w 444350"/>
                <a:gd name="connsiteY3" fmla="*/ 414731 h 605161"/>
                <a:gd name="connsiteX4" fmla="*/ 187559 w 444350"/>
                <a:gd name="connsiteY4" fmla="*/ 435591 h 605161"/>
                <a:gd name="connsiteX5" fmla="*/ 195635 w 444350"/>
                <a:gd name="connsiteY5" fmla="*/ 456822 h 605161"/>
                <a:gd name="connsiteX6" fmla="*/ 221536 w 444350"/>
                <a:gd name="connsiteY6" fmla="*/ 471192 h 605161"/>
                <a:gd name="connsiteX7" fmla="*/ 231655 w 444350"/>
                <a:gd name="connsiteY7" fmla="*/ 477589 h 605161"/>
                <a:gd name="connsiteX8" fmla="*/ 234533 w 444350"/>
                <a:gd name="connsiteY8" fmla="*/ 486768 h 605161"/>
                <a:gd name="connsiteX9" fmla="*/ 231748 w 444350"/>
                <a:gd name="connsiteY9" fmla="*/ 495019 h 605161"/>
                <a:gd name="connsiteX10" fmla="*/ 223578 w 444350"/>
                <a:gd name="connsiteY10" fmla="*/ 498264 h 605161"/>
                <a:gd name="connsiteX11" fmla="*/ 213088 w 444350"/>
                <a:gd name="connsiteY11" fmla="*/ 494185 h 605161"/>
                <a:gd name="connsiteX12" fmla="*/ 209096 w 444350"/>
                <a:gd name="connsiteY12" fmla="*/ 483894 h 605161"/>
                <a:gd name="connsiteX13" fmla="*/ 205569 w 444350"/>
                <a:gd name="connsiteY13" fmla="*/ 480834 h 605161"/>
                <a:gd name="connsiteX14" fmla="*/ 187559 w 444350"/>
                <a:gd name="connsiteY14" fmla="*/ 481205 h 605161"/>
                <a:gd name="connsiteX15" fmla="*/ 184124 w 444350"/>
                <a:gd name="connsiteY15" fmla="*/ 484821 h 605161"/>
                <a:gd name="connsiteX16" fmla="*/ 193407 w 444350"/>
                <a:gd name="connsiteY16" fmla="*/ 506886 h 605161"/>
                <a:gd name="connsiteX17" fmla="*/ 216709 w 444350"/>
                <a:gd name="connsiteY17" fmla="*/ 516714 h 605161"/>
                <a:gd name="connsiteX18" fmla="*/ 216709 w 444350"/>
                <a:gd name="connsiteY18" fmla="*/ 528952 h 605161"/>
                <a:gd name="connsiteX19" fmla="*/ 219679 w 444350"/>
                <a:gd name="connsiteY19" fmla="*/ 531919 h 605161"/>
                <a:gd name="connsiteX20" fmla="*/ 230262 w 444350"/>
                <a:gd name="connsiteY20" fmla="*/ 531919 h 605161"/>
                <a:gd name="connsiteX21" fmla="*/ 233233 w 444350"/>
                <a:gd name="connsiteY21" fmla="*/ 528952 h 605161"/>
                <a:gd name="connsiteX22" fmla="*/ 233233 w 444350"/>
                <a:gd name="connsiteY22" fmla="*/ 516343 h 605161"/>
                <a:gd name="connsiteX23" fmla="*/ 251336 w 444350"/>
                <a:gd name="connsiteY23" fmla="*/ 507535 h 605161"/>
                <a:gd name="connsiteX24" fmla="*/ 259598 w 444350"/>
                <a:gd name="connsiteY24" fmla="*/ 486490 h 605161"/>
                <a:gd name="connsiteX25" fmla="*/ 251429 w 444350"/>
                <a:gd name="connsiteY25" fmla="*/ 465352 h 605161"/>
                <a:gd name="connsiteX26" fmla="*/ 225806 w 444350"/>
                <a:gd name="connsiteY26" fmla="*/ 450518 h 605161"/>
                <a:gd name="connsiteX27" fmla="*/ 215595 w 444350"/>
                <a:gd name="connsiteY27" fmla="*/ 444028 h 605161"/>
                <a:gd name="connsiteX28" fmla="*/ 212810 w 444350"/>
                <a:gd name="connsiteY28" fmla="*/ 435591 h 605161"/>
                <a:gd name="connsiteX29" fmla="*/ 215409 w 444350"/>
                <a:gd name="connsiteY29" fmla="*/ 427154 h 605161"/>
                <a:gd name="connsiteX30" fmla="*/ 223393 w 444350"/>
                <a:gd name="connsiteY30" fmla="*/ 423817 h 605161"/>
                <a:gd name="connsiteX31" fmla="*/ 231748 w 444350"/>
                <a:gd name="connsiteY31" fmla="*/ 427896 h 605161"/>
                <a:gd name="connsiteX32" fmla="*/ 234718 w 444350"/>
                <a:gd name="connsiteY32" fmla="*/ 437074 h 605161"/>
                <a:gd name="connsiteX33" fmla="*/ 238339 w 444350"/>
                <a:gd name="connsiteY33" fmla="*/ 440134 h 605161"/>
                <a:gd name="connsiteX34" fmla="*/ 256442 w 444350"/>
                <a:gd name="connsiteY34" fmla="*/ 439948 h 605161"/>
                <a:gd name="connsiteX35" fmla="*/ 259876 w 444350"/>
                <a:gd name="connsiteY35" fmla="*/ 436333 h 605161"/>
                <a:gd name="connsiteX36" fmla="*/ 252357 w 444350"/>
                <a:gd name="connsiteY36" fmla="*/ 416585 h 605161"/>
                <a:gd name="connsiteX37" fmla="*/ 233419 w 444350"/>
                <a:gd name="connsiteY37" fmla="*/ 405923 h 605161"/>
                <a:gd name="connsiteX38" fmla="*/ 233419 w 444350"/>
                <a:gd name="connsiteY38" fmla="*/ 392295 h 605161"/>
                <a:gd name="connsiteX39" fmla="*/ 230448 w 444350"/>
                <a:gd name="connsiteY39" fmla="*/ 389328 h 605161"/>
                <a:gd name="connsiteX40" fmla="*/ 209746 w 444350"/>
                <a:gd name="connsiteY40" fmla="*/ 316549 h 605161"/>
                <a:gd name="connsiteX41" fmla="*/ 234533 w 444350"/>
                <a:gd name="connsiteY41" fmla="*/ 316549 h 605161"/>
                <a:gd name="connsiteX42" fmla="*/ 234533 w 444350"/>
                <a:gd name="connsiteY42" fmla="*/ 345197 h 605161"/>
                <a:gd name="connsiteX43" fmla="*/ 337950 w 444350"/>
                <a:gd name="connsiteY43" fmla="*/ 448571 h 605161"/>
                <a:gd name="connsiteX44" fmla="*/ 366728 w 444350"/>
                <a:gd name="connsiteY44" fmla="*/ 448571 h 605161"/>
                <a:gd name="connsiteX45" fmla="*/ 366728 w 444350"/>
                <a:gd name="connsiteY45" fmla="*/ 473139 h 605161"/>
                <a:gd name="connsiteX46" fmla="*/ 337950 w 444350"/>
                <a:gd name="connsiteY46" fmla="*/ 473139 h 605161"/>
                <a:gd name="connsiteX47" fmla="*/ 234533 w 444350"/>
                <a:gd name="connsiteY47" fmla="*/ 576513 h 605161"/>
                <a:gd name="connsiteX48" fmla="*/ 234533 w 444350"/>
                <a:gd name="connsiteY48" fmla="*/ 605161 h 605161"/>
                <a:gd name="connsiteX49" fmla="*/ 209746 w 444350"/>
                <a:gd name="connsiteY49" fmla="*/ 605161 h 605161"/>
                <a:gd name="connsiteX50" fmla="*/ 209746 w 444350"/>
                <a:gd name="connsiteY50" fmla="*/ 576513 h 605161"/>
                <a:gd name="connsiteX51" fmla="*/ 106237 w 444350"/>
                <a:gd name="connsiteY51" fmla="*/ 473139 h 605161"/>
                <a:gd name="connsiteX52" fmla="*/ 77551 w 444350"/>
                <a:gd name="connsiteY52" fmla="*/ 473139 h 605161"/>
                <a:gd name="connsiteX53" fmla="*/ 77551 w 444350"/>
                <a:gd name="connsiteY53" fmla="*/ 448571 h 605161"/>
                <a:gd name="connsiteX54" fmla="*/ 106237 w 444350"/>
                <a:gd name="connsiteY54" fmla="*/ 448571 h 605161"/>
                <a:gd name="connsiteX55" fmla="*/ 209746 w 444350"/>
                <a:gd name="connsiteY55" fmla="*/ 345197 h 605161"/>
                <a:gd name="connsiteX56" fmla="*/ 215397 w 444350"/>
                <a:gd name="connsiteY56" fmla="*/ 387 h 605161"/>
                <a:gd name="connsiteX57" fmla="*/ 267668 w 444350"/>
                <a:gd name="connsiteY57" fmla="*/ 11417 h 605161"/>
                <a:gd name="connsiteX58" fmla="*/ 293015 w 444350"/>
                <a:gd name="connsiteY58" fmla="*/ 35053 h 605161"/>
                <a:gd name="connsiteX59" fmla="*/ 321054 w 444350"/>
                <a:gd name="connsiteY59" fmla="*/ 123667 h 605161"/>
                <a:gd name="connsiteX60" fmla="*/ 319197 w 444350"/>
                <a:gd name="connsiteY60" fmla="*/ 131546 h 605161"/>
                <a:gd name="connsiteX61" fmla="*/ 326624 w 444350"/>
                <a:gd name="connsiteY61" fmla="*/ 168716 h 605161"/>
                <a:gd name="connsiteX62" fmla="*/ 308520 w 444350"/>
                <a:gd name="connsiteY62" fmla="*/ 200046 h 605161"/>
                <a:gd name="connsiteX63" fmla="*/ 295893 w 444350"/>
                <a:gd name="connsiteY63" fmla="*/ 234527 h 605161"/>
                <a:gd name="connsiteX64" fmla="*/ 295893 w 444350"/>
                <a:gd name="connsiteY64" fmla="*/ 277536 h 605161"/>
                <a:gd name="connsiteX65" fmla="*/ 298121 w 444350"/>
                <a:gd name="connsiteY65" fmla="*/ 281059 h 605161"/>
                <a:gd name="connsiteX66" fmla="*/ 428381 w 444350"/>
                <a:gd name="connsiteY66" fmla="*/ 364482 h 605161"/>
                <a:gd name="connsiteX67" fmla="*/ 444350 w 444350"/>
                <a:gd name="connsiteY67" fmla="*/ 398500 h 605161"/>
                <a:gd name="connsiteX68" fmla="*/ 444350 w 444350"/>
                <a:gd name="connsiteY68" fmla="*/ 461067 h 605161"/>
                <a:gd name="connsiteX69" fmla="*/ 388365 w 444350"/>
                <a:gd name="connsiteY69" fmla="*/ 461067 h 605161"/>
                <a:gd name="connsiteX70" fmla="*/ 388365 w 444350"/>
                <a:gd name="connsiteY70" fmla="*/ 448554 h 605161"/>
                <a:gd name="connsiteX71" fmla="*/ 366733 w 444350"/>
                <a:gd name="connsiteY71" fmla="*/ 426956 h 605161"/>
                <a:gd name="connsiteX72" fmla="*/ 356056 w 444350"/>
                <a:gd name="connsiteY72" fmla="*/ 426956 h 605161"/>
                <a:gd name="connsiteX73" fmla="*/ 256156 w 444350"/>
                <a:gd name="connsiteY73" fmla="*/ 327219 h 605161"/>
                <a:gd name="connsiteX74" fmla="*/ 256156 w 444350"/>
                <a:gd name="connsiteY74" fmla="*/ 316560 h 605161"/>
                <a:gd name="connsiteX75" fmla="*/ 234523 w 444350"/>
                <a:gd name="connsiteY75" fmla="*/ 294962 h 605161"/>
                <a:gd name="connsiteX76" fmla="*/ 209734 w 444350"/>
                <a:gd name="connsiteY76" fmla="*/ 294962 h 605161"/>
                <a:gd name="connsiteX77" fmla="*/ 188101 w 444350"/>
                <a:gd name="connsiteY77" fmla="*/ 316560 h 605161"/>
                <a:gd name="connsiteX78" fmla="*/ 188101 w 444350"/>
                <a:gd name="connsiteY78" fmla="*/ 327219 h 605161"/>
                <a:gd name="connsiteX79" fmla="*/ 88202 w 444350"/>
                <a:gd name="connsiteY79" fmla="*/ 426956 h 605161"/>
                <a:gd name="connsiteX80" fmla="*/ 77525 w 444350"/>
                <a:gd name="connsiteY80" fmla="*/ 426956 h 605161"/>
                <a:gd name="connsiteX81" fmla="*/ 55892 w 444350"/>
                <a:gd name="connsiteY81" fmla="*/ 448554 h 605161"/>
                <a:gd name="connsiteX82" fmla="*/ 55985 w 444350"/>
                <a:gd name="connsiteY82" fmla="*/ 448554 h 605161"/>
                <a:gd name="connsiteX83" fmla="*/ 55985 w 444350"/>
                <a:gd name="connsiteY83" fmla="*/ 461067 h 605161"/>
                <a:gd name="connsiteX84" fmla="*/ 0 w 444350"/>
                <a:gd name="connsiteY84" fmla="*/ 461067 h 605161"/>
                <a:gd name="connsiteX85" fmla="*/ 0 w 444350"/>
                <a:gd name="connsiteY85" fmla="*/ 398500 h 605161"/>
                <a:gd name="connsiteX86" fmla="*/ 15969 w 444350"/>
                <a:gd name="connsiteY86" fmla="*/ 364482 h 605161"/>
                <a:gd name="connsiteX87" fmla="*/ 146229 w 444350"/>
                <a:gd name="connsiteY87" fmla="*/ 281059 h 605161"/>
                <a:gd name="connsiteX88" fmla="*/ 148457 w 444350"/>
                <a:gd name="connsiteY88" fmla="*/ 277536 h 605161"/>
                <a:gd name="connsiteX89" fmla="*/ 148457 w 444350"/>
                <a:gd name="connsiteY89" fmla="*/ 234527 h 605161"/>
                <a:gd name="connsiteX90" fmla="*/ 135830 w 444350"/>
                <a:gd name="connsiteY90" fmla="*/ 200046 h 605161"/>
                <a:gd name="connsiteX91" fmla="*/ 117726 w 444350"/>
                <a:gd name="connsiteY91" fmla="*/ 168716 h 605161"/>
                <a:gd name="connsiteX92" fmla="*/ 124782 w 444350"/>
                <a:gd name="connsiteY92" fmla="*/ 131546 h 605161"/>
                <a:gd name="connsiteX93" fmla="*/ 122925 w 444350"/>
                <a:gd name="connsiteY93" fmla="*/ 123667 h 605161"/>
                <a:gd name="connsiteX94" fmla="*/ 122739 w 444350"/>
                <a:gd name="connsiteY94" fmla="*/ 80102 h 605161"/>
                <a:gd name="connsiteX95" fmla="*/ 148179 w 444350"/>
                <a:gd name="connsiteY95" fmla="*/ 35517 h 605161"/>
                <a:gd name="connsiteX96" fmla="*/ 171761 w 444350"/>
                <a:gd name="connsiteY96" fmla="*/ 16144 h 605161"/>
                <a:gd name="connsiteX97" fmla="*/ 194600 w 444350"/>
                <a:gd name="connsiteY97" fmla="*/ 4372 h 605161"/>
                <a:gd name="connsiteX98" fmla="*/ 215397 w 444350"/>
                <a:gd name="connsiteY98" fmla="*/ 387 h 605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444350" h="605161">
                  <a:moveTo>
                    <a:pt x="219401" y="389328"/>
                  </a:moveTo>
                  <a:cubicBezTo>
                    <a:pt x="217823" y="389328"/>
                    <a:pt x="216430" y="390718"/>
                    <a:pt x="216430" y="392295"/>
                  </a:cubicBezTo>
                  <a:lnTo>
                    <a:pt x="216430" y="405460"/>
                  </a:lnTo>
                  <a:cubicBezTo>
                    <a:pt x="208168" y="406665"/>
                    <a:pt x="201298" y="409724"/>
                    <a:pt x="196100" y="414731"/>
                  </a:cubicBezTo>
                  <a:cubicBezTo>
                    <a:pt x="190437" y="420108"/>
                    <a:pt x="187559" y="427154"/>
                    <a:pt x="187559" y="435591"/>
                  </a:cubicBezTo>
                  <a:cubicBezTo>
                    <a:pt x="187559" y="444955"/>
                    <a:pt x="190158" y="452001"/>
                    <a:pt x="195635" y="456822"/>
                  </a:cubicBezTo>
                  <a:cubicBezTo>
                    <a:pt x="201113" y="461643"/>
                    <a:pt x="209653" y="466464"/>
                    <a:pt x="221536" y="471192"/>
                  </a:cubicBezTo>
                  <a:cubicBezTo>
                    <a:pt x="226363" y="473325"/>
                    <a:pt x="229798" y="475364"/>
                    <a:pt x="231655" y="477589"/>
                  </a:cubicBezTo>
                  <a:cubicBezTo>
                    <a:pt x="233512" y="479722"/>
                    <a:pt x="234533" y="482781"/>
                    <a:pt x="234533" y="486768"/>
                  </a:cubicBezTo>
                  <a:cubicBezTo>
                    <a:pt x="234533" y="490198"/>
                    <a:pt x="233604" y="492980"/>
                    <a:pt x="231748" y="495019"/>
                  </a:cubicBezTo>
                  <a:cubicBezTo>
                    <a:pt x="229891" y="497152"/>
                    <a:pt x="227199" y="498264"/>
                    <a:pt x="223578" y="498264"/>
                  </a:cubicBezTo>
                  <a:cubicBezTo>
                    <a:pt x="219308" y="498264"/>
                    <a:pt x="215780" y="496874"/>
                    <a:pt x="213088" y="494185"/>
                  </a:cubicBezTo>
                  <a:cubicBezTo>
                    <a:pt x="210860" y="491960"/>
                    <a:pt x="209468" y="488529"/>
                    <a:pt x="209096" y="483894"/>
                  </a:cubicBezTo>
                  <a:cubicBezTo>
                    <a:pt x="209004" y="482225"/>
                    <a:pt x="207425" y="480834"/>
                    <a:pt x="205569" y="480834"/>
                  </a:cubicBezTo>
                  <a:lnTo>
                    <a:pt x="187559" y="481205"/>
                  </a:lnTo>
                  <a:cubicBezTo>
                    <a:pt x="185609" y="481205"/>
                    <a:pt x="184031" y="482781"/>
                    <a:pt x="184124" y="484821"/>
                  </a:cubicBezTo>
                  <a:cubicBezTo>
                    <a:pt x="184588" y="494278"/>
                    <a:pt x="187745" y="501695"/>
                    <a:pt x="193407" y="506886"/>
                  </a:cubicBezTo>
                  <a:cubicBezTo>
                    <a:pt x="199627" y="512635"/>
                    <a:pt x="207240" y="515972"/>
                    <a:pt x="216709" y="516714"/>
                  </a:cubicBezTo>
                  <a:lnTo>
                    <a:pt x="216709" y="528952"/>
                  </a:lnTo>
                  <a:cubicBezTo>
                    <a:pt x="216709" y="530528"/>
                    <a:pt x="218008" y="531919"/>
                    <a:pt x="219679" y="531919"/>
                  </a:cubicBezTo>
                  <a:lnTo>
                    <a:pt x="230262" y="531919"/>
                  </a:lnTo>
                  <a:cubicBezTo>
                    <a:pt x="231933" y="531919"/>
                    <a:pt x="233233" y="530528"/>
                    <a:pt x="233233" y="528952"/>
                  </a:cubicBezTo>
                  <a:lnTo>
                    <a:pt x="233233" y="516343"/>
                  </a:lnTo>
                  <a:cubicBezTo>
                    <a:pt x="240567" y="514952"/>
                    <a:pt x="246601" y="512078"/>
                    <a:pt x="251336" y="507535"/>
                  </a:cubicBezTo>
                  <a:cubicBezTo>
                    <a:pt x="256906" y="502251"/>
                    <a:pt x="259598" y="495205"/>
                    <a:pt x="259598" y="486490"/>
                  </a:cubicBezTo>
                  <a:cubicBezTo>
                    <a:pt x="259598" y="477404"/>
                    <a:pt x="256906" y="470358"/>
                    <a:pt x="251429" y="465352"/>
                  </a:cubicBezTo>
                  <a:cubicBezTo>
                    <a:pt x="246044" y="460438"/>
                    <a:pt x="237503" y="455524"/>
                    <a:pt x="225806" y="450518"/>
                  </a:cubicBezTo>
                  <a:cubicBezTo>
                    <a:pt x="220793" y="448293"/>
                    <a:pt x="217451" y="446067"/>
                    <a:pt x="215595" y="444028"/>
                  </a:cubicBezTo>
                  <a:cubicBezTo>
                    <a:pt x="213738" y="441895"/>
                    <a:pt x="212810" y="439021"/>
                    <a:pt x="212810" y="435591"/>
                  </a:cubicBezTo>
                  <a:cubicBezTo>
                    <a:pt x="212810" y="432161"/>
                    <a:pt x="213738" y="429379"/>
                    <a:pt x="215409" y="427154"/>
                  </a:cubicBezTo>
                  <a:cubicBezTo>
                    <a:pt x="217173" y="424929"/>
                    <a:pt x="219772" y="423817"/>
                    <a:pt x="223393" y="423817"/>
                  </a:cubicBezTo>
                  <a:cubicBezTo>
                    <a:pt x="226828" y="423817"/>
                    <a:pt x="229705" y="425207"/>
                    <a:pt x="231748" y="427896"/>
                  </a:cubicBezTo>
                  <a:cubicBezTo>
                    <a:pt x="233419" y="430121"/>
                    <a:pt x="234347" y="433088"/>
                    <a:pt x="234718" y="437074"/>
                  </a:cubicBezTo>
                  <a:cubicBezTo>
                    <a:pt x="234904" y="438929"/>
                    <a:pt x="236575" y="440134"/>
                    <a:pt x="238339" y="440134"/>
                  </a:cubicBezTo>
                  <a:lnTo>
                    <a:pt x="256442" y="439948"/>
                  </a:lnTo>
                  <a:cubicBezTo>
                    <a:pt x="258391" y="439948"/>
                    <a:pt x="259969" y="438280"/>
                    <a:pt x="259876" y="436333"/>
                  </a:cubicBezTo>
                  <a:cubicBezTo>
                    <a:pt x="259412" y="428452"/>
                    <a:pt x="256906" y="421870"/>
                    <a:pt x="252357" y="416585"/>
                  </a:cubicBezTo>
                  <a:cubicBezTo>
                    <a:pt x="247530" y="411022"/>
                    <a:pt x="241217" y="407499"/>
                    <a:pt x="233419" y="405923"/>
                  </a:cubicBezTo>
                  <a:lnTo>
                    <a:pt x="233419" y="392295"/>
                  </a:lnTo>
                  <a:cubicBezTo>
                    <a:pt x="233419" y="390718"/>
                    <a:pt x="232119" y="389328"/>
                    <a:pt x="230448" y="389328"/>
                  </a:cubicBezTo>
                  <a:close/>
                  <a:moveTo>
                    <a:pt x="209746" y="316549"/>
                  </a:moveTo>
                  <a:lnTo>
                    <a:pt x="234533" y="316549"/>
                  </a:lnTo>
                  <a:lnTo>
                    <a:pt x="234533" y="345197"/>
                  </a:lnTo>
                  <a:cubicBezTo>
                    <a:pt x="288841" y="350945"/>
                    <a:pt x="332287" y="394149"/>
                    <a:pt x="337950" y="448571"/>
                  </a:cubicBezTo>
                  <a:lnTo>
                    <a:pt x="366728" y="448571"/>
                  </a:lnTo>
                  <a:lnTo>
                    <a:pt x="366728" y="473139"/>
                  </a:lnTo>
                  <a:lnTo>
                    <a:pt x="337950" y="473139"/>
                  </a:lnTo>
                  <a:cubicBezTo>
                    <a:pt x="332287" y="527468"/>
                    <a:pt x="288933" y="570858"/>
                    <a:pt x="234533" y="576513"/>
                  </a:cubicBezTo>
                  <a:lnTo>
                    <a:pt x="234533" y="605161"/>
                  </a:lnTo>
                  <a:lnTo>
                    <a:pt x="209746" y="605161"/>
                  </a:lnTo>
                  <a:lnTo>
                    <a:pt x="209746" y="576513"/>
                  </a:lnTo>
                  <a:cubicBezTo>
                    <a:pt x="155438" y="570858"/>
                    <a:pt x="111992" y="527561"/>
                    <a:pt x="106237" y="473139"/>
                  </a:cubicBezTo>
                  <a:lnTo>
                    <a:pt x="77551" y="473139"/>
                  </a:lnTo>
                  <a:lnTo>
                    <a:pt x="77551" y="448571"/>
                  </a:lnTo>
                  <a:lnTo>
                    <a:pt x="106237" y="448571"/>
                  </a:lnTo>
                  <a:cubicBezTo>
                    <a:pt x="111992" y="394334"/>
                    <a:pt x="155253" y="350945"/>
                    <a:pt x="209746" y="345197"/>
                  </a:cubicBezTo>
                  <a:close/>
                  <a:moveTo>
                    <a:pt x="215397" y="387"/>
                  </a:moveTo>
                  <a:cubicBezTo>
                    <a:pt x="238051" y="-1560"/>
                    <a:pt x="255320" y="4094"/>
                    <a:pt x="267668" y="11417"/>
                  </a:cubicBezTo>
                  <a:cubicBezTo>
                    <a:pt x="285959" y="21520"/>
                    <a:pt x="293015" y="35053"/>
                    <a:pt x="293015" y="35053"/>
                  </a:cubicBezTo>
                  <a:cubicBezTo>
                    <a:pt x="293015" y="35053"/>
                    <a:pt x="335259" y="38020"/>
                    <a:pt x="321054" y="123667"/>
                  </a:cubicBezTo>
                  <a:cubicBezTo>
                    <a:pt x="320497" y="126263"/>
                    <a:pt x="319939" y="128951"/>
                    <a:pt x="319197" y="131546"/>
                  </a:cubicBezTo>
                  <a:cubicBezTo>
                    <a:pt x="327181" y="131546"/>
                    <a:pt x="335351" y="137756"/>
                    <a:pt x="326624" y="168716"/>
                  </a:cubicBezTo>
                  <a:cubicBezTo>
                    <a:pt x="319661" y="192816"/>
                    <a:pt x="313348" y="199675"/>
                    <a:pt x="308520" y="200046"/>
                  </a:cubicBezTo>
                  <a:cubicBezTo>
                    <a:pt x="306756" y="210891"/>
                    <a:pt x="302578" y="223033"/>
                    <a:pt x="295893" y="234527"/>
                  </a:cubicBezTo>
                  <a:lnTo>
                    <a:pt x="295893" y="277536"/>
                  </a:lnTo>
                  <a:cubicBezTo>
                    <a:pt x="295893" y="279019"/>
                    <a:pt x="296729" y="280317"/>
                    <a:pt x="298121" y="281059"/>
                  </a:cubicBezTo>
                  <a:cubicBezTo>
                    <a:pt x="310469" y="287176"/>
                    <a:pt x="371653" y="318043"/>
                    <a:pt x="428381" y="364482"/>
                  </a:cubicBezTo>
                  <a:cubicBezTo>
                    <a:pt x="438501" y="372824"/>
                    <a:pt x="444350" y="385430"/>
                    <a:pt x="444350" y="398500"/>
                  </a:cubicBezTo>
                  <a:lnTo>
                    <a:pt x="444350" y="461067"/>
                  </a:lnTo>
                  <a:lnTo>
                    <a:pt x="388365" y="461067"/>
                  </a:lnTo>
                  <a:lnTo>
                    <a:pt x="388365" y="448554"/>
                  </a:lnTo>
                  <a:cubicBezTo>
                    <a:pt x="388365" y="436596"/>
                    <a:pt x="378709" y="426956"/>
                    <a:pt x="366733" y="426956"/>
                  </a:cubicBezTo>
                  <a:lnTo>
                    <a:pt x="356056" y="426956"/>
                  </a:lnTo>
                  <a:cubicBezTo>
                    <a:pt x="343522" y="378200"/>
                    <a:pt x="304899" y="339640"/>
                    <a:pt x="256156" y="327219"/>
                  </a:cubicBezTo>
                  <a:lnTo>
                    <a:pt x="256156" y="316560"/>
                  </a:lnTo>
                  <a:cubicBezTo>
                    <a:pt x="256156" y="304602"/>
                    <a:pt x="246500" y="294962"/>
                    <a:pt x="234523" y="294962"/>
                  </a:cubicBezTo>
                  <a:lnTo>
                    <a:pt x="209734" y="294962"/>
                  </a:lnTo>
                  <a:cubicBezTo>
                    <a:pt x="197757" y="294962"/>
                    <a:pt x="188101" y="304602"/>
                    <a:pt x="188101" y="316560"/>
                  </a:cubicBezTo>
                  <a:lnTo>
                    <a:pt x="188101" y="327219"/>
                  </a:lnTo>
                  <a:cubicBezTo>
                    <a:pt x="139266" y="339547"/>
                    <a:pt x="100643" y="378200"/>
                    <a:pt x="88202" y="426956"/>
                  </a:cubicBezTo>
                  <a:lnTo>
                    <a:pt x="77525" y="426956"/>
                  </a:lnTo>
                  <a:cubicBezTo>
                    <a:pt x="65548" y="426956"/>
                    <a:pt x="55892" y="436596"/>
                    <a:pt x="55892" y="448554"/>
                  </a:cubicBezTo>
                  <a:lnTo>
                    <a:pt x="55985" y="448554"/>
                  </a:lnTo>
                  <a:lnTo>
                    <a:pt x="55985" y="461067"/>
                  </a:lnTo>
                  <a:lnTo>
                    <a:pt x="0" y="461067"/>
                  </a:lnTo>
                  <a:lnTo>
                    <a:pt x="0" y="398500"/>
                  </a:lnTo>
                  <a:cubicBezTo>
                    <a:pt x="0" y="385430"/>
                    <a:pt x="5849" y="372824"/>
                    <a:pt x="15969" y="364482"/>
                  </a:cubicBezTo>
                  <a:cubicBezTo>
                    <a:pt x="72697" y="318043"/>
                    <a:pt x="133881" y="287176"/>
                    <a:pt x="146229" y="281059"/>
                  </a:cubicBezTo>
                  <a:cubicBezTo>
                    <a:pt x="147621" y="280502"/>
                    <a:pt x="148457" y="279112"/>
                    <a:pt x="148457" y="277536"/>
                  </a:cubicBezTo>
                  <a:lnTo>
                    <a:pt x="148457" y="234527"/>
                  </a:lnTo>
                  <a:cubicBezTo>
                    <a:pt x="141772" y="223033"/>
                    <a:pt x="137594" y="210983"/>
                    <a:pt x="135830" y="200046"/>
                  </a:cubicBezTo>
                  <a:cubicBezTo>
                    <a:pt x="131002" y="199675"/>
                    <a:pt x="124596" y="192816"/>
                    <a:pt x="117726" y="168716"/>
                  </a:cubicBezTo>
                  <a:cubicBezTo>
                    <a:pt x="109091" y="138220"/>
                    <a:pt x="116890" y="131824"/>
                    <a:pt x="124782" y="131546"/>
                  </a:cubicBezTo>
                  <a:cubicBezTo>
                    <a:pt x="124039" y="128951"/>
                    <a:pt x="123482" y="126263"/>
                    <a:pt x="122925" y="123667"/>
                  </a:cubicBezTo>
                  <a:cubicBezTo>
                    <a:pt x="119861" y="108188"/>
                    <a:pt x="119118" y="93820"/>
                    <a:pt x="122739" y="80102"/>
                  </a:cubicBezTo>
                  <a:cubicBezTo>
                    <a:pt x="127010" y="61749"/>
                    <a:pt x="137037" y="46918"/>
                    <a:pt x="148179" y="35517"/>
                  </a:cubicBezTo>
                  <a:cubicBezTo>
                    <a:pt x="155235" y="28102"/>
                    <a:pt x="163219" y="21428"/>
                    <a:pt x="171761" y="16144"/>
                  </a:cubicBezTo>
                  <a:cubicBezTo>
                    <a:pt x="178631" y="11324"/>
                    <a:pt x="186337" y="7246"/>
                    <a:pt x="194600" y="4372"/>
                  </a:cubicBezTo>
                  <a:cubicBezTo>
                    <a:pt x="201192" y="2148"/>
                    <a:pt x="208156" y="757"/>
                    <a:pt x="215397" y="3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15" name="ïṩlíḑe">
              <a:extLst>
                <a:ext uri="{FF2B5EF4-FFF2-40B4-BE49-F238E27FC236}">
                  <a16:creationId xmlns:a16="http://schemas.microsoft.com/office/drawing/2014/main" id="{B55CD0F9-1586-4E84-B404-1D32A548C77E}"/>
                </a:ext>
              </a:extLst>
            </p:cNvPr>
            <p:cNvSpPr/>
            <p:nvPr/>
          </p:nvSpPr>
          <p:spPr bwMode="auto">
            <a:xfrm>
              <a:off x="5892971" y="2329626"/>
              <a:ext cx="366346" cy="498926"/>
            </a:xfrm>
            <a:custGeom>
              <a:avLst/>
              <a:gdLst>
                <a:gd name="connsiteX0" fmla="*/ 219401 w 444350"/>
                <a:gd name="connsiteY0" fmla="*/ 389328 h 605161"/>
                <a:gd name="connsiteX1" fmla="*/ 216430 w 444350"/>
                <a:gd name="connsiteY1" fmla="*/ 392295 h 605161"/>
                <a:gd name="connsiteX2" fmla="*/ 216430 w 444350"/>
                <a:gd name="connsiteY2" fmla="*/ 405460 h 605161"/>
                <a:gd name="connsiteX3" fmla="*/ 196100 w 444350"/>
                <a:gd name="connsiteY3" fmla="*/ 414731 h 605161"/>
                <a:gd name="connsiteX4" fmla="*/ 187559 w 444350"/>
                <a:gd name="connsiteY4" fmla="*/ 435591 h 605161"/>
                <a:gd name="connsiteX5" fmla="*/ 195635 w 444350"/>
                <a:gd name="connsiteY5" fmla="*/ 456822 h 605161"/>
                <a:gd name="connsiteX6" fmla="*/ 221536 w 444350"/>
                <a:gd name="connsiteY6" fmla="*/ 471192 h 605161"/>
                <a:gd name="connsiteX7" fmla="*/ 231655 w 444350"/>
                <a:gd name="connsiteY7" fmla="*/ 477589 h 605161"/>
                <a:gd name="connsiteX8" fmla="*/ 234533 w 444350"/>
                <a:gd name="connsiteY8" fmla="*/ 486768 h 605161"/>
                <a:gd name="connsiteX9" fmla="*/ 231748 w 444350"/>
                <a:gd name="connsiteY9" fmla="*/ 495019 h 605161"/>
                <a:gd name="connsiteX10" fmla="*/ 223578 w 444350"/>
                <a:gd name="connsiteY10" fmla="*/ 498264 h 605161"/>
                <a:gd name="connsiteX11" fmla="*/ 213088 w 444350"/>
                <a:gd name="connsiteY11" fmla="*/ 494185 h 605161"/>
                <a:gd name="connsiteX12" fmla="*/ 209096 w 444350"/>
                <a:gd name="connsiteY12" fmla="*/ 483894 h 605161"/>
                <a:gd name="connsiteX13" fmla="*/ 205569 w 444350"/>
                <a:gd name="connsiteY13" fmla="*/ 480834 h 605161"/>
                <a:gd name="connsiteX14" fmla="*/ 187559 w 444350"/>
                <a:gd name="connsiteY14" fmla="*/ 481205 h 605161"/>
                <a:gd name="connsiteX15" fmla="*/ 184124 w 444350"/>
                <a:gd name="connsiteY15" fmla="*/ 484821 h 605161"/>
                <a:gd name="connsiteX16" fmla="*/ 193407 w 444350"/>
                <a:gd name="connsiteY16" fmla="*/ 506886 h 605161"/>
                <a:gd name="connsiteX17" fmla="*/ 216709 w 444350"/>
                <a:gd name="connsiteY17" fmla="*/ 516714 h 605161"/>
                <a:gd name="connsiteX18" fmla="*/ 216709 w 444350"/>
                <a:gd name="connsiteY18" fmla="*/ 528952 h 605161"/>
                <a:gd name="connsiteX19" fmla="*/ 219679 w 444350"/>
                <a:gd name="connsiteY19" fmla="*/ 531919 h 605161"/>
                <a:gd name="connsiteX20" fmla="*/ 230262 w 444350"/>
                <a:gd name="connsiteY20" fmla="*/ 531919 h 605161"/>
                <a:gd name="connsiteX21" fmla="*/ 233233 w 444350"/>
                <a:gd name="connsiteY21" fmla="*/ 528952 h 605161"/>
                <a:gd name="connsiteX22" fmla="*/ 233233 w 444350"/>
                <a:gd name="connsiteY22" fmla="*/ 516343 h 605161"/>
                <a:gd name="connsiteX23" fmla="*/ 251336 w 444350"/>
                <a:gd name="connsiteY23" fmla="*/ 507535 h 605161"/>
                <a:gd name="connsiteX24" fmla="*/ 259598 w 444350"/>
                <a:gd name="connsiteY24" fmla="*/ 486490 h 605161"/>
                <a:gd name="connsiteX25" fmla="*/ 251429 w 444350"/>
                <a:gd name="connsiteY25" fmla="*/ 465352 h 605161"/>
                <a:gd name="connsiteX26" fmla="*/ 225806 w 444350"/>
                <a:gd name="connsiteY26" fmla="*/ 450518 h 605161"/>
                <a:gd name="connsiteX27" fmla="*/ 215595 w 444350"/>
                <a:gd name="connsiteY27" fmla="*/ 444028 h 605161"/>
                <a:gd name="connsiteX28" fmla="*/ 212810 w 444350"/>
                <a:gd name="connsiteY28" fmla="*/ 435591 h 605161"/>
                <a:gd name="connsiteX29" fmla="*/ 215409 w 444350"/>
                <a:gd name="connsiteY29" fmla="*/ 427154 h 605161"/>
                <a:gd name="connsiteX30" fmla="*/ 223393 w 444350"/>
                <a:gd name="connsiteY30" fmla="*/ 423817 h 605161"/>
                <a:gd name="connsiteX31" fmla="*/ 231748 w 444350"/>
                <a:gd name="connsiteY31" fmla="*/ 427896 h 605161"/>
                <a:gd name="connsiteX32" fmla="*/ 234718 w 444350"/>
                <a:gd name="connsiteY32" fmla="*/ 437074 h 605161"/>
                <a:gd name="connsiteX33" fmla="*/ 238339 w 444350"/>
                <a:gd name="connsiteY33" fmla="*/ 440134 h 605161"/>
                <a:gd name="connsiteX34" fmla="*/ 256442 w 444350"/>
                <a:gd name="connsiteY34" fmla="*/ 439948 h 605161"/>
                <a:gd name="connsiteX35" fmla="*/ 259876 w 444350"/>
                <a:gd name="connsiteY35" fmla="*/ 436333 h 605161"/>
                <a:gd name="connsiteX36" fmla="*/ 252357 w 444350"/>
                <a:gd name="connsiteY36" fmla="*/ 416585 h 605161"/>
                <a:gd name="connsiteX37" fmla="*/ 233419 w 444350"/>
                <a:gd name="connsiteY37" fmla="*/ 405923 h 605161"/>
                <a:gd name="connsiteX38" fmla="*/ 233419 w 444350"/>
                <a:gd name="connsiteY38" fmla="*/ 392295 h 605161"/>
                <a:gd name="connsiteX39" fmla="*/ 230448 w 444350"/>
                <a:gd name="connsiteY39" fmla="*/ 389328 h 605161"/>
                <a:gd name="connsiteX40" fmla="*/ 209746 w 444350"/>
                <a:gd name="connsiteY40" fmla="*/ 316549 h 605161"/>
                <a:gd name="connsiteX41" fmla="*/ 234533 w 444350"/>
                <a:gd name="connsiteY41" fmla="*/ 316549 h 605161"/>
                <a:gd name="connsiteX42" fmla="*/ 234533 w 444350"/>
                <a:gd name="connsiteY42" fmla="*/ 345197 h 605161"/>
                <a:gd name="connsiteX43" fmla="*/ 337950 w 444350"/>
                <a:gd name="connsiteY43" fmla="*/ 448571 h 605161"/>
                <a:gd name="connsiteX44" fmla="*/ 366728 w 444350"/>
                <a:gd name="connsiteY44" fmla="*/ 448571 h 605161"/>
                <a:gd name="connsiteX45" fmla="*/ 366728 w 444350"/>
                <a:gd name="connsiteY45" fmla="*/ 473139 h 605161"/>
                <a:gd name="connsiteX46" fmla="*/ 337950 w 444350"/>
                <a:gd name="connsiteY46" fmla="*/ 473139 h 605161"/>
                <a:gd name="connsiteX47" fmla="*/ 234533 w 444350"/>
                <a:gd name="connsiteY47" fmla="*/ 576513 h 605161"/>
                <a:gd name="connsiteX48" fmla="*/ 234533 w 444350"/>
                <a:gd name="connsiteY48" fmla="*/ 605161 h 605161"/>
                <a:gd name="connsiteX49" fmla="*/ 209746 w 444350"/>
                <a:gd name="connsiteY49" fmla="*/ 605161 h 605161"/>
                <a:gd name="connsiteX50" fmla="*/ 209746 w 444350"/>
                <a:gd name="connsiteY50" fmla="*/ 576513 h 605161"/>
                <a:gd name="connsiteX51" fmla="*/ 106237 w 444350"/>
                <a:gd name="connsiteY51" fmla="*/ 473139 h 605161"/>
                <a:gd name="connsiteX52" fmla="*/ 77551 w 444350"/>
                <a:gd name="connsiteY52" fmla="*/ 473139 h 605161"/>
                <a:gd name="connsiteX53" fmla="*/ 77551 w 444350"/>
                <a:gd name="connsiteY53" fmla="*/ 448571 h 605161"/>
                <a:gd name="connsiteX54" fmla="*/ 106237 w 444350"/>
                <a:gd name="connsiteY54" fmla="*/ 448571 h 605161"/>
                <a:gd name="connsiteX55" fmla="*/ 209746 w 444350"/>
                <a:gd name="connsiteY55" fmla="*/ 345197 h 605161"/>
                <a:gd name="connsiteX56" fmla="*/ 215397 w 444350"/>
                <a:gd name="connsiteY56" fmla="*/ 387 h 605161"/>
                <a:gd name="connsiteX57" fmla="*/ 267668 w 444350"/>
                <a:gd name="connsiteY57" fmla="*/ 11417 h 605161"/>
                <a:gd name="connsiteX58" fmla="*/ 293015 w 444350"/>
                <a:gd name="connsiteY58" fmla="*/ 35053 h 605161"/>
                <a:gd name="connsiteX59" fmla="*/ 321054 w 444350"/>
                <a:gd name="connsiteY59" fmla="*/ 123667 h 605161"/>
                <a:gd name="connsiteX60" fmla="*/ 319197 w 444350"/>
                <a:gd name="connsiteY60" fmla="*/ 131546 h 605161"/>
                <a:gd name="connsiteX61" fmla="*/ 326624 w 444350"/>
                <a:gd name="connsiteY61" fmla="*/ 168716 h 605161"/>
                <a:gd name="connsiteX62" fmla="*/ 308520 w 444350"/>
                <a:gd name="connsiteY62" fmla="*/ 200046 h 605161"/>
                <a:gd name="connsiteX63" fmla="*/ 295893 w 444350"/>
                <a:gd name="connsiteY63" fmla="*/ 234527 h 605161"/>
                <a:gd name="connsiteX64" fmla="*/ 295893 w 444350"/>
                <a:gd name="connsiteY64" fmla="*/ 277536 h 605161"/>
                <a:gd name="connsiteX65" fmla="*/ 298121 w 444350"/>
                <a:gd name="connsiteY65" fmla="*/ 281059 h 605161"/>
                <a:gd name="connsiteX66" fmla="*/ 428381 w 444350"/>
                <a:gd name="connsiteY66" fmla="*/ 364482 h 605161"/>
                <a:gd name="connsiteX67" fmla="*/ 444350 w 444350"/>
                <a:gd name="connsiteY67" fmla="*/ 398500 h 605161"/>
                <a:gd name="connsiteX68" fmla="*/ 444350 w 444350"/>
                <a:gd name="connsiteY68" fmla="*/ 461067 h 605161"/>
                <a:gd name="connsiteX69" fmla="*/ 388365 w 444350"/>
                <a:gd name="connsiteY69" fmla="*/ 461067 h 605161"/>
                <a:gd name="connsiteX70" fmla="*/ 388365 w 444350"/>
                <a:gd name="connsiteY70" fmla="*/ 448554 h 605161"/>
                <a:gd name="connsiteX71" fmla="*/ 366733 w 444350"/>
                <a:gd name="connsiteY71" fmla="*/ 426956 h 605161"/>
                <a:gd name="connsiteX72" fmla="*/ 356056 w 444350"/>
                <a:gd name="connsiteY72" fmla="*/ 426956 h 605161"/>
                <a:gd name="connsiteX73" fmla="*/ 256156 w 444350"/>
                <a:gd name="connsiteY73" fmla="*/ 327219 h 605161"/>
                <a:gd name="connsiteX74" fmla="*/ 256156 w 444350"/>
                <a:gd name="connsiteY74" fmla="*/ 316560 h 605161"/>
                <a:gd name="connsiteX75" fmla="*/ 234523 w 444350"/>
                <a:gd name="connsiteY75" fmla="*/ 294962 h 605161"/>
                <a:gd name="connsiteX76" fmla="*/ 209734 w 444350"/>
                <a:gd name="connsiteY76" fmla="*/ 294962 h 605161"/>
                <a:gd name="connsiteX77" fmla="*/ 188101 w 444350"/>
                <a:gd name="connsiteY77" fmla="*/ 316560 h 605161"/>
                <a:gd name="connsiteX78" fmla="*/ 188101 w 444350"/>
                <a:gd name="connsiteY78" fmla="*/ 327219 h 605161"/>
                <a:gd name="connsiteX79" fmla="*/ 88202 w 444350"/>
                <a:gd name="connsiteY79" fmla="*/ 426956 h 605161"/>
                <a:gd name="connsiteX80" fmla="*/ 77525 w 444350"/>
                <a:gd name="connsiteY80" fmla="*/ 426956 h 605161"/>
                <a:gd name="connsiteX81" fmla="*/ 55892 w 444350"/>
                <a:gd name="connsiteY81" fmla="*/ 448554 h 605161"/>
                <a:gd name="connsiteX82" fmla="*/ 55985 w 444350"/>
                <a:gd name="connsiteY82" fmla="*/ 448554 h 605161"/>
                <a:gd name="connsiteX83" fmla="*/ 55985 w 444350"/>
                <a:gd name="connsiteY83" fmla="*/ 461067 h 605161"/>
                <a:gd name="connsiteX84" fmla="*/ 0 w 444350"/>
                <a:gd name="connsiteY84" fmla="*/ 461067 h 605161"/>
                <a:gd name="connsiteX85" fmla="*/ 0 w 444350"/>
                <a:gd name="connsiteY85" fmla="*/ 398500 h 605161"/>
                <a:gd name="connsiteX86" fmla="*/ 15969 w 444350"/>
                <a:gd name="connsiteY86" fmla="*/ 364482 h 605161"/>
                <a:gd name="connsiteX87" fmla="*/ 146229 w 444350"/>
                <a:gd name="connsiteY87" fmla="*/ 281059 h 605161"/>
                <a:gd name="connsiteX88" fmla="*/ 148457 w 444350"/>
                <a:gd name="connsiteY88" fmla="*/ 277536 h 605161"/>
                <a:gd name="connsiteX89" fmla="*/ 148457 w 444350"/>
                <a:gd name="connsiteY89" fmla="*/ 234527 h 605161"/>
                <a:gd name="connsiteX90" fmla="*/ 135830 w 444350"/>
                <a:gd name="connsiteY90" fmla="*/ 200046 h 605161"/>
                <a:gd name="connsiteX91" fmla="*/ 117726 w 444350"/>
                <a:gd name="connsiteY91" fmla="*/ 168716 h 605161"/>
                <a:gd name="connsiteX92" fmla="*/ 124782 w 444350"/>
                <a:gd name="connsiteY92" fmla="*/ 131546 h 605161"/>
                <a:gd name="connsiteX93" fmla="*/ 122925 w 444350"/>
                <a:gd name="connsiteY93" fmla="*/ 123667 h 605161"/>
                <a:gd name="connsiteX94" fmla="*/ 122739 w 444350"/>
                <a:gd name="connsiteY94" fmla="*/ 80102 h 605161"/>
                <a:gd name="connsiteX95" fmla="*/ 148179 w 444350"/>
                <a:gd name="connsiteY95" fmla="*/ 35517 h 605161"/>
                <a:gd name="connsiteX96" fmla="*/ 171761 w 444350"/>
                <a:gd name="connsiteY96" fmla="*/ 16144 h 605161"/>
                <a:gd name="connsiteX97" fmla="*/ 194600 w 444350"/>
                <a:gd name="connsiteY97" fmla="*/ 4372 h 605161"/>
                <a:gd name="connsiteX98" fmla="*/ 215397 w 444350"/>
                <a:gd name="connsiteY98" fmla="*/ 387 h 605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444350" h="605161">
                  <a:moveTo>
                    <a:pt x="219401" y="389328"/>
                  </a:moveTo>
                  <a:cubicBezTo>
                    <a:pt x="217823" y="389328"/>
                    <a:pt x="216430" y="390718"/>
                    <a:pt x="216430" y="392295"/>
                  </a:cubicBezTo>
                  <a:lnTo>
                    <a:pt x="216430" y="405460"/>
                  </a:lnTo>
                  <a:cubicBezTo>
                    <a:pt x="208168" y="406665"/>
                    <a:pt x="201298" y="409724"/>
                    <a:pt x="196100" y="414731"/>
                  </a:cubicBezTo>
                  <a:cubicBezTo>
                    <a:pt x="190437" y="420108"/>
                    <a:pt x="187559" y="427154"/>
                    <a:pt x="187559" y="435591"/>
                  </a:cubicBezTo>
                  <a:cubicBezTo>
                    <a:pt x="187559" y="444955"/>
                    <a:pt x="190158" y="452001"/>
                    <a:pt x="195635" y="456822"/>
                  </a:cubicBezTo>
                  <a:cubicBezTo>
                    <a:pt x="201113" y="461643"/>
                    <a:pt x="209653" y="466464"/>
                    <a:pt x="221536" y="471192"/>
                  </a:cubicBezTo>
                  <a:cubicBezTo>
                    <a:pt x="226363" y="473325"/>
                    <a:pt x="229798" y="475364"/>
                    <a:pt x="231655" y="477589"/>
                  </a:cubicBezTo>
                  <a:cubicBezTo>
                    <a:pt x="233512" y="479722"/>
                    <a:pt x="234533" y="482781"/>
                    <a:pt x="234533" y="486768"/>
                  </a:cubicBezTo>
                  <a:cubicBezTo>
                    <a:pt x="234533" y="490198"/>
                    <a:pt x="233604" y="492980"/>
                    <a:pt x="231748" y="495019"/>
                  </a:cubicBezTo>
                  <a:cubicBezTo>
                    <a:pt x="229891" y="497152"/>
                    <a:pt x="227199" y="498264"/>
                    <a:pt x="223578" y="498264"/>
                  </a:cubicBezTo>
                  <a:cubicBezTo>
                    <a:pt x="219308" y="498264"/>
                    <a:pt x="215780" y="496874"/>
                    <a:pt x="213088" y="494185"/>
                  </a:cubicBezTo>
                  <a:cubicBezTo>
                    <a:pt x="210860" y="491960"/>
                    <a:pt x="209468" y="488529"/>
                    <a:pt x="209096" y="483894"/>
                  </a:cubicBezTo>
                  <a:cubicBezTo>
                    <a:pt x="209004" y="482225"/>
                    <a:pt x="207425" y="480834"/>
                    <a:pt x="205569" y="480834"/>
                  </a:cubicBezTo>
                  <a:lnTo>
                    <a:pt x="187559" y="481205"/>
                  </a:lnTo>
                  <a:cubicBezTo>
                    <a:pt x="185609" y="481205"/>
                    <a:pt x="184031" y="482781"/>
                    <a:pt x="184124" y="484821"/>
                  </a:cubicBezTo>
                  <a:cubicBezTo>
                    <a:pt x="184588" y="494278"/>
                    <a:pt x="187745" y="501695"/>
                    <a:pt x="193407" y="506886"/>
                  </a:cubicBezTo>
                  <a:cubicBezTo>
                    <a:pt x="199627" y="512635"/>
                    <a:pt x="207240" y="515972"/>
                    <a:pt x="216709" y="516714"/>
                  </a:cubicBezTo>
                  <a:lnTo>
                    <a:pt x="216709" y="528952"/>
                  </a:lnTo>
                  <a:cubicBezTo>
                    <a:pt x="216709" y="530528"/>
                    <a:pt x="218008" y="531919"/>
                    <a:pt x="219679" y="531919"/>
                  </a:cubicBezTo>
                  <a:lnTo>
                    <a:pt x="230262" y="531919"/>
                  </a:lnTo>
                  <a:cubicBezTo>
                    <a:pt x="231933" y="531919"/>
                    <a:pt x="233233" y="530528"/>
                    <a:pt x="233233" y="528952"/>
                  </a:cubicBezTo>
                  <a:lnTo>
                    <a:pt x="233233" y="516343"/>
                  </a:lnTo>
                  <a:cubicBezTo>
                    <a:pt x="240567" y="514952"/>
                    <a:pt x="246601" y="512078"/>
                    <a:pt x="251336" y="507535"/>
                  </a:cubicBezTo>
                  <a:cubicBezTo>
                    <a:pt x="256906" y="502251"/>
                    <a:pt x="259598" y="495205"/>
                    <a:pt x="259598" y="486490"/>
                  </a:cubicBezTo>
                  <a:cubicBezTo>
                    <a:pt x="259598" y="477404"/>
                    <a:pt x="256906" y="470358"/>
                    <a:pt x="251429" y="465352"/>
                  </a:cubicBezTo>
                  <a:cubicBezTo>
                    <a:pt x="246044" y="460438"/>
                    <a:pt x="237503" y="455524"/>
                    <a:pt x="225806" y="450518"/>
                  </a:cubicBezTo>
                  <a:cubicBezTo>
                    <a:pt x="220793" y="448293"/>
                    <a:pt x="217451" y="446067"/>
                    <a:pt x="215595" y="444028"/>
                  </a:cubicBezTo>
                  <a:cubicBezTo>
                    <a:pt x="213738" y="441895"/>
                    <a:pt x="212810" y="439021"/>
                    <a:pt x="212810" y="435591"/>
                  </a:cubicBezTo>
                  <a:cubicBezTo>
                    <a:pt x="212810" y="432161"/>
                    <a:pt x="213738" y="429379"/>
                    <a:pt x="215409" y="427154"/>
                  </a:cubicBezTo>
                  <a:cubicBezTo>
                    <a:pt x="217173" y="424929"/>
                    <a:pt x="219772" y="423817"/>
                    <a:pt x="223393" y="423817"/>
                  </a:cubicBezTo>
                  <a:cubicBezTo>
                    <a:pt x="226828" y="423817"/>
                    <a:pt x="229705" y="425207"/>
                    <a:pt x="231748" y="427896"/>
                  </a:cubicBezTo>
                  <a:cubicBezTo>
                    <a:pt x="233419" y="430121"/>
                    <a:pt x="234347" y="433088"/>
                    <a:pt x="234718" y="437074"/>
                  </a:cubicBezTo>
                  <a:cubicBezTo>
                    <a:pt x="234904" y="438929"/>
                    <a:pt x="236575" y="440134"/>
                    <a:pt x="238339" y="440134"/>
                  </a:cubicBezTo>
                  <a:lnTo>
                    <a:pt x="256442" y="439948"/>
                  </a:lnTo>
                  <a:cubicBezTo>
                    <a:pt x="258391" y="439948"/>
                    <a:pt x="259969" y="438280"/>
                    <a:pt x="259876" y="436333"/>
                  </a:cubicBezTo>
                  <a:cubicBezTo>
                    <a:pt x="259412" y="428452"/>
                    <a:pt x="256906" y="421870"/>
                    <a:pt x="252357" y="416585"/>
                  </a:cubicBezTo>
                  <a:cubicBezTo>
                    <a:pt x="247530" y="411022"/>
                    <a:pt x="241217" y="407499"/>
                    <a:pt x="233419" y="405923"/>
                  </a:cubicBezTo>
                  <a:lnTo>
                    <a:pt x="233419" y="392295"/>
                  </a:lnTo>
                  <a:cubicBezTo>
                    <a:pt x="233419" y="390718"/>
                    <a:pt x="232119" y="389328"/>
                    <a:pt x="230448" y="389328"/>
                  </a:cubicBezTo>
                  <a:close/>
                  <a:moveTo>
                    <a:pt x="209746" y="316549"/>
                  </a:moveTo>
                  <a:lnTo>
                    <a:pt x="234533" y="316549"/>
                  </a:lnTo>
                  <a:lnTo>
                    <a:pt x="234533" y="345197"/>
                  </a:lnTo>
                  <a:cubicBezTo>
                    <a:pt x="288841" y="350945"/>
                    <a:pt x="332287" y="394149"/>
                    <a:pt x="337950" y="448571"/>
                  </a:cubicBezTo>
                  <a:lnTo>
                    <a:pt x="366728" y="448571"/>
                  </a:lnTo>
                  <a:lnTo>
                    <a:pt x="366728" y="473139"/>
                  </a:lnTo>
                  <a:lnTo>
                    <a:pt x="337950" y="473139"/>
                  </a:lnTo>
                  <a:cubicBezTo>
                    <a:pt x="332287" y="527468"/>
                    <a:pt x="288933" y="570858"/>
                    <a:pt x="234533" y="576513"/>
                  </a:cubicBezTo>
                  <a:lnTo>
                    <a:pt x="234533" y="605161"/>
                  </a:lnTo>
                  <a:lnTo>
                    <a:pt x="209746" y="605161"/>
                  </a:lnTo>
                  <a:lnTo>
                    <a:pt x="209746" y="576513"/>
                  </a:lnTo>
                  <a:cubicBezTo>
                    <a:pt x="155438" y="570858"/>
                    <a:pt x="111992" y="527561"/>
                    <a:pt x="106237" y="473139"/>
                  </a:cubicBezTo>
                  <a:lnTo>
                    <a:pt x="77551" y="473139"/>
                  </a:lnTo>
                  <a:lnTo>
                    <a:pt x="77551" y="448571"/>
                  </a:lnTo>
                  <a:lnTo>
                    <a:pt x="106237" y="448571"/>
                  </a:lnTo>
                  <a:cubicBezTo>
                    <a:pt x="111992" y="394334"/>
                    <a:pt x="155253" y="350945"/>
                    <a:pt x="209746" y="345197"/>
                  </a:cubicBezTo>
                  <a:close/>
                  <a:moveTo>
                    <a:pt x="215397" y="387"/>
                  </a:moveTo>
                  <a:cubicBezTo>
                    <a:pt x="238051" y="-1560"/>
                    <a:pt x="255320" y="4094"/>
                    <a:pt x="267668" y="11417"/>
                  </a:cubicBezTo>
                  <a:cubicBezTo>
                    <a:pt x="285959" y="21520"/>
                    <a:pt x="293015" y="35053"/>
                    <a:pt x="293015" y="35053"/>
                  </a:cubicBezTo>
                  <a:cubicBezTo>
                    <a:pt x="293015" y="35053"/>
                    <a:pt x="335259" y="38020"/>
                    <a:pt x="321054" y="123667"/>
                  </a:cubicBezTo>
                  <a:cubicBezTo>
                    <a:pt x="320497" y="126263"/>
                    <a:pt x="319939" y="128951"/>
                    <a:pt x="319197" y="131546"/>
                  </a:cubicBezTo>
                  <a:cubicBezTo>
                    <a:pt x="327181" y="131546"/>
                    <a:pt x="335351" y="137756"/>
                    <a:pt x="326624" y="168716"/>
                  </a:cubicBezTo>
                  <a:cubicBezTo>
                    <a:pt x="319661" y="192816"/>
                    <a:pt x="313348" y="199675"/>
                    <a:pt x="308520" y="200046"/>
                  </a:cubicBezTo>
                  <a:cubicBezTo>
                    <a:pt x="306756" y="210891"/>
                    <a:pt x="302578" y="223033"/>
                    <a:pt x="295893" y="234527"/>
                  </a:cubicBezTo>
                  <a:lnTo>
                    <a:pt x="295893" y="277536"/>
                  </a:lnTo>
                  <a:cubicBezTo>
                    <a:pt x="295893" y="279019"/>
                    <a:pt x="296729" y="280317"/>
                    <a:pt x="298121" y="281059"/>
                  </a:cubicBezTo>
                  <a:cubicBezTo>
                    <a:pt x="310469" y="287176"/>
                    <a:pt x="371653" y="318043"/>
                    <a:pt x="428381" y="364482"/>
                  </a:cubicBezTo>
                  <a:cubicBezTo>
                    <a:pt x="438501" y="372824"/>
                    <a:pt x="444350" y="385430"/>
                    <a:pt x="444350" y="398500"/>
                  </a:cubicBezTo>
                  <a:lnTo>
                    <a:pt x="444350" y="461067"/>
                  </a:lnTo>
                  <a:lnTo>
                    <a:pt x="388365" y="461067"/>
                  </a:lnTo>
                  <a:lnTo>
                    <a:pt x="388365" y="448554"/>
                  </a:lnTo>
                  <a:cubicBezTo>
                    <a:pt x="388365" y="436596"/>
                    <a:pt x="378709" y="426956"/>
                    <a:pt x="366733" y="426956"/>
                  </a:cubicBezTo>
                  <a:lnTo>
                    <a:pt x="356056" y="426956"/>
                  </a:lnTo>
                  <a:cubicBezTo>
                    <a:pt x="343522" y="378200"/>
                    <a:pt x="304899" y="339640"/>
                    <a:pt x="256156" y="327219"/>
                  </a:cubicBezTo>
                  <a:lnTo>
                    <a:pt x="256156" y="316560"/>
                  </a:lnTo>
                  <a:cubicBezTo>
                    <a:pt x="256156" y="304602"/>
                    <a:pt x="246500" y="294962"/>
                    <a:pt x="234523" y="294962"/>
                  </a:cubicBezTo>
                  <a:lnTo>
                    <a:pt x="209734" y="294962"/>
                  </a:lnTo>
                  <a:cubicBezTo>
                    <a:pt x="197757" y="294962"/>
                    <a:pt x="188101" y="304602"/>
                    <a:pt x="188101" y="316560"/>
                  </a:cubicBezTo>
                  <a:lnTo>
                    <a:pt x="188101" y="327219"/>
                  </a:lnTo>
                  <a:cubicBezTo>
                    <a:pt x="139266" y="339547"/>
                    <a:pt x="100643" y="378200"/>
                    <a:pt x="88202" y="426956"/>
                  </a:cubicBezTo>
                  <a:lnTo>
                    <a:pt x="77525" y="426956"/>
                  </a:lnTo>
                  <a:cubicBezTo>
                    <a:pt x="65548" y="426956"/>
                    <a:pt x="55892" y="436596"/>
                    <a:pt x="55892" y="448554"/>
                  </a:cubicBezTo>
                  <a:lnTo>
                    <a:pt x="55985" y="448554"/>
                  </a:lnTo>
                  <a:lnTo>
                    <a:pt x="55985" y="461067"/>
                  </a:lnTo>
                  <a:lnTo>
                    <a:pt x="0" y="461067"/>
                  </a:lnTo>
                  <a:lnTo>
                    <a:pt x="0" y="398500"/>
                  </a:lnTo>
                  <a:cubicBezTo>
                    <a:pt x="0" y="385430"/>
                    <a:pt x="5849" y="372824"/>
                    <a:pt x="15969" y="364482"/>
                  </a:cubicBezTo>
                  <a:cubicBezTo>
                    <a:pt x="72697" y="318043"/>
                    <a:pt x="133881" y="287176"/>
                    <a:pt x="146229" y="281059"/>
                  </a:cubicBezTo>
                  <a:cubicBezTo>
                    <a:pt x="147621" y="280502"/>
                    <a:pt x="148457" y="279112"/>
                    <a:pt x="148457" y="277536"/>
                  </a:cubicBezTo>
                  <a:lnTo>
                    <a:pt x="148457" y="234527"/>
                  </a:lnTo>
                  <a:cubicBezTo>
                    <a:pt x="141772" y="223033"/>
                    <a:pt x="137594" y="210983"/>
                    <a:pt x="135830" y="200046"/>
                  </a:cubicBezTo>
                  <a:cubicBezTo>
                    <a:pt x="131002" y="199675"/>
                    <a:pt x="124596" y="192816"/>
                    <a:pt x="117726" y="168716"/>
                  </a:cubicBezTo>
                  <a:cubicBezTo>
                    <a:pt x="109091" y="138220"/>
                    <a:pt x="116890" y="131824"/>
                    <a:pt x="124782" y="131546"/>
                  </a:cubicBezTo>
                  <a:cubicBezTo>
                    <a:pt x="124039" y="128951"/>
                    <a:pt x="123482" y="126263"/>
                    <a:pt x="122925" y="123667"/>
                  </a:cubicBezTo>
                  <a:cubicBezTo>
                    <a:pt x="119861" y="108188"/>
                    <a:pt x="119118" y="93820"/>
                    <a:pt x="122739" y="80102"/>
                  </a:cubicBezTo>
                  <a:cubicBezTo>
                    <a:pt x="127010" y="61749"/>
                    <a:pt x="137037" y="46918"/>
                    <a:pt x="148179" y="35517"/>
                  </a:cubicBezTo>
                  <a:cubicBezTo>
                    <a:pt x="155235" y="28102"/>
                    <a:pt x="163219" y="21428"/>
                    <a:pt x="171761" y="16144"/>
                  </a:cubicBezTo>
                  <a:cubicBezTo>
                    <a:pt x="178631" y="11324"/>
                    <a:pt x="186337" y="7246"/>
                    <a:pt x="194600" y="4372"/>
                  </a:cubicBezTo>
                  <a:cubicBezTo>
                    <a:pt x="201192" y="2148"/>
                    <a:pt x="208156" y="757"/>
                    <a:pt x="215397" y="3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16" name="ïŝlíďê">
              <a:extLst>
                <a:ext uri="{FF2B5EF4-FFF2-40B4-BE49-F238E27FC236}">
                  <a16:creationId xmlns:a16="http://schemas.microsoft.com/office/drawing/2014/main" id="{FCC93513-B704-41BC-AAB8-975B629AACE2}"/>
                </a:ext>
              </a:extLst>
            </p:cNvPr>
            <p:cNvSpPr/>
            <p:nvPr/>
          </p:nvSpPr>
          <p:spPr bwMode="auto">
            <a:xfrm>
              <a:off x="1421373" y="2332715"/>
              <a:ext cx="366346" cy="498926"/>
            </a:xfrm>
            <a:custGeom>
              <a:avLst/>
              <a:gdLst>
                <a:gd name="connsiteX0" fmla="*/ 219401 w 444350"/>
                <a:gd name="connsiteY0" fmla="*/ 389328 h 605161"/>
                <a:gd name="connsiteX1" fmla="*/ 216430 w 444350"/>
                <a:gd name="connsiteY1" fmla="*/ 392295 h 605161"/>
                <a:gd name="connsiteX2" fmla="*/ 216430 w 444350"/>
                <a:gd name="connsiteY2" fmla="*/ 405460 h 605161"/>
                <a:gd name="connsiteX3" fmla="*/ 196100 w 444350"/>
                <a:gd name="connsiteY3" fmla="*/ 414731 h 605161"/>
                <a:gd name="connsiteX4" fmla="*/ 187559 w 444350"/>
                <a:gd name="connsiteY4" fmla="*/ 435591 h 605161"/>
                <a:gd name="connsiteX5" fmla="*/ 195635 w 444350"/>
                <a:gd name="connsiteY5" fmla="*/ 456822 h 605161"/>
                <a:gd name="connsiteX6" fmla="*/ 221536 w 444350"/>
                <a:gd name="connsiteY6" fmla="*/ 471192 h 605161"/>
                <a:gd name="connsiteX7" fmla="*/ 231655 w 444350"/>
                <a:gd name="connsiteY7" fmla="*/ 477589 h 605161"/>
                <a:gd name="connsiteX8" fmla="*/ 234533 w 444350"/>
                <a:gd name="connsiteY8" fmla="*/ 486768 h 605161"/>
                <a:gd name="connsiteX9" fmla="*/ 231748 w 444350"/>
                <a:gd name="connsiteY9" fmla="*/ 495019 h 605161"/>
                <a:gd name="connsiteX10" fmla="*/ 223578 w 444350"/>
                <a:gd name="connsiteY10" fmla="*/ 498264 h 605161"/>
                <a:gd name="connsiteX11" fmla="*/ 213088 w 444350"/>
                <a:gd name="connsiteY11" fmla="*/ 494185 h 605161"/>
                <a:gd name="connsiteX12" fmla="*/ 209096 w 444350"/>
                <a:gd name="connsiteY12" fmla="*/ 483894 h 605161"/>
                <a:gd name="connsiteX13" fmla="*/ 205569 w 444350"/>
                <a:gd name="connsiteY13" fmla="*/ 480834 h 605161"/>
                <a:gd name="connsiteX14" fmla="*/ 187559 w 444350"/>
                <a:gd name="connsiteY14" fmla="*/ 481205 h 605161"/>
                <a:gd name="connsiteX15" fmla="*/ 184124 w 444350"/>
                <a:gd name="connsiteY15" fmla="*/ 484821 h 605161"/>
                <a:gd name="connsiteX16" fmla="*/ 193407 w 444350"/>
                <a:gd name="connsiteY16" fmla="*/ 506886 h 605161"/>
                <a:gd name="connsiteX17" fmla="*/ 216709 w 444350"/>
                <a:gd name="connsiteY17" fmla="*/ 516714 h 605161"/>
                <a:gd name="connsiteX18" fmla="*/ 216709 w 444350"/>
                <a:gd name="connsiteY18" fmla="*/ 528952 h 605161"/>
                <a:gd name="connsiteX19" fmla="*/ 219679 w 444350"/>
                <a:gd name="connsiteY19" fmla="*/ 531919 h 605161"/>
                <a:gd name="connsiteX20" fmla="*/ 230262 w 444350"/>
                <a:gd name="connsiteY20" fmla="*/ 531919 h 605161"/>
                <a:gd name="connsiteX21" fmla="*/ 233233 w 444350"/>
                <a:gd name="connsiteY21" fmla="*/ 528952 h 605161"/>
                <a:gd name="connsiteX22" fmla="*/ 233233 w 444350"/>
                <a:gd name="connsiteY22" fmla="*/ 516343 h 605161"/>
                <a:gd name="connsiteX23" fmla="*/ 251336 w 444350"/>
                <a:gd name="connsiteY23" fmla="*/ 507535 h 605161"/>
                <a:gd name="connsiteX24" fmla="*/ 259598 w 444350"/>
                <a:gd name="connsiteY24" fmla="*/ 486490 h 605161"/>
                <a:gd name="connsiteX25" fmla="*/ 251429 w 444350"/>
                <a:gd name="connsiteY25" fmla="*/ 465352 h 605161"/>
                <a:gd name="connsiteX26" fmla="*/ 225806 w 444350"/>
                <a:gd name="connsiteY26" fmla="*/ 450518 h 605161"/>
                <a:gd name="connsiteX27" fmla="*/ 215595 w 444350"/>
                <a:gd name="connsiteY27" fmla="*/ 444028 h 605161"/>
                <a:gd name="connsiteX28" fmla="*/ 212810 w 444350"/>
                <a:gd name="connsiteY28" fmla="*/ 435591 h 605161"/>
                <a:gd name="connsiteX29" fmla="*/ 215409 w 444350"/>
                <a:gd name="connsiteY29" fmla="*/ 427154 h 605161"/>
                <a:gd name="connsiteX30" fmla="*/ 223393 w 444350"/>
                <a:gd name="connsiteY30" fmla="*/ 423817 h 605161"/>
                <a:gd name="connsiteX31" fmla="*/ 231748 w 444350"/>
                <a:gd name="connsiteY31" fmla="*/ 427896 h 605161"/>
                <a:gd name="connsiteX32" fmla="*/ 234718 w 444350"/>
                <a:gd name="connsiteY32" fmla="*/ 437074 h 605161"/>
                <a:gd name="connsiteX33" fmla="*/ 238339 w 444350"/>
                <a:gd name="connsiteY33" fmla="*/ 440134 h 605161"/>
                <a:gd name="connsiteX34" fmla="*/ 256442 w 444350"/>
                <a:gd name="connsiteY34" fmla="*/ 439948 h 605161"/>
                <a:gd name="connsiteX35" fmla="*/ 259876 w 444350"/>
                <a:gd name="connsiteY35" fmla="*/ 436333 h 605161"/>
                <a:gd name="connsiteX36" fmla="*/ 252357 w 444350"/>
                <a:gd name="connsiteY36" fmla="*/ 416585 h 605161"/>
                <a:gd name="connsiteX37" fmla="*/ 233419 w 444350"/>
                <a:gd name="connsiteY37" fmla="*/ 405923 h 605161"/>
                <a:gd name="connsiteX38" fmla="*/ 233419 w 444350"/>
                <a:gd name="connsiteY38" fmla="*/ 392295 h 605161"/>
                <a:gd name="connsiteX39" fmla="*/ 230448 w 444350"/>
                <a:gd name="connsiteY39" fmla="*/ 389328 h 605161"/>
                <a:gd name="connsiteX40" fmla="*/ 209746 w 444350"/>
                <a:gd name="connsiteY40" fmla="*/ 316549 h 605161"/>
                <a:gd name="connsiteX41" fmla="*/ 234533 w 444350"/>
                <a:gd name="connsiteY41" fmla="*/ 316549 h 605161"/>
                <a:gd name="connsiteX42" fmla="*/ 234533 w 444350"/>
                <a:gd name="connsiteY42" fmla="*/ 345197 h 605161"/>
                <a:gd name="connsiteX43" fmla="*/ 337950 w 444350"/>
                <a:gd name="connsiteY43" fmla="*/ 448571 h 605161"/>
                <a:gd name="connsiteX44" fmla="*/ 366728 w 444350"/>
                <a:gd name="connsiteY44" fmla="*/ 448571 h 605161"/>
                <a:gd name="connsiteX45" fmla="*/ 366728 w 444350"/>
                <a:gd name="connsiteY45" fmla="*/ 473139 h 605161"/>
                <a:gd name="connsiteX46" fmla="*/ 337950 w 444350"/>
                <a:gd name="connsiteY46" fmla="*/ 473139 h 605161"/>
                <a:gd name="connsiteX47" fmla="*/ 234533 w 444350"/>
                <a:gd name="connsiteY47" fmla="*/ 576513 h 605161"/>
                <a:gd name="connsiteX48" fmla="*/ 234533 w 444350"/>
                <a:gd name="connsiteY48" fmla="*/ 605161 h 605161"/>
                <a:gd name="connsiteX49" fmla="*/ 209746 w 444350"/>
                <a:gd name="connsiteY49" fmla="*/ 605161 h 605161"/>
                <a:gd name="connsiteX50" fmla="*/ 209746 w 444350"/>
                <a:gd name="connsiteY50" fmla="*/ 576513 h 605161"/>
                <a:gd name="connsiteX51" fmla="*/ 106237 w 444350"/>
                <a:gd name="connsiteY51" fmla="*/ 473139 h 605161"/>
                <a:gd name="connsiteX52" fmla="*/ 77551 w 444350"/>
                <a:gd name="connsiteY52" fmla="*/ 473139 h 605161"/>
                <a:gd name="connsiteX53" fmla="*/ 77551 w 444350"/>
                <a:gd name="connsiteY53" fmla="*/ 448571 h 605161"/>
                <a:gd name="connsiteX54" fmla="*/ 106237 w 444350"/>
                <a:gd name="connsiteY54" fmla="*/ 448571 h 605161"/>
                <a:gd name="connsiteX55" fmla="*/ 209746 w 444350"/>
                <a:gd name="connsiteY55" fmla="*/ 345197 h 605161"/>
                <a:gd name="connsiteX56" fmla="*/ 215397 w 444350"/>
                <a:gd name="connsiteY56" fmla="*/ 387 h 605161"/>
                <a:gd name="connsiteX57" fmla="*/ 267668 w 444350"/>
                <a:gd name="connsiteY57" fmla="*/ 11417 h 605161"/>
                <a:gd name="connsiteX58" fmla="*/ 293015 w 444350"/>
                <a:gd name="connsiteY58" fmla="*/ 35053 h 605161"/>
                <a:gd name="connsiteX59" fmla="*/ 321054 w 444350"/>
                <a:gd name="connsiteY59" fmla="*/ 123667 h 605161"/>
                <a:gd name="connsiteX60" fmla="*/ 319197 w 444350"/>
                <a:gd name="connsiteY60" fmla="*/ 131546 h 605161"/>
                <a:gd name="connsiteX61" fmla="*/ 326624 w 444350"/>
                <a:gd name="connsiteY61" fmla="*/ 168716 h 605161"/>
                <a:gd name="connsiteX62" fmla="*/ 308520 w 444350"/>
                <a:gd name="connsiteY62" fmla="*/ 200046 h 605161"/>
                <a:gd name="connsiteX63" fmla="*/ 295893 w 444350"/>
                <a:gd name="connsiteY63" fmla="*/ 234527 h 605161"/>
                <a:gd name="connsiteX64" fmla="*/ 295893 w 444350"/>
                <a:gd name="connsiteY64" fmla="*/ 277536 h 605161"/>
                <a:gd name="connsiteX65" fmla="*/ 298121 w 444350"/>
                <a:gd name="connsiteY65" fmla="*/ 281059 h 605161"/>
                <a:gd name="connsiteX66" fmla="*/ 428381 w 444350"/>
                <a:gd name="connsiteY66" fmla="*/ 364482 h 605161"/>
                <a:gd name="connsiteX67" fmla="*/ 444350 w 444350"/>
                <a:gd name="connsiteY67" fmla="*/ 398500 h 605161"/>
                <a:gd name="connsiteX68" fmla="*/ 444350 w 444350"/>
                <a:gd name="connsiteY68" fmla="*/ 461067 h 605161"/>
                <a:gd name="connsiteX69" fmla="*/ 388365 w 444350"/>
                <a:gd name="connsiteY69" fmla="*/ 461067 h 605161"/>
                <a:gd name="connsiteX70" fmla="*/ 388365 w 444350"/>
                <a:gd name="connsiteY70" fmla="*/ 448554 h 605161"/>
                <a:gd name="connsiteX71" fmla="*/ 366733 w 444350"/>
                <a:gd name="connsiteY71" fmla="*/ 426956 h 605161"/>
                <a:gd name="connsiteX72" fmla="*/ 356056 w 444350"/>
                <a:gd name="connsiteY72" fmla="*/ 426956 h 605161"/>
                <a:gd name="connsiteX73" fmla="*/ 256156 w 444350"/>
                <a:gd name="connsiteY73" fmla="*/ 327219 h 605161"/>
                <a:gd name="connsiteX74" fmla="*/ 256156 w 444350"/>
                <a:gd name="connsiteY74" fmla="*/ 316560 h 605161"/>
                <a:gd name="connsiteX75" fmla="*/ 234523 w 444350"/>
                <a:gd name="connsiteY75" fmla="*/ 294962 h 605161"/>
                <a:gd name="connsiteX76" fmla="*/ 209734 w 444350"/>
                <a:gd name="connsiteY76" fmla="*/ 294962 h 605161"/>
                <a:gd name="connsiteX77" fmla="*/ 188101 w 444350"/>
                <a:gd name="connsiteY77" fmla="*/ 316560 h 605161"/>
                <a:gd name="connsiteX78" fmla="*/ 188101 w 444350"/>
                <a:gd name="connsiteY78" fmla="*/ 327219 h 605161"/>
                <a:gd name="connsiteX79" fmla="*/ 88202 w 444350"/>
                <a:gd name="connsiteY79" fmla="*/ 426956 h 605161"/>
                <a:gd name="connsiteX80" fmla="*/ 77525 w 444350"/>
                <a:gd name="connsiteY80" fmla="*/ 426956 h 605161"/>
                <a:gd name="connsiteX81" fmla="*/ 55892 w 444350"/>
                <a:gd name="connsiteY81" fmla="*/ 448554 h 605161"/>
                <a:gd name="connsiteX82" fmla="*/ 55985 w 444350"/>
                <a:gd name="connsiteY82" fmla="*/ 448554 h 605161"/>
                <a:gd name="connsiteX83" fmla="*/ 55985 w 444350"/>
                <a:gd name="connsiteY83" fmla="*/ 461067 h 605161"/>
                <a:gd name="connsiteX84" fmla="*/ 0 w 444350"/>
                <a:gd name="connsiteY84" fmla="*/ 461067 h 605161"/>
                <a:gd name="connsiteX85" fmla="*/ 0 w 444350"/>
                <a:gd name="connsiteY85" fmla="*/ 398500 h 605161"/>
                <a:gd name="connsiteX86" fmla="*/ 15969 w 444350"/>
                <a:gd name="connsiteY86" fmla="*/ 364482 h 605161"/>
                <a:gd name="connsiteX87" fmla="*/ 146229 w 444350"/>
                <a:gd name="connsiteY87" fmla="*/ 281059 h 605161"/>
                <a:gd name="connsiteX88" fmla="*/ 148457 w 444350"/>
                <a:gd name="connsiteY88" fmla="*/ 277536 h 605161"/>
                <a:gd name="connsiteX89" fmla="*/ 148457 w 444350"/>
                <a:gd name="connsiteY89" fmla="*/ 234527 h 605161"/>
                <a:gd name="connsiteX90" fmla="*/ 135830 w 444350"/>
                <a:gd name="connsiteY90" fmla="*/ 200046 h 605161"/>
                <a:gd name="connsiteX91" fmla="*/ 117726 w 444350"/>
                <a:gd name="connsiteY91" fmla="*/ 168716 h 605161"/>
                <a:gd name="connsiteX92" fmla="*/ 124782 w 444350"/>
                <a:gd name="connsiteY92" fmla="*/ 131546 h 605161"/>
                <a:gd name="connsiteX93" fmla="*/ 122925 w 444350"/>
                <a:gd name="connsiteY93" fmla="*/ 123667 h 605161"/>
                <a:gd name="connsiteX94" fmla="*/ 122739 w 444350"/>
                <a:gd name="connsiteY94" fmla="*/ 80102 h 605161"/>
                <a:gd name="connsiteX95" fmla="*/ 148179 w 444350"/>
                <a:gd name="connsiteY95" fmla="*/ 35517 h 605161"/>
                <a:gd name="connsiteX96" fmla="*/ 171761 w 444350"/>
                <a:gd name="connsiteY96" fmla="*/ 16144 h 605161"/>
                <a:gd name="connsiteX97" fmla="*/ 194600 w 444350"/>
                <a:gd name="connsiteY97" fmla="*/ 4372 h 605161"/>
                <a:gd name="connsiteX98" fmla="*/ 215397 w 444350"/>
                <a:gd name="connsiteY98" fmla="*/ 387 h 605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444350" h="605161">
                  <a:moveTo>
                    <a:pt x="219401" y="389328"/>
                  </a:moveTo>
                  <a:cubicBezTo>
                    <a:pt x="217823" y="389328"/>
                    <a:pt x="216430" y="390718"/>
                    <a:pt x="216430" y="392295"/>
                  </a:cubicBezTo>
                  <a:lnTo>
                    <a:pt x="216430" y="405460"/>
                  </a:lnTo>
                  <a:cubicBezTo>
                    <a:pt x="208168" y="406665"/>
                    <a:pt x="201298" y="409724"/>
                    <a:pt x="196100" y="414731"/>
                  </a:cubicBezTo>
                  <a:cubicBezTo>
                    <a:pt x="190437" y="420108"/>
                    <a:pt x="187559" y="427154"/>
                    <a:pt x="187559" y="435591"/>
                  </a:cubicBezTo>
                  <a:cubicBezTo>
                    <a:pt x="187559" y="444955"/>
                    <a:pt x="190158" y="452001"/>
                    <a:pt x="195635" y="456822"/>
                  </a:cubicBezTo>
                  <a:cubicBezTo>
                    <a:pt x="201113" y="461643"/>
                    <a:pt x="209653" y="466464"/>
                    <a:pt x="221536" y="471192"/>
                  </a:cubicBezTo>
                  <a:cubicBezTo>
                    <a:pt x="226363" y="473325"/>
                    <a:pt x="229798" y="475364"/>
                    <a:pt x="231655" y="477589"/>
                  </a:cubicBezTo>
                  <a:cubicBezTo>
                    <a:pt x="233512" y="479722"/>
                    <a:pt x="234533" y="482781"/>
                    <a:pt x="234533" y="486768"/>
                  </a:cubicBezTo>
                  <a:cubicBezTo>
                    <a:pt x="234533" y="490198"/>
                    <a:pt x="233604" y="492980"/>
                    <a:pt x="231748" y="495019"/>
                  </a:cubicBezTo>
                  <a:cubicBezTo>
                    <a:pt x="229891" y="497152"/>
                    <a:pt x="227199" y="498264"/>
                    <a:pt x="223578" y="498264"/>
                  </a:cubicBezTo>
                  <a:cubicBezTo>
                    <a:pt x="219308" y="498264"/>
                    <a:pt x="215780" y="496874"/>
                    <a:pt x="213088" y="494185"/>
                  </a:cubicBezTo>
                  <a:cubicBezTo>
                    <a:pt x="210860" y="491960"/>
                    <a:pt x="209468" y="488529"/>
                    <a:pt x="209096" y="483894"/>
                  </a:cubicBezTo>
                  <a:cubicBezTo>
                    <a:pt x="209004" y="482225"/>
                    <a:pt x="207425" y="480834"/>
                    <a:pt x="205569" y="480834"/>
                  </a:cubicBezTo>
                  <a:lnTo>
                    <a:pt x="187559" y="481205"/>
                  </a:lnTo>
                  <a:cubicBezTo>
                    <a:pt x="185609" y="481205"/>
                    <a:pt x="184031" y="482781"/>
                    <a:pt x="184124" y="484821"/>
                  </a:cubicBezTo>
                  <a:cubicBezTo>
                    <a:pt x="184588" y="494278"/>
                    <a:pt x="187745" y="501695"/>
                    <a:pt x="193407" y="506886"/>
                  </a:cubicBezTo>
                  <a:cubicBezTo>
                    <a:pt x="199627" y="512635"/>
                    <a:pt x="207240" y="515972"/>
                    <a:pt x="216709" y="516714"/>
                  </a:cubicBezTo>
                  <a:lnTo>
                    <a:pt x="216709" y="528952"/>
                  </a:lnTo>
                  <a:cubicBezTo>
                    <a:pt x="216709" y="530528"/>
                    <a:pt x="218008" y="531919"/>
                    <a:pt x="219679" y="531919"/>
                  </a:cubicBezTo>
                  <a:lnTo>
                    <a:pt x="230262" y="531919"/>
                  </a:lnTo>
                  <a:cubicBezTo>
                    <a:pt x="231933" y="531919"/>
                    <a:pt x="233233" y="530528"/>
                    <a:pt x="233233" y="528952"/>
                  </a:cubicBezTo>
                  <a:lnTo>
                    <a:pt x="233233" y="516343"/>
                  </a:lnTo>
                  <a:cubicBezTo>
                    <a:pt x="240567" y="514952"/>
                    <a:pt x="246601" y="512078"/>
                    <a:pt x="251336" y="507535"/>
                  </a:cubicBezTo>
                  <a:cubicBezTo>
                    <a:pt x="256906" y="502251"/>
                    <a:pt x="259598" y="495205"/>
                    <a:pt x="259598" y="486490"/>
                  </a:cubicBezTo>
                  <a:cubicBezTo>
                    <a:pt x="259598" y="477404"/>
                    <a:pt x="256906" y="470358"/>
                    <a:pt x="251429" y="465352"/>
                  </a:cubicBezTo>
                  <a:cubicBezTo>
                    <a:pt x="246044" y="460438"/>
                    <a:pt x="237503" y="455524"/>
                    <a:pt x="225806" y="450518"/>
                  </a:cubicBezTo>
                  <a:cubicBezTo>
                    <a:pt x="220793" y="448293"/>
                    <a:pt x="217451" y="446067"/>
                    <a:pt x="215595" y="444028"/>
                  </a:cubicBezTo>
                  <a:cubicBezTo>
                    <a:pt x="213738" y="441895"/>
                    <a:pt x="212810" y="439021"/>
                    <a:pt x="212810" y="435591"/>
                  </a:cubicBezTo>
                  <a:cubicBezTo>
                    <a:pt x="212810" y="432161"/>
                    <a:pt x="213738" y="429379"/>
                    <a:pt x="215409" y="427154"/>
                  </a:cubicBezTo>
                  <a:cubicBezTo>
                    <a:pt x="217173" y="424929"/>
                    <a:pt x="219772" y="423817"/>
                    <a:pt x="223393" y="423817"/>
                  </a:cubicBezTo>
                  <a:cubicBezTo>
                    <a:pt x="226828" y="423817"/>
                    <a:pt x="229705" y="425207"/>
                    <a:pt x="231748" y="427896"/>
                  </a:cubicBezTo>
                  <a:cubicBezTo>
                    <a:pt x="233419" y="430121"/>
                    <a:pt x="234347" y="433088"/>
                    <a:pt x="234718" y="437074"/>
                  </a:cubicBezTo>
                  <a:cubicBezTo>
                    <a:pt x="234904" y="438929"/>
                    <a:pt x="236575" y="440134"/>
                    <a:pt x="238339" y="440134"/>
                  </a:cubicBezTo>
                  <a:lnTo>
                    <a:pt x="256442" y="439948"/>
                  </a:lnTo>
                  <a:cubicBezTo>
                    <a:pt x="258391" y="439948"/>
                    <a:pt x="259969" y="438280"/>
                    <a:pt x="259876" y="436333"/>
                  </a:cubicBezTo>
                  <a:cubicBezTo>
                    <a:pt x="259412" y="428452"/>
                    <a:pt x="256906" y="421870"/>
                    <a:pt x="252357" y="416585"/>
                  </a:cubicBezTo>
                  <a:cubicBezTo>
                    <a:pt x="247530" y="411022"/>
                    <a:pt x="241217" y="407499"/>
                    <a:pt x="233419" y="405923"/>
                  </a:cubicBezTo>
                  <a:lnTo>
                    <a:pt x="233419" y="392295"/>
                  </a:lnTo>
                  <a:cubicBezTo>
                    <a:pt x="233419" y="390718"/>
                    <a:pt x="232119" y="389328"/>
                    <a:pt x="230448" y="389328"/>
                  </a:cubicBezTo>
                  <a:close/>
                  <a:moveTo>
                    <a:pt x="209746" y="316549"/>
                  </a:moveTo>
                  <a:lnTo>
                    <a:pt x="234533" y="316549"/>
                  </a:lnTo>
                  <a:lnTo>
                    <a:pt x="234533" y="345197"/>
                  </a:lnTo>
                  <a:cubicBezTo>
                    <a:pt x="288841" y="350945"/>
                    <a:pt x="332287" y="394149"/>
                    <a:pt x="337950" y="448571"/>
                  </a:cubicBezTo>
                  <a:lnTo>
                    <a:pt x="366728" y="448571"/>
                  </a:lnTo>
                  <a:lnTo>
                    <a:pt x="366728" y="473139"/>
                  </a:lnTo>
                  <a:lnTo>
                    <a:pt x="337950" y="473139"/>
                  </a:lnTo>
                  <a:cubicBezTo>
                    <a:pt x="332287" y="527468"/>
                    <a:pt x="288933" y="570858"/>
                    <a:pt x="234533" y="576513"/>
                  </a:cubicBezTo>
                  <a:lnTo>
                    <a:pt x="234533" y="605161"/>
                  </a:lnTo>
                  <a:lnTo>
                    <a:pt x="209746" y="605161"/>
                  </a:lnTo>
                  <a:lnTo>
                    <a:pt x="209746" y="576513"/>
                  </a:lnTo>
                  <a:cubicBezTo>
                    <a:pt x="155438" y="570858"/>
                    <a:pt x="111992" y="527561"/>
                    <a:pt x="106237" y="473139"/>
                  </a:cubicBezTo>
                  <a:lnTo>
                    <a:pt x="77551" y="473139"/>
                  </a:lnTo>
                  <a:lnTo>
                    <a:pt x="77551" y="448571"/>
                  </a:lnTo>
                  <a:lnTo>
                    <a:pt x="106237" y="448571"/>
                  </a:lnTo>
                  <a:cubicBezTo>
                    <a:pt x="111992" y="394334"/>
                    <a:pt x="155253" y="350945"/>
                    <a:pt x="209746" y="345197"/>
                  </a:cubicBezTo>
                  <a:close/>
                  <a:moveTo>
                    <a:pt x="215397" y="387"/>
                  </a:moveTo>
                  <a:cubicBezTo>
                    <a:pt x="238051" y="-1560"/>
                    <a:pt x="255320" y="4094"/>
                    <a:pt x="267668" y="11417"/>
                  </a:cubicBezTo>
                  <a:cubicBezTo>
                    <a:pt x="285959" y="21520"/>
                    <a:pt x="293015" y="35053"/>
                    <a:pt x="293015" y="35053"/>
                  </a:cubicBezTo>
                  <a:cubicBezTo>
                    <a:pt x="293015" y="35053"/>
                    <a:pt x="335259" y="38020"/>
                    <a:pt x="321054" y="123667"/>
                  </a:cubicBezTo>
                  <a:cubicBezTo>
                    <a:pt x="320497" y="126263"/>
                    <a:pt x="319939" y="128951"/>
                    <a:pt x="319197" y="131546"/>
                  </a:cubicBezTo>
                  <a:cubicBezTo>
                    <a:pt x="327181" y="131546"/>
                    <a:pt x="335351" y="137756"/>
                    <a:pt x="326624" y="168716"/>
                  </a:cubicBezTo>
                  <a:cubicBezTo>
                    <a:pt x="319661" y="192816"/>
                    <a:pt x="313348" y="199675"/>
                    <a:pt x="308520" y="200046"/>
                  </a:cubicBezTo>
                  <a:cubicBezTo>
                    <a:pt x="306756" y="210891"/>
                    <a:pt x="302578" y="223033"/>
                    <a:pt x="295893" y="234527"/>
                  </a:cubicBezTo>
                  <a:lnTo>
                    <a:pt x="295893" y="277536"/>
                  </a:lnTo>
                  <a:cubicBezTo>
                    <a:pt x="295893" y="279019"/>
                    <a:pt x="296729" y="280317"/>
                    <a:pt x="298121" y="281059"/>
                  </a:cubicBezTo>
                  <a:cubicBezTo>
                    <a:pt x="310469" y="287176"/>
                    <a:pt x="371653" y="318043"/>
                    <a:pt x="428381" y="364482"/>
                  </a:cubicBezTo>
                  <a:cubicBezTo>
                    <a:pt x="438501" y="372824"/>
                    <a:pt x="444350" y="385430"/>
                    <a:pt x="444350" y="398500"/>
                  </a:cubicBezTo>
                  <a:lnTo>
                    <a:pt x="444350" y="461067"/>
                  </a:lnTo>
                  <a:lnTo>
                    <a:pt x="388365" y="461067"/>
                  </a:lnTo>
                  <a:lnTo>
                    <a:pt x="388365" y="448554"/>
                  </a:lnTo>
                  <a:cubicBezTo>
                    <a:pt x="388365" y="436596"/>
                    <a:pt x="378709" y="426956"/>
                    <a:pt x="366733" y="426956"/>
                  </a:cubicBezTo>
                  <a:lnTo>
                    <a:pt x="356056" y="426956"/>
                  </a:lnTo>
                  <a:cubicBezTo>
                    <a:pt x="343522" y="378200"/>
                    <a:pt x="304899" y="339640"/>
                    <a:pt x="256156" y="327219"/>
                  </a:cubicBezTo>
                  <a:lnTo>
                    <a:pt x="256156" y="316560"/>
                  </a:lnTo>
                  <a:cubicBezTo>
                    <a:pt x="256156" y="304602"/>
                    <a:pt x="246500" y="294962"/>
                    <a:pt x="234523" y="294962"/>
                  </a:cubicBezTo>
                  <a:lnTo>
                    <a:pt x="209734" y="294962"/>
                  </a:lnTo>
                  <a:cubicBezTo>
                    <a:pt x="197757" y="294962"/>
                    <a:pt x="188101" y="304602"/>
                    <a:pt x="188101" y="316560"/>
                  </a:cubicBezTo>
                  <a:lnTo>
                    <a:pt x="188101" y="327219"/>
                  </a:lnTo>
                  <a:cubicBezTo>
                    <a:pt x="139266" y="339547"/>
                    <a:pt x="100643" y="378200"/>
                    <a:pt x="88202" y="426956"/>
                  </a:cubicBezTo>
                  <a:lnTo>
                    <a:pt x="77525" y="426956"/>
                  </a:lnTo>
                  <a:cubicBezTo>
                    <a:pt x="65548" y="426956"/>
                    <a:pt x="55892" y="436596"/>
                    <a:pt x="55892" y="448554"/>
                  </a:cubicBezTo>
                  <a:lnTo>
                    <a:pt x="55985" y="448554"/>
                  </a:lnTo>
                  <a:lnTo>
                    <a:pt x="55985" y="461067"/>
                  </a:lnTo>
                  <a:lnTo>
                    <a:pt x="0" y="461067"/>
                  </a:lnTo>
                  <a:lnTo>
                    <a:pt x="0" y="398500"/>
                  </a:lnTo>
                  <a:cubicBezTo>
                    <a:pt x="0" y="385430"/>
                    <a:pt x="5849" y="372824"/>
                    <a:pt x="15969" y="364482"/>
                  </a:cubicBezTo>
                  <a:cubicBezTo>
                    <a:pt x="72697" y="318043"/>
                    <a:pt x="133881" y="287176"/>
                    <a:pt x="146229" y="281059"/>
                  </a:cubicBezTo>
                  <a:cubicBezTo>
                    <a:pt x="147621" y="280502"/>
                    <a:pt x="148457" y="279112"/>
                    <a:pt x="148457" y="277536"/>
                  </a:cubicBezTo>
                  <a:lnTo>
                    <a:pt x="148457" y="234527"/>
                  </a:lnTo>
                  <a:cubicBezTo>
                    <a:pt x="141772" y="223033"/>
                    <a:pt x="137594" y="210983"/>
                    <a:pt x="135830" y="200046"/>
                  </a:cubicBezTo>
                  <a:cubicBezTo>
                    <a:pt x="131002" y="199675"/>
                    <a:pt x="124596" y="192816"/>
                    <a:pt x="117726" y="168716"/>
                  </a:cubicBezTo>
                  <a:cubicBezTo>
                    <a:pt x="109091" y="138220"/>
                    <a:pt x="116890" y="131824"/>
                    <a:pt x="124782" y="131546"/>
                  </a:cubicBezTo>
                  <a:cubicBezTo>
                    <a:pt x="124039" y="128951"/>
                    <a:pt x="123482" y="126263"/>
                    <a:pt x="122925" y="123667"/>
                  </a:cubicBezTo>
                  <a:cubicBezTo>
                    <a:pt x="119861" y="108188"/>
                    <a:pt x="119118" y="93820"/>
                    <a:pt x="122739" y="80102"/>
                  </a:cubicBezTo>
                  <a:cubicBezTo>
                    <a:pt x="127010" y="61749"/>
                    <a:pt x="137037" y="46918"/>
                    <a:pt x="148179" y="35517"/>
                  </a:cubicBezTo>
                  <a:cubicBezTo>
                    <a:pt x="155235" y="28102"/>
                    <a:pt x="163219" y="21428"/>
                    <a:pt x="171761" y="16144"/>
                  </a:cubicBezTo>
                  <a:cubicBezTo>
                    <a:pt x="178631" y="11324"/>
                    <a:pt x="186337" y="7246"/>
                    <a:pt x="194600" y="4372"/>
                  </a:cubicBezTo>
                  <a:cubicBezTo>
                    <a:pt x="201192" y="2148"/>
                    <a:pt x="208156" y="757"/>
                    <a:pt x="215397" y="3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17" name="ïṡļîďé">
              <a:extLst>
                <a:ext uri="{FF2B5EF4-FFF2-40B4-BE49-F238E27FC236}">
                  <a16:creationId xmlns:a16="http://schemas.microsoft.com/office/drawing/2014/main" id="{8B4D72A5-BA07-4383-AB19-763C848944BF}"/>
                </a:ext>
              </a:extLst>
            </p:cNvPr>
            <p:cNvSpPr/>
            <p:nvPr/>
          </p:nvSpPr>
          <p:spPr bwMode="auto">
            <a:xfrm>
              <a:off x="3657172" y="2341336"/>
              <a:ext cx="366346" cy="498926"/>
            </a:xfrm>
            <a:custGeom>
              <a:avLst/>
              <a:gdLst>
                <a:gd name="connsiteX0" fmla="*/ 219401 w 444350"/>
                <a:gd name="connsiteY0" fmla="*/ 389328 h 605161"/>
                <a:gd name="connsiteX1" fmla="*/ 216430 w 444350"/>
                <a:gd name="connsiteY1" fmla="*/ 392295 h 605161"/>
                <a:gd name="connsiteX2" fmla="*/ 216430 w 444350"/>
                <a:gd name="connsiteY2" fmla="*/ 405460 h 605161"/>
                <a:gd name="connsiteX3" fmla="*/ 196100 w 444350"/>
                <a:gd name="connsiteY3" fmla="*/ 414731 h 605161"/>
                <a:gd name="connsiteX4" fmla="*/ 187559 w 444350"/>
                <a:gd name="connsiteY4" fmla="*/ 435591 h 605161"/>
                <a:gd name="connsiteX5" fmla="*/ 195635 w 444350"/>
                <a:gd name="connsiteY5" fmla="*/ 456822 h 605161"/>
                <a:gd name="connsiteX6" fmla="*/ 221536 w 444350"/>
                <a:gd name="connsiteY6" fmla="*/ 471192 h 605161"/>
                <a:gd name="connsiteX7" fmla="*/ 231655 w 444350"/>
                <a:gd name="connsiteY7" fmla="*/ 477589 h 605161"/>
                <a:gd name="connsiteX8" fmla="*/ 234533 w 444350"/>
                <a:gd name="connsiteY8" fmla="*/ 486768 h 605161"/>
                <a:gd name="connsiteX9" fmla="*/ 231748 w 444350"/>
                <a:gd name="connsiteY9" fmla="*/ 495019 h 605161"/>
                <a:gd name="connsiteX10" fmla="*/ 223578 w 444350"/>
                <a:gd name="connsiteY10" fmla="*/ 498264 h 605161"/>
                <a:gd name="connsiteX11" fmla="*/ 213088 w 444350"/>
                <a:gd name="connsiteY11" fmla="*/ 494185 h 605161"/>
                <a:gd name="connsiteX12" fmla="*/ 209096 w 444350"/>
                <a:gd name="connsiteY12" fmla="*/ 483894 h 605161"/>
                <a:gd name="connsiteX13" fmla="*/ 205569 w 444350"/>
                <a:gd name="connsiteY13" fmla="*/ 480834 h 605161"/>
                <a:gd name="connsiteX14" fmla="*/ 187559 w 444350"/>
                <a:gd name="connsiteY14" fmla="*/ 481205 h 605161"/>
                <a:gd name="connsiteX15" fmla="*/ 184124 w 444350"/>
                <a:gd name="connsiteY15" fmla="*/ 484821 h 605161"/>
                <a:gd name="connsiteX16" fmla="*/ 193407 w 444350"/>
                <a:gd name="connsiteY16" fmla="*/ 506886 h 605161"/>
                <a:gd name="connsiteX17" fmla="*/ 216709 w 444350"/>
                <a:gd name="connsiteY17" fmla="*/ 516714 h 605161"/>
                <a:gd name="connsiteX18" fmla="*/ 216709 w 444350"/>
                <a:gd name="connsiteY18" fmla="*/ 528952 h 605161"/>
                <a:gd name="connsiteX19" fmla="*/ 219679 w 444350"/>
                <a:gd name="connsiteY19" fmla="*/ 531919 h 605161"/>
                <a:gd name="connsiteX20" fmla="*/ 230262 w 444350"/>
                <a:gd name="connsiteY20" fmla="*/ 531919 h 605161"/>
                <a:gd name="connsiteX21" fmla="*/ 233233 w 444350"/>
                <a:gd name="connsiteY21" fmla="*/ 528952 h 605161"/>
                <a:gd name="connsiteX22" fmla="*/ 233233 w 444350"/>
                <a:gd name="connsiteY22" fmla="*/ 516343 h 605161"/>
                <a:gd name="connsiteX23" fmla="*/ 251336 w 444350"/>
                <a:gd name="connsiteY23" fmla="*/ 507535 h 605161"/>
                <a:gd name="connsiteX24" fmla="*/ 259598 w 444350"/>
                <a:gd name="connsiteY24" fmla="*/ 486490 h 605161"/>
                <a:gd name="connsiteX25" fmla="*/ 251429 w 444350"/>
                <a:gd name="connsiteY25" fmla="*/ 465352 h 605161"/>
                <a:gd name="connsiteX26" fmla="*/ 225806 w 444350"/>
                <a:gd name="connsiteY26" fmla="*/ 450518 h 605161"/>
                <a:gd name="connsiteX27" fmla="*/ 215595 w 444350"/>
                <a:gd name="connsiteY27" fmla="*/ 444028 h 605161"/>
                <a:gd name="connsiteX28" fmla="*/ 212810 w 444350"/>
                <a:gd name="connsiteY28" fmla="*/ 435591 h 605161"/>
                <a:gd name="connsiteX29" fmla="*/ 215409 w 444350"/>
                <a:gd name="connsiteY29" fmla="*/ 427154 h 605161"/>
                <a:gd name="connsiteX30" fmla="*/ 223393 w 444350"/>
                <a:gd name="connsiteY30" fmla="*/ 423817 h 605161"/>
                <a:gd name="connsiteX31" fmla="*/ 231748 w 444350"/>
                <a:gd name="connsiteY31" fmla="*/ 427896 h 605161"/>
                <a:gd name="connsiteX32" fmla="*/ 234718 w 444350"/>
                <a:gd name="connsiteY32" fmla="*/ 437074 h 605161"/>
                <a:gd name="connsiteX33" fmla="*/ 238339 w 444350"/>
                <a:gd name="connsiteY33" fmla="*/ 440134 h 605161"/>
                <a:gd name="connsiteX34" fmla="*/ 256442 w 444350"/>
                <a:gd name="connsiteY34" fmla="*/ 439948 h 605161"/>
                <a:gd name="connsiteX35" fmla="*/ 259876 w 444350"/>
                <a:gd name="connsiteY35" fmla="*/ 436333 h 605161"/>
                <a:gd name="connsiteX36" fmla="*/ 252357 w 444350"/>
                <a:gd name="connsiteY36" fmla="*/ 416585 h 605161"/>
                <a:gd name="connsiteX37" fmla="*/ 233419 w 444350"/>
                <a:gd name="connsiteY37" fmla="*/ 405923 h 605161"/>
                <a:gd name="connsiteX38" fmla="*/ 233419 w 444350"/>
                <a:gd name="connsiteY38" fmla="*/ 392295 h 605161"/>
                <a:gd name="connsiteX39" fmla="*/ 230448 w 444350"/>
                <a:gd name="connsiteY39" fmla="*/ 389328 h 605161"/>
                <a:gd name="connsiteX40" fmla="*/ 209746 w 444350"/>
                <a:gd name="connsiteY40" fmla="*/ 316549 h 605161"/>
                <a:gd name="connsiteX41" fmla="*/ 234533 w 444350"/>
                <a:gd name="connsiteY41" fmla="*/ 316549 h 605161"/>
                <a:gd name="connsiteX42" fmla="*/ 234533 w 444350"/>
                <a:gd name="connsiteY42" fmla="*/ 345197 h 605161"/>
                <a:gd name="connsiteX43" fmla="*/ 337950 w 444350"/>
                <a:gd name="connsiteY43" fmla="*/ 448571 h 605161"/>
                <a:gd name="connsiteX44" fmla="*/ 366728 w 444350"/>
                <a:gd name="connsiteY44" fmla="*/ 448571 h 605161"/>
                <a:gd name="connsiteX45" fmla="*/ 366728 w 444350"/>
                <a:gd name="connsiteY45" fmla="*/ 473139 h 605161"/>
                <a:gd name="connsiteX46" fmla="*/ 337950 w 444350"/>
                <a:gd name="connsiteY46" fmla="*/ 473139 h 605161"/>
                <a:gd name="connsiteX47" fmla="*/ 234533 w 444350"/>
                <a:gd name="connsiteY47" fmla="*/ 576513 h 605161"/>
                <a:gd name="connsiteX48" fmla="*/ 234533 w 444350"/>
                <a:gd name="connsiteY48" fmla="*/ 605161 h 605161"/>
                <a:gd name="connsiteX49" fmla="*/ 209746 w 444350"/>
                <a:gd name="connsiteY49" fmla="*/ 605161 h 605161"/>
                <a:gd name="connsiteX50" fmla="*/ 209746 w 444350"/>
                <a:gd name="connsiteY50" fmla="*/ 576513 h 605161"/>
                <a:gd name="connsiteX51" fmla="*/ 106237 w 444350"/>
                <a:gd name="connsiteY51" fmla="*/ 473139 h 605161"/>
                <a:gd name="connsiteX52" fmla="*/ 77551 w 444350"/>
                <a:gd name="connsiteY52" fmla="*/ 473139 h 605161"/>
                <a:gd name="connsiteX53" fmla="*/ 77551 w 444350"/>
                <a:gd name="connsiteY53" fmla="*/ 448571 h 605161"/>
                <a:gd name="connsiteX54" fmla="*/ 106237 w 444350"/>
                <a:gd name="connsiteY54" fmla="*/ 448571 h 605161"/>
                <a:gd name="connsiteX55" fmla="*/ 209746 w 444350"/>
                <a:gd name="connsiteY55" fmla="*/ 345197 h 605161"/>
                <a:gd name="connsiteX56" fmla="*/ 215397 w 444350"/>
                <a:gd name="connsiteY56" fmla="*/ 387 h 605161"/>
                <a:gd name="connsiteX57" fmla="*/ 267668 w 444350"/>
                <a:gd name="connsiteY57" fmla="*/ 11417 h 605161"/>
                <a:gd name="connsiteX58" fmla="*/ 293015 w 444350"/>
                <a:gd name="connsiteY58" fmla="*/ 35053 h 605161"/>
                <a:gd name="connsiteX59" fmla="*/ 321054 w 444350"/>
                <a:gd name="connsiteY59" fmla="*/ 123667 h 605161"/>
                <a:gd name="connsiteX60" fmla="*/ 319197 w 444350"/>
                <a:gd name="connsiteY60" fmla="*/ 131546 h 605161"/>
                <a:gd name="connsiteX61" fmla="*/ 326624 w 444350"/>
                <a:gd name="connsiteY61" fmla="*/ 168716 h 605161"/>
                <a:gd name="connsiteX62" fmla="*/ 308520 w 444350"/>
                <a:gd name="connsiteY62" fmla="*/ 200046 h 605161"/>
                <a:gd name="connsiteX63" fmla="*/ 295893 w 444350"/>
                <a:gd name="connsiteY63" fmla="*/ 234527 h 605161"/>
                <a:gd name="connsiteX64" fmla="*/ 295893 w 444350"/>
                <a:gd name="connsiteY64" fmla="*/ 277536 h 605161"/>
                <a:gd name="connsiteX65" fmla="*/ 298121 w 444350"/>
                <a:gd name="connsiteY65" fmla="*/ 281059 h 605161"/>
                <a:gd name="connsiteX66" fmla="*/ 428381 w 444350"/>
                <a:gd name="connsiteY66" fmla="*/ 364482 h 605161"/>
                <a:gd name="connsiteX67" fmla="*/ 444350 w 444350"/>
                <a:gd name="connsiteY67" fmla="*/ 398500 h 605161"/>
                <a:gd name="connsiteX68" fmla="*/ 444350 w 444350"/>
                <a:gd name="connsiteY68" fmla="*/ 461067 h 605161"/>
                <a:gd name="connsiteX69" fmla="*/ 388365 w 444350"/>
                <a:gd name="connsiteY69" fmla="*/ 461067 h 605161"/>
                <a:gd name="connsiteX70" fmla="*/ 388365 w 444350"/>
                <a:gd name="connsiteY70" fmla="*/ 448554 h 605161"/>
                <a:gd name="connsiteX71" fmla="*/ 366733 w 444350"/>
                <a:gd name="connsiteY71" fmla="*/ 426956 h 605161"/>
                <a:gd name="connsiteX72" fmla="*/ 356056 w 444350"/>
                <a:gd name="connsiteY72" fmla="*/ 426956 h 605161"/>
                <a:gd name="connsiteX73" fmla="*/ 256156 w 444350"/>
                <a:gd name="connsiteY73" fmla="*/ 327219 h 605161"/>
                <a:gd name="connsiteX74" fmla="*/ 256156 w 444350"/>
                <a:gd name="connsiteY74" fmla="*/ 316560 h 605161"/>
                <a:gd name="connsiteX75" fmla="*/ 234523 w 444350"/>
                <a:gd name="connsiteY75" fmla="*/ 294962 h 605161"/>
                <a:gd name="connsiteX76" fmla="*/ 209734 w 444350"/>
                <a:gd name="connsiteY76" fmla="*/ 294962 h 605161"/>
                <a:gd name="connsiteX77" fmla="*/ 188101 w 444350"/>
                <a:gd name="connsiteY77" fmla="*/ 316560 h 605161"/>
                <a:gd name="connsiteX78" fmla="*/ 188101 w 444350"/>
                <a:gd name="connsiteY78" fmla="*/ 327219 h 605161"/>
                <a:gd name="connsiteX79" fmla="*/ 88202 w 444350"/>
                <a:gd name="connsiteY79" fmla="*/ 426956 h 605161"/>
                <a:gd name="connsiteX80" fmla="*/ 77525 w 444350"/>
                <a:gd name="connsiteY80" fmla="*/ 426956 h 605161"/>
                <a:gd name="connsiteX81" fmla="*/ 55892 w 444350"/>
                <a:gd name="connsiteY81" fmla="*/ 448554 h 605161"/>
                <a:gd name="connsiteX82" fmla="*/ 55985 w 444350"/>
                <a:gd name="connsiteY82" fmla="*/ 448554 h 605161"/>
                <a:gd name="connsiteX83" fmla="*/ 55985 w 444350"/>
                <a:gd name="connsiteY83" fmla="*/ 461067 h 605161"/>
                <a:gd name="connsiteX84" fmla="*/ 0 w 444350"/>
                <a:gd name="connsiteY84" fmla="*/ 461067 h 605161"/>
                <a:gd name="connsiteX85" fmla="*/ 0 w 444350"/>
                <a:gd name="connsiteY85" fmla="*/ 398500 h 605161"/>
                <a:gd name="connsiteX86" fmla="*/ 15969 w 444350"/>
                <a:gd name="connsiteY86" fmla="*/ 364482 h 605161"/>
                <a:gd name="connsiteX87" fmla="*/ 146229 w 444350"/>
                <a:gd name="connsiteY87" fmla="*/ 281059 h 605161"/>
                <a:gd name="connsiteX88" fmla="*/ 148457 w 444350"/>
                <a:gd name="connsiteY88" fmla="*/ 277536 h 605161"/>
                <a:gd name="connsiteX89" fmla="*/ 148457 w 444350"/>
                <a:gd name="connsiteY89" fmla="*/ 234527 h 605161"/>
                <a:gd name="connsiteX90" fmla="*/ 135830 w 444350"/>
                <a:gd name="connsiteY90" fmla="*/ 200046 h 605161"/>
                <a:gd name="connsiteX91" fmla="*/ 117726 w 444350"/>
                <a:gd name="connsiteY91" fmla="*/ 168716 h 605161"/>
                <a:gd name="connsiteX92" fmla="*/ 124782 w 444350"/>
                <a:gd name="connsiteY92" fmla="*/ 131546 h 605161"/>
                <a:gd name="connsiteX93" fmla="*/ 122925 w 444350"/>
                <a:gd name="connsiteY93" fmla="*/ 123667 h 605161"/>
                <a:gd name="connsiteX94" fmla="*/ 122739 w 444350"/>
                <a:gd name="connsiteY94" fmla="*/ 80102 h 605161"/>
                <a:gd name="connsiteX95" fmla="*/ 148179 w 444350"/>
                <a:gd name="connsiteY95" fmla="*/ 35517 h 605161"/>
                <a:gd name="connsiteX96" fmla="*/ 171761 w 444350"/>
                <a:gd name="connsiteY96" fmla="*/ 16144 h 605161"/>
                <a:gd name="connsiteX97" fmla="*/ 194600 w 444350"/>
                <a:gd name="connsiteY97" fmla="*/ 4372 h 605161"/>
                <a:gd name="connsiteX98" fmla="*/ 215397 w 444350"/>
                <a:gd name="connsiteY98" fmla="*/ 387 h 605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444350" h="605161">
                  <a:moveTo>
                    <a:pt x="219401" y="389328"/>
                  </a:moveTo>
                  <a:cubicBezTo>
                    <a:pt x="217823" y="389328"/>
                    <a:pt x="216430" y="390718"/>
                    <a:pt x="216430" y="392295"/>
                  </a:cubicBezTo>
                  <a:lnTo>
                    <a:pt x="216430" y="405460"/>
                  </a:lnTo>
                  <a:cubicBezTo>
                    <a:pt x="208168" y="406665"/>
                    <a:pt x="201298" y="409724"/>
                    <a:pt x="196100" y="414731"/>
                  </a:cubicBezTo>
                  <a:cubicBezTo>
                    <a:pt x="190437" y="420108"/>
                    <a:pt x="187559" y="427154"/>
                    <a:pt x="187559" y="435591"/>
                  </a:cubicBezTo>
                  <a:cubicBezTo>
                    <a:pt x="187559" y="444955"/>
                    <a:pt x="190158" y="452001"/>
                    <a:pt x="195635" y="456822"/>
                  </a:cubicBezTo>
                  <a:cubicBezTo>
                    <a:pt x="201113" y="461643"/>
                    <a:pt x="209653" y="466464"/>
                    <a:pt x="221536" y="471192"/>
                  </a:cubicBezTo>
                  <a:cubicBezTo>
                    <a:pt x="226363" y="473325"/>
                    <a:pt x="229798" y="475364"/>
                    <a:pt x="231655" y="477589"/>
                  </a:cubicBezTo>
                  <a:cubicBezTo>
                    <a:pt x="233512" y="479722"/>
                    <a:pt x="234533" y="482781"/>
                    <a:pt x="234533" y="486768"/>
                  </a:cubicBezTo>
                  <a:cubicBezTo>
                    <a:pt x="234533" y="490198"/>
                    <a:pt x="233604" y="492980"/>
                    <a:pt x="231748" y="495019"/>
                  </a:cubicBezTo>
                  <a:cubicBezTo>
                    <a:pt x="229891" y="497152"/>
                    <a:pt x="227199" y="498264"/>
                    <a:pt x="223578" y="498264"/>
                  </a:cubicBezTo>
                  <a:cubicBezTo>
                    <a:pt x="219308" y="498264"/>
                    <a:pt x="215780" y="496874"/>
                    <a:pt x="213088" y="494185"/>
                  </a:cubicBezTo>
                  <a:cubicBezTo>
                    <a:pt x="210860" y="491960"/>
                    <a:pt x="209468" y="488529"/>
                    <a:pt x="209096" y="483894"/>
                  </a:cubicBezTo>
                  <a:cubicBezTo>
                    <a:pt x="209004" y="482225"/>
                    <a:pt x="207425" y="480834"/>
                    <a:pt x="205569" y="480834"/>
                  </a:cubicBezTo>
                  <a:lnTo>
                    <a:pt x="187559" y="481205"/>
                  </a:lnTo>
                  <a:cubicBezTo>
                    <a:pt x="185609" y="481205"/>
                    <a:pt x="184031" y="482781"/>
                    <a:pt x="184124" y="484821"/>
                  </a:cubicBezTo>
                  <a:cubicBezTo>
                    <a:pt x="184588" y="494278"/>
                    <a:pt x="187745" y="501695"/>
                    <a:pt x="193407" y="506886"/>
                  </a:cubicBezTo>
                  <a:cubicBezTo>
                    <a:pt x="199627" y="512635"/>
                    <a:pt x="207240" y="515972"/>
                    <a:pt x="216709" y="516714"/>
                  </a:cubicBezTo>
                  <a:lnTo>
                    <a:pt x="216709" y="528952"/>
                  </a:lnTo>
                  <a:cubicBezTo>
                    <a:pt x="216709" y="530528"/>
                    <a:pt x="218008" y="531919"/>
                    <a:pt x="219679" y="531919"/>
                  </a:cubicBezTo>
                  <a:lnTo>
                    <a:pt x="230262" y="531919"/>
                  </a:lnTo>
                  <a:cubicBezTo>
                    <a:pt x="231933" y="531919"/>
                    <a:pt x="233233" y="530528"/>
                    <a:pt x="233233" y="528952"/>
                  </a:cubicBezTo>
                  <a:lnTo>
                    <a:pt x="233233" y="516343"/>
                  </a:lnTo>
                  <a:cubicBezTo>
                    <a:pt x="240567" y="514952"/>
                    <a:pt x="246601" y="512078"/>
                    <a:pt x="251336" y="507535"/>
                  </a:cubicBezTo>
                  <a:cubicBezTo>
                    <a:pt x="256906" y="502251"/>
                    <a:pt x="259598" y="495205"/>
                    <a:pt x="259598" y="486490"/>
                  </a:cubicBezTo>
                  <a:cubicBezTo>
                    <a:pt x="259598" y="477404"/>
                    <a:pt x="256906" y="470358"/>
                    <a:pt x="251429" y="465352"/>
                  </a:cubicBezTo>
                  <a:cubicBezTo>
                    <a:pt x="246044" y="460438"/>
                    <a:pt x="237503" y="455524"/>
                    <a:pt x="225806" y="450518"/>
                  </a:cubicBezTo>
                  <a:cubicBezTo>
                    <a:pt x="220793" y="448293"/>
                    <a:pt x="217451" y="446067"/>
                    <a:pt x="215595" y="444028"/>
                  </a:cubicBezTo>
                  <a:cubicBezTo>
                    <a:pt x="213738" y="441895"/>
                    <a:pt x="212810" y="439021"/>
                    <a:pt x="212810" y="435591"/>
                  </a:cubicBezTo>
                  <a:cubicBezTo>
                    <a:pt x="212810" y="432161"/>
                    <a:pt x="213738" y="429379"/>
                    <a:pt x="215409" y="427154"/>
                  </a:cubicBezTo>
                  <a:cubicBezTo>
                    <a:pt x="217173" y="424929"/>
                    <a:pt x="219772" y="423817"/>
                    <a:pt x="223393" y="423817"/>
                  </a:cubicBezTo>
                  <a:cubicBezTo>
                    <a:pt x="226828" y="423817"/>
                    <a:pt x="229705" y="425207"/>
                    <a:pt x="231748" y="427896"/>
                  </a:cubicBezTo>
                  <a:cubicBezTo>
                    <a:pt x="233419" y="430121"/>
                    <a:pt x="234347" y="433088"/>
                    <a:pt x="234718" y="437074"/>
                  </a:cubicBezTo>
                  <a:cubicBezTo>
                    <a:pt x="234904" y="438929"/>
                    <a:pt x="236575" y="440134"/>
                    <a:pt x="238339" y="440134"/>
                  </a:cubicBezTo>
                  <a:lnTo>
                    <a:pt x="256442" y="439948"/>
                  </a:lnTo>
                  <a:cubicBezTo>
                    <a:pt x="258391" y="439948"/>
                    <a:pt x="259969" y="438280"/>
                    <a:pt x="259876" y="436333"/>
                  </a:cubicBezTo>
                  <a:cubicBezTo>
                    <a:pt x="259412" y="428452"/>
                    <a:pt x="256906" y="421870"/>
                    <a:pt x="252357" y="416585"/>
                  </a:cubicBezTo>
                  <a:cubicBezTo>
                    <a:pt x="247530" y="411022"/>
                    <a:pt x="241217" y="407499"/>
                    <a:pt x="233419" y="405923"/>
                  </a:cubicBezTo>
                  <a:lnTo>
                    <a:pt x="233419" y="392295"/>
                  </a:lnTo>
                  <a:cubicBezTo>
                    <a:pt x="233419" y="390718"/>
                    <a:pt x="232119" y="389328"/>
                    <a:pt x="230448" y="389328"/>
                  </a:cubicBezTo>
                  <a:close/>
                  <a:moveTo>
                    <a:pt x="209746" y="316549"/>
                  </a:moveTo>
                  <a:lnTo>
                    <a:pt x="234533" y="316549"/>
                  </a:lnTo>
                  <a:lnTo>
                    <a:pt x="234533" y="345197"/>
                  </a:lnTo>
                  <a:cubicBezTo>
                    <a:pt x="288841" y="350945"/>
                    <a:pt x="332287" y="394149"/>
                    <a:pt x="337950" y="448571"/>
                  </a:cubicBezTo>
                  <a:lnTo>
                    <a:pt x="366728" y="448571"/>
                  </a:lnTo>
                  <a:lnTo>
                    <a:pt x="366728" y="473139"/>
                  </a:lnTo>
                  <a:lnTo>
                    <a:pt x="337950" y="473139"/>
                  </a:lnTo>
                  <a:cubicBezTo>
                    <a:pt x="332287" y="527468"/>
                    <a:pt x="288933" y="570858"/>
                    <a:pt x="234533" y="576513"/>
                  </a:cubicBezTo>
                  <a:lnTo>
                    <a:pt x="234533" y="605161"/>
                  </a:lnTo>
                  <a:lnTo>
                    <a:pt x="209746" y="605161"/>
                  </a:lnTo>
                  <a:lnTo>
                    <a:pt x="209746" y="576513"/>
                  </a:lnTo>
                  <a:cubicBezTo>
                    <a:pt x="155438" y="570858"/>
                    <a:pt x="111992" y="527561"/>
                    <a:pt x="106237" y="473139"/>
                  </a:cubicBezTo>
                  <a:lnTo>
                    <a:pt x="77551" y="473139"/>
                  </a:lnTo>
                  <a:lnTo>
                    <a:pt x="77551" y="448571"/>
                  </a:lnTo>
                  <a:lnTo>
                    <a:pt x="106237" y="448571"/>
                  </a:lnTo>
                  <a:cubicBezTo>
                    <a:pt x="111992" y="394334"/>
                    <a:pt x="155253" y="350945"/>
                    <a:pt x="209746" y="345197"/>
                  </a:cubicBezTo>
                  <a:close/>
                  <a:moveTo>
                    <a:pt x="215397" y="387"/>
                  </a:moveTo>
                  <a:cubicBezTo>
                    <a:pt x="238051" y="-1560"/>
                    <a:pt x="255320" y="4094"/>
                    <a:pt x="267668" y="11417"/>
                  </a:cubicBezTo>
                  <a:cubicBezTo>
                    <a:pt x="285959" y="21520"/>
                    <a:pt x="293015" y="35053"/>
                    <a:pt x="293015" y="35053"/>
                  </a:cubicBezTo>
                  <a:cubicBezTo>
                    <a:pt x="293015" y="35053"/>
                    <a:pt x="335259" y="38020"/>
                    <a:pt x="321054" y="123667"/>
                  </a:cubicBezTo>
                  <a:cubicBezTo>
                    <a:pt x="320497" y="126263"/>
                    <a:pt x="319939" y="128951"/>
                    <a:pt x="319197" y="131546"/>
                  </a:cubicBezTo>
                  <a:cubicBezTo>
                    <a:pt x="327181" y="131546"/>
                    <a:pt x="335351" y="137756"/>
                    <a:pt x="326624" y="168716"/>
                  </a:cubicBezTo>
                  <a:cubicBezTo>
                    <a:pt x="319661" y="192816"/>
                    <a:pt x="313348" y="199675"/>
                    <a:pt x="308520" y="200046"/>
                  </a:cubicBezTo>
                  <a:cubicBezTo>
                    <a:pt x="306756" y="210891"/>
                    <a:pt x="302578" y="223033"/>
                    <a:pt x="295893" y="234527"/>
                  </a:cubicBezTo>
                  <a:lnTo>
                    <a:pt x="295893" y="277536"/>
                  </a:lnTo>
                  <a:cubicBezTo>
                    <a:pt x="295893" y="279019"/>
                    <a:pt x="296729" y="280317"/>
                    <a:pt x="298121" y="281059"/>
                  </a:cubicBezTo>
                  <a:cubicBezTo>
                    <a:pt x="310469" y="287176"/>
                    <a:pt x="371653" y="318043"/>
                    <a:pt x="428381" y="364482"/>
                  </a:cubicBezTo>
                  <a:cubicBezTo>
                    <a:pt x="438501" y="372824"/>
                    <a:pt x="444350" y="385430"/>
                    <a:pt x="444350" y="398500"/>
                  </a:cubicBezTo>
                  <a:lnTo>
                    <a:pt x="444350" y="461067"/>
                  </a:lnTo>
                  <a:lnTo>
                    <a:pt x="388365" y="461067"/>
                  </a:lnTo>
                  <a:lnTo>
                    <a:pt x="388365" y="448554"/>
                  </a:lnTo>
                  <a:cubicBezTo>
                    <a:pt x="388365" y="436596"/>
                    <a:pt x="378709" y="426956"/>
                    <a:pt x="366733" y="426956"/>
                  </a:cubicBezTo>
                  <a:lnTo>
                    <a:pt x="356056" y="426956"/>
                  </a:lnTo>
                  <a:cubicBezTo>
                    <a:pt x="343522" y="378200"/>
                    <a:pt x="304899" y="339640"/>
                    <a:pt x="256156" y="327219"/>
                  </a:cubicBezTo>
                  <a:lnTo>
                    <a:pt x="256156" y="316560"/>
                  </a:lnTo>
                  <a:cubicBezTo>
                    <a:pt x="256156" y="304602"/>
                    <a:pt x="246500" y="294962"/>
                    <a:pt x="234523" y="294962"/>
                  </a:cubicBezTo>
                  <a:lnTo>
                    <a:pt x="209734" y="294962"/>
                  </a:lnTo>
                  <a:cubicBezTo>
                    <a:pt x="197757" y="294962"/>
                    <a:pt x="188101" y="304602"/>
                    <a:pt x="188101" y="316560"/>
                  </a:cubicBezTo>
                  <a:lnTo>
                    <a:pt x="188101" y="327219"/>
                  </a:lnTo>
                  <a:cubicBezTo>
                    <a:pt x="139266" y="339547"/>
                    <a:pt x="100643" y="378200"/>
                    <a:pt x="88202" y="426956"/>
                  </a:cubicBezTo>
                  <a:lnTo>
                    <a:pt x="77525" y="426956"/>
                  </a:lnTo>
                  <a:cubicBezTo>
                    <a:pt x="65548" y="426956"/>
                    <a:pt x="55892" y="436596"/>
                    <a:pt x="55892" y="448554"/>
                  </a:cubicBezTo>
                  <a:lnTo>
                    <a:pt x="55985" y="448554"/>
                  </a:lnTo>
                  <a:lnTo>
                    <a:pt x="55985" y="461067"/>
                  </a:lnTo>
                  <a:lnTo>
                    <a:pt x="0" y="461067"/>
                  </a:lnTo>
                  <a:lnTo>
                    <a:pt x="0" y="398500"/>
                  </a:lnTo>
                  <a:cubicBezTo>
                    <a:pt x="0" y="385430"/>
                    <a:pt x="5849" y="372824"/>
                    <a:pt x="15969" y="364482"/>
                  </a:cubicBezTo>
                  <a:cubicBezTo>
                    <a:pt x="72697" y="318043"/>
                    <a:pt x="133881" y="287176"/>
                    <a:pt x="146229" y="281059"/>
                  </a:cubicBezTo>
                  <a:cubicBezTo>
                    <a:pt x="147621" y="280502"/>
                    <a:pt x="148457" y="279112"/>
                    <a:pt x="148457" y="277536"/>
                  </a:cubicBezTo>
                  <a:lnTo>
                    <a:pt x="148457" y="234527"/>
                  </a:lnTo>
                  <a:cubicBezTo>
                    <a:pt x="141772" y="223033"/>
                    <a:pt x="137594" y="210983"/>
                    <a:pt x="135830" y="200046"/>
                  </a:cubicBezTo>
                  <a:cubicBezTo>
                    <a:pt x="131002" y="199675"/>
                    <a:pt x="124596" y="192816"/>
                    <a:pt x="117726" y="168716"/>
                  </a:cubicBezTo>
                  <a:cubicBezTo>
                    <a:pt x="109091" y="138220"/>
                    <a:pt x="116890" y="131824"/>
                    <a:pt x="124782" y="131546"/>
                  </a:cubicBezTo>
                  <a:cubicBezTo>
                    <a:pt x="124039" y="128951"/>
                    <a:pt x="123482" y="126263"/>
                    <a:pt x="122925" y="123667"/>
                  </a:cubicBezTo>
                  <a:cubicBezTo>
                    <a:pt x="119861" y="108188"/>
                    <a:pt x="119118" y="93820"/>
                    <a:pt x="122739" y="80102"/>
                  </a:cubicBezTo>
                  <a:cubicBezTo>
                    <a:pt x="127010" y="61749"/>
                    <a:pt x="137037" y="46918"/>
                    <a:pt x="148179" y="35517"/>
                  </a:cubicBezTo>
                  <a:cubicBezTo>
                    <a:pt x="155235" y="28102"/>
                    <a:pt x="163219" y="21428"/>
                    <a:pt x="171761" y="16144"/>
                  </a:cubicBezTo>
                  <a:cubicBezTo>
                    <a:pt x="178631" y="11324"/>
                    <a:pt x="186337" y="7246"/>
                    <a:pt x="194600" y="4372"/>
                  </a:cubicBezTo>
                  <a:cubicBezTo>
                    <a:pt x="201192" y="2148"/>
                    <a:pt x="208156" y="757"/>
                    <a:pt x="215397" y="3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18" name="îs1iďe">
              <a:extLst>
                <a:ext uri="{FF2B5EF4-FFF2-40B4-BE49-F238E27FC236}">
                  <a16:creationId xmlns:a16="http://schemas.microsoft.com/office/drawing/2014/main" id="{2C55C002-A296-4E28-ACD6-2A6883D0DEC9}"/>
                </a:ext>
              </a:extLst>
            </p:cNvPr>
            <p:cNvSpPr/>
            <p:nvPr/>
          </p:nvSpPr>
          <p:spPr bwMode="auto">
            <a:xfrm>
              <a:off x="10373133" y="2305051"/>
              <a:ext cx="419632" cy="571498"/>
            </a:xfrm>
            <a:custGeom>
              <a:avLst/>
              <a:gdLst>
                <a:gd name="connsiteX0" fmla="*/ 219401 w 444350"/>
                <a:gd name="connsiteY0" fmla="*/ 389328 h 605161"/>
                <a:gd name="connsiteX1" fmla="*/ 216430 w 444350"/>
                <a:gd name="connsiteY1" fmla="*/ 392295 h 605161"/>
                <a:gd name="connsiteX2" fmla="*/ 216430 w 444350"/>
                <a:gd name="connsiteY2" fmla="*/ 405460 h 605161"/>
                <a:gd name="connsiteX3" fmla="*/ 196100 w 444350"/>
                <a:gd name="connsiteY3" fmla="*/ 414731 h 605161"/>
                <a:gd name="connsiteX4" fmla="*/ 187559 w 444350"/>
                <a:gd name="connsiteY4" fmla="*/ 435591 h 605161"/>
                <a:gd name="connsiteX5" fmla="*/ 195635 w 444350"/>
                <a:gd name="connsiteY5" fmla="*/ 456822 h 605161"/>
                <a:gd name="connsiteX6" fmla="*/ 221536 w 444350"/>
                <a:gd name="connsiteY6" fmla="*/ 471192 h 605161"/>
                <a:gd name="connsiteX7" fmla="*/ 231655 w 444350"/>
                <a:gd name="connsiteY7" fmla="*/ 477589 h 605161"/>
                <a:gd name="connsiteX8" fmla="*/ 234533 w 444350"/>
                <a:gd name="connsiteY8" fmla="*/ 486768 h 605161"/>
                <a:gd name="connsiteX9" fmla="*/ 231748 w 444350"/>
                <a:gd name="connsiteY9" fmla="*/ 495019 h 605161"/>
                <a:gd name="connsiteX10" fmla="*/ 223578 w 444350"/>
                <a:gd name="connsiteY10" fmla="*/ 498264 h 605161"/>
                <a:gd name="connsiteX11" fmla="*/ 213088 w 444350"/>
                <a:gd name="connsiteY11" fmla="*/ 494185 h 605161"/>
                <a:gd name="connsiteX12" fmla="*/ 209096 w 444350"/>
                <a:gd name="connsiteY12" fmla="*/ 483894 h 605161"/>
                <a:gd name="connsiteX13" fmla="*/ 205569 w 444350"/>
                <a:gd name="connsiteY13" fmla="*/ 480834 h 605161"/>
                <a:gd name="connsiteX14" fmla="*/ 187559 w 444350"/>
                <a:gd name="connsiteY14" fmla="*/ 481205 h 605161"/>
                <a:gd name="connsiteX15" fmla="*/ 184124 w 444350"/>
                <a:gd name="connsiteY15" fmla="*/ 484821 h 605161"/>
                <a:gd name="connsiteX16" fmla="*/ 193407 w 444350"/>
                <a:gd name="connsiteY16" fmla="*/ 506886 h 605161"/>
                <a:gd name="connsiteX17" fmla="*/ 216709 w 444350"/>
                <a:gd name="connsiteY17" fmla="*/ 516714 h 605161"/>
                <a:gd name="connsiteX18" fmla="*/ 216709 w 444350"/>
                <a:gd name="connsiteY18" fmla="*/ 528952 h 605161"/>
                <a:gd name="connsiteX19" fmla="*/ 219679 w 444350"/>
                <a:gd name="connsiteY19" fmla="*/ 531919 h 605161"/>
                <a:gd name="connsiteX20" fmla="*/ 230262 w 444350"/>
                <a:gd name="connsiteY20" fmla="*/ 531919 h 605161"/>
                <a:gd name="connsiteX21" fmla="*/ 233233 w 444350"/>
                <a:gd name="connsiteY21" fmla="*/ 528952 h 605161"/>
                <a:gd name="connsiteX22" fmla="*/ 233233 w 444350"/>
                <a:gd name="connsiteY22" fmla="*/ 516343 h 605161"/>
                <a:gd name="connsiteX23" fmla="*/ 251336 w 444350"/>
                <a:gd name="connsiteY23" fmla="*/ 507535 h 605161"/>
                <a:gd name="connsiteX24" fmla="*/ 259598 w 444350"/>
                <a:gd name="connsiteY24" fmla="*/ 486490 h 605161"/>
                <a:gd name="connsiteX25" fmla="*/ 251429 w 444350"/>
                <a:gd name="connsiteY25" fmla="*/ 465352 h 605161"/>
                <a:gd name="connsiteX26" fmla="*/ 225806 w 444350"/>
                <a:gd name="connsiteY26" fmla="*/ 450518 h 605161"/>
                <a:gd name="connsiteX27" fmla="*/ 215595 w 444350"/>
                <a:gd name="connsiteY27" fmla="*/ 444028 h 605161"/>
                <a:gd name="connsiteX28" fmla="*/ 212810 w 444350"/>
                <a:gd name="connsiteY28" fmla="*/ 435591 h 605161"/>
                <a:gd name="connsiteX29" fmla="*/ 215409 w 444350"/>
                <a:gd name="connsiteY29" fmla="*/ 427154 h 605161"/>
                <a:gd name="connsiteX30" fmla="*/ 223393 w 444350"/>
                <a:gd name="connsiteY30" fmla="*/ 423817 h 605161"/>
                <a:gd name="connsiteX31" fmla="*/ 231748 w 444350"/>
                <a:gd name="connsiteY31" fmla="*/ 427896 h 605161"/>
                <a:gd name="connsiteX32" fmla="*/ 234718 w 444350"/>
                <a:gd name="connsiteY32" fmla="*/ 437074 h 605161"/>
                <a:gd name="connsiteX33" fmla="*/ 238339 w 444350"/>
                <a:gd name="connsiteY33" fmla="*/ 440134 h 605161"/>
                <a:gd name="connsiteX34" fmla="*/ 256442 w 444350"/>
                <a:gd name="connsiteY34" fmla="*/ 439948 h 605161"/>
                <a:gd name="connsiteX35" fmla="*/ 259876 w 444350"/>
                <a:gd name="connsiteY35" fmla="*/ 436333 h 605161"/>
                <a:gd name="connsiteX36" fmla="*/ 252357 w 444350"/>
                <a:gd name="connsiteY36" fmla="*/ 416585 h 605161"/>
                <a:gd name="connsiteX37" fmla="*/ 233419 w 444350"/>
                <a:gd name="connsiteY37" fmla="*/ 405923 h 605161"/>
                <a:gd name="connsiteX38" fmla="*/ 233419 w 444350"/>
                <a:gd name="connsiteY38" fmla="*/ 392295 h 605161"/>
                <a:gd name="connsiteX39" fmla="*/ 230448 w 444350"/>
                <a:gd name="connsiteY39" fmla="*/ 389328 h 605161"/>
                <a:gd name="connsiteX40" fmla="*/ 209746 w 444350"/>
                <a:gd name="connsiteY40" fmla="*/ 316549 h 605161"/>
                <a:gd name="connsiteX41" fmla="*/ 234533 w 444350"/>
                <a:gd name="connsiteY41" fmla="*/ 316549 h 605161"/>
                <a:gd name="connsiteX42" fmla="*/ 234533 w 444350"/>
                <a:gd name="connsiteY42" fmla="*/ 345197 h 605161"/>
                <a:gd name="connsiteX43" fmla="*/ 337950 w 444350"/>
                <a:gd name="connsiteY43" fmla="*/ 448571 h 605161"/>
                <a:gd name="connsiteX44" fmla="*/ 366728 w 444350"/>
                <a:gd name="connsiteY44" fmla="*/ 448571 h 605161"/>
                <a:gd name="connsiteX45" fmla="*/ 366728 w 444350"/>
                <a:gd name="connsiteY45" fmla="*/ 473139 h 605161"/>
                <a:gd name="connsiteX46" fmla="*/ 337950 w 444350"/>
                <a:gd name="connsiteY46" fmla="*/ 473139 h 605161"/>
                <a:gd name="connsiteX47" fmla="*/ 234533 w 444350"/>
                <a:gd name="connsiteY47" fmla="*/ 576513 h 605161"/>
                <a:gd name="connsiteX48" fmla="*/ 234533 w 444350"/>
                <a:gd name="connsiteY48" fmla="*/ 605161 h 605161"/>
                <a:gd name="connsiteX49" fmla="*/ 209746 w 444350"/>
                <a:gd name="connsiteY49" fmla="*/ 605161 h 605161"/>
                <a:gd name="connsiteX50" fmla="*/ 209746 w 444350"/>
                <a:gd name="connsiteY50" fmla="*/ 576513 h 605161"/>
                <a:gd name="connsiteX51" fmla="*/ 106237 w 444350"/>
                <a:gd name="connsiteY51" fmla="*/ 473139 h 605161"/>
                <a:gd name="connsiteX52" fmla="*/ 77551 w 444350"/>
                <a:gd name="connsiteY52" fmla="*/ 473139 h 605161"/>
                <a:gd name="connsiteX53" fmla="*/ 77551 w 444350"/>
                <a:gd name="connsiteY53" fmla="*/ 448571 h 605161"/>
                <a:gd name="connsiteX54" fmla="*/ 106237 w 444350"/>
                <a:gd name="connsiteY54" fmla="*/ 448571 h 605161"/>
                <a:gd name="connsiteX55" fmla="*/ 209746 w 444350"/>
                <a:gd name="connsiteY55" fmla="*/ 345197 h 605161"/>
                <a:gd name="connsiteX56" fmla="*/ 215397 w 444350"/>
                <a:gd name="connsiteY56" fmla="*/ 387 h 605161"/>
                <a:gd name="connsiteX57" fmla="*/ 267668 w 444350"/>
                <a:gd name="connsiteY57" fmla="*/ 11417 h 605161"/>
                <a:gd name="connsiteX58" fmla="*/ 293015 w 444350"/>
                <a:gd name="connsiteY58" fmla="*/ 35053 h 605161"/>
                <a:gd name="connsiteX59" fmla="*/ 321054 w 444350"/>
                <a:gd name="connsiteY59" fmla="*/ 123667 h 605161"/>
                <a:gd name="connsiteX60" fmla="*/ 319197 w 444350"/>
                <a:gd name="connsiteY60" fmla="*/ 131546 h 605161"/>
                <a:gd name="connsiteX61" fmla="*/ 326624 w 444350"/>
                <a:gd name="connsiteY61" fmla="*/ 168716 h 605161"/>
                <a:gd name="connsiteX62" fmla="*/ 308520 w 444350"/>
                <a:gd name="connsiteY62" fmla="*/ 200046 h 605161"/>
                <a:gd name="connsiteX63" fmla="*/ 295893 w 444350"/>
                <a:gd name="connsiteY63" fmla="*/ 234527 h 605161"/>
                <a:gd name="connsiteX64" fmla="*/ 295893 w 444350"/>
                <a:gd name="connsiteY64" fmla="*/ 277536 h 605161"/>
                <a:gd name="connsiteX65" fmla="*/ 298121 w 444350"/>
                <a:gd name="connsiteY65" fmla="*/ 281059 h 605161"/>
                <a:gd name="connsiteX66" fmla="*/ 428381 w 444350"/>
                <a:gd name="connsiteY66" fmla="*/ 364482 h 605161"/>
                <a:gd name="connsiteX67" fmla="*/ 444350 w 444350"/>
                <a:gd name="connsiteY67" fmla="*/ 398500 h 605161"/>
                <a:gd name="connsiteX68" fmla="*/ 444350 w 444350"/>
                <a:gd name="connsiteY68" fmla="*/ 461067 h 605161"/>
                <a:gd name="connsiteX69" fmla="*/ 388365 w 444350"/>
                <a:gd name="connsiteY69" fmla="*/ 461067 h 605161"/>
                <a:gd name="connsiteX70" fmla="*/ 388365 w 444350"/>
                <a:gd name="connsiteY70" fmla="*/ 448554 h 605161"/>
                <a:gd name="connsiteX71" fmla="*/ 366733 w 444350"/>
                <a:gd name="connsiteY71" fmla="*/ 426956 h 605161"/>
                <a:gd name="connsiteX72" fmla="*/ 356056 w 444350"/>
                <a:gd name="connsiteY72" fmla="*/ 426956 h 605161"/>
                <a:gd name="connsiteX73" fmla="*/ 256156 w 444350"/>
                <a:gd name="connsiteY73" fmla="*/ 327219 h 605161"/>
                <a:gd name="connsiteX74" fmla="*/ 256156 w 444350"/>
                <a:gd name="connsiteY74" fmla="*/ 316560 h 605161"/>
                <a:gd name="connsiteX75" fmla="*/ 234523 w 444350"/>
                <a:gd name="connsiteY75" fmla="*/ 294962 h 605161"/>
                <a:gd name="connsiteX76" fmla="*/ 209734 w 444350"/>
                <a:gd name="connsiteY76" fmla="*/ 294962 h 605161"/>
                <a:gd name="connsiteX77" fmla="*/ 188101 w 444350"/>
                <a:gd name="connsiteY77" fmla="*/ 316560 h 605161"/>
                <a:gd name="connsiteX78" fmla="*/ 188101 w 444350"/>
                <a:gd name="connsiteY78" fmla="*/ 327219 h 605161"/>
                <a:gd name="connsiteX79" fmla="*/ 88202 w 444350"/>
                <a:gd name="connsiteY79" fmla="*/ 426956 h 605161"/>
                <a:gd name="connsiteX80" fmla="*/ 77525 w 444350"/>
                <a:gd name="connsiteY80" fmla="*/ 426956 h 605161"/>
                <a:gd name="connsiteX81" fmla="*/ 55892 w 444350"/>
                <a:gd name="connsiteY81" fmla="*/ 448554 h 605161"/>
                <a:gd name="connsiteX82" fmla="*/ 55985 w 444350"/>
                <a:gd name="connsiteY82" fmla="*/ 448554 h 605161"/>
                <a:gd name="connsiteX83" fmla="*/ 55985 w 444350"/>
                <a:gd name="connsiteY83" fmla="*/ 461067 h 605161"/>
                <a:gd name="connsiteX84" fmla="*/ 0 w 444350"/>
                <a:gd name="connsiteY84" fmla="*/ 461067 h 605161"/>
                <a:gd name="connsiteX85" fmla="*/ 0 w 444350"/>
                <a:gd name="connsiteY85" fmla="*/ 398500 h 605161"/>
                <a:gd name="connsiteX86" fmla="*/ 15969 w 444350"/>
                <a:gd name="connsiteY86" fmla="*/ 364482 h 605161"/>
                <a:gd name="connsiteX87" fmla="*/ 146229 w 444350"/>
                <a:gd name="connsiteY87" fmla="*/ 281059 h 605161"/>
                <a:gd name="connsiteX88" fmla="*/ 148457 w 444350"/>
                <a:gd name="connsiteY88" fmla="*/ 277536 h 605161"/>
                <a:gd name="connsiteX89" fmla="*/ 148457 w 444350"/>
                <a:gd name="connsiteY89" fmla="*/ 234527 h 605161"/>
                <a:gd name="connsiteX90" fmla="*/ 135830 w 444350"/>
                <a:gd name="connsiteY90" fmla="*/ 200046 h 605161"/>
                <a:gd name="connsiteX91" fmla="*/ 117726 w 444350"/>
                <a:gd name="connsiteY91" fmla="*/ 168716 h 605161"/>
                <a:gd name="connsiteX92" fmla="*/ 124782 w 444350"/>
                <a:gd name="connsiteY92" fmla="*/ 131546 h 605161"/>
                <a:gd name="connsiteX93" fmla="*/ 122925 w 444350"/>
                <a:gd name="connsiteY93" fmla="*/ 123667 h 605161"/>
                <a:gd name="connsiteX94" fmla="*/ 122739 w 444350"/>
                <a:gd name="connsiteY94" fmla="*/ 80102 h 605161"/>
                <a:gd name="connsiteX95" fmla="*/ 148179 w 444350"/>
                <a:gd name="connsiteY95" fmla="*/ 35517 h 605161"/>
                <a:gd name="connsiteX96" fmla="*/ 171761 w 444350"/>
                <a:gd name="connsiteY96" fmla="*/ 16144 h 605161"/>
                <a:gd name="connsiteX97" fmla="*/ 194600 w 444350"/>
                <a:gd name="connsiteY97" fmla="*/ 4372 h 605161"/>
                <a:gd name="connsiteX98" fmla="*/ 215397 w 444350"/>
                <a:gd name="connsiteY98" fmla="*/ 387 h 605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444350" h="605161">
                  <a:moveTo>
                    <a:pt x="219401" y="389328"/>
                  </a:moveTo>
                  <a:cubicBezTo>
                    <a:pt x="217823" y="389328"/>
                    <a:pt x="216430" y="390718"/>
                    <a:pt x="216430" y="392295"/>
                  </a:cubicBezTo>
                  <a:lnTo>
                    <a:pt x="216430" y="405460"/>
                  </a:lnTo>
                  <a:cubicBezTo>
                    <a:pt x="208168" y="406665"/>
                    <a:pt x="201298" y="409724"/>
                    <a:pt x="196100" y="414731"/>
                  </a:cubicBezTo>
                  <a:cubicBezTo>
                    <a:pt x="190437" y="420108"/>
                    <a:pt x="187559" y="427154"/>
                    <a:pt x="187559" y="435591"/>
                  </a:cubicBezTo>
                  <a:cubicBezTo>
                    <a:pt x="187559" y="444955"/>
                    <a:pt x="190158" y="452001"/>
                    <a:pt x="195635" y="456822"/>
                  </a:cubicBezTo>
                  <a:cubicBezTo>
                    <a:pt x="201113" y="461643"/>
                    <a:pt x="209653" y="466464"/>
                    <a:pt x="221536" y="471192"/>
                  </a:cubicBezTo>
                  <a:cubicBezTo>
                    <a:pt x="226363" y="473325"/>
                    <a:pt x="229798" y="475364"/>
                    <a:pt x="231655" y="477589"/>
                  </a:cubicBezTo>
                  <a:cubicBezTo>
                    <a:pt x="233512" y="479722"/>
                    <a:pt x="234533" y="482781"/>
                    <a:pt x="234533" y="486768"/>
                  </a:cubicBezTo>
                  <a:cubicBezTo>
                    <a:pt x="234533" y="490198"/>
                    <a:pt x="233604" y="492980"/>
                    <a:pt x="231748" y="495019"/>
                  </a:cubicBezTo>
                  <a:cubicBezTo>
                    <a:pt x="229891" y="497152"/>
                    <a:pt x="227199" y="498264"/>
                    <a:pt x="223578" y="498264"/>
                  </a:cubicBezTo>
                  <a:cubicBezTo>
                    <a:pt x="219308" y="498264"/>
                    <a:pt x="215780" y="496874"/>
                    <a:pt x="213088" y="494185"/>
                  </a:cubicBezTo>
                  <a:cubicBezTo>
                    <a:pt x="210860" y="491960"/>
                    <a:pt x="209468" y="488529"/>
                    <a:pt x="209096" y="483894"/>
                  </a:cubicBezTo>
                  <a:cubicBezTo>
                    <a:pt x="209004" y="482225"/>
                    <a:pt x="207425" y="480834"/>
                    <a:pt x="205569" y="480834"/>
                  </a:cubicBezTo>
                  <a:lnTo>
                    <a:pt x="187559" y="481205"/>
                  </a:lnTo>
                  <a:cubicBezTo>
                    <a:pt x="185609" y="481205"/>
                    <a:pt x="184031" y="482781"/>
                    <a:pt x="184124" y="484821"/>
                  </a:cubicBezTo>
                  <a:cubicBezTo>
                    <a:pt x="184588" y="494278"/>
                    <a:pt x="187745" y="501695"/>
                    <a:pt x="193407" y="506886"/>
                  </a:cubicBezTo>
                  <a:cubicBezTo>
                    <a:pt x="199627" y="512635"/>
                    <a:pt x="207240" y="515972"/>
                    <a:pt x="216709" y="516714"/>
                  </a:cubicBezTo>
                  <a:lnTo>
                    <a:pt x="216709" y="528952"/>
                  </a:lnTo>
                  <a:cubicBezTo>
                    <a:pt x="216709" y="530528"/>
                    <a:pt x="218008" y="531919"/>
                    <a:pt x="219679" y="531919"/>
                  </a:cubicBezTo>
                  <a:lnTo>
                    <a:pt x="230262" y="531919"/>
                  </a:lnTo>
                  <a:cubicBezTo>
                    <a:pt x="231933" y="531919"/>
                    <a:pt x="233233" y="530528"/>
                    <a:pt x="233233" y="528952"/>
                  </a:cubicBezTo>
                  <a:lnTo>
                    <a:pt x="233233" y="516343"/>
                  </a:lnTo>
                  <a:cubicBezTo>
                    <a:pt x="240567" y="514952"/>
                    <a:pt x="246601" y="512078"/>
                    <a:pt x="251336" y="507535"/>
                  </a:cubicBezTo>
                  <a:cubicBezTo>
                    <a:pt x="256906" y="502251"/>
                    <a:pt x="259598" y="495205"/>
                    <a:pt x="259598" y="486490"/>
                  </a:cubicBezTo>
                  <a:cubicBezTo>
                    <a:pt x="259598" y="477404"/>
                    <a:pt x="256906" y="470358"/>
                    <a:pt x="251429" y="465352"/>
                  </a:cubicBezTo>
                  <a:cubicBezTo>
                    <a:pt x="246044" y="460438"/>
                    <a:pt x="237503" y="455524"/>
                    <a:pt x="225806" y="450518"/>
                  </a:cubicBezTo>
                  <a:cubicBezTo>
                    <a:pt x="220793" y="448293"/>
                    <a:pt x="217451" y="446067"/>
                    <a:pt x="215595" y="444028"/>
                  </a:cubicBezTo>
                  <a:cubicBezTo>
                    <a:pt x="213738" y="441895"/>
                    <a:pt x="212810" y="439021"/>
                    <a:pt x="212810" y="435591"/>
                  </a:cubicBezTo>
                  <a:cubicBezTo>
                    <a:pt x="212810" y="432161"/>
                    <a:pt x="213738" y="429379"/>
                    <a:pt x="215409" y="427154"/>
                  </a:cubicBezTo>
                  <a:cubicBezTo>
                    <a:pt x="217173" y="424929"/>
                    <a:pt x="219772" y="423817"/>
                    <a:pt x="223393" y="423817"/>
                  </a:cubicBezTo>
                  <a:cubicBezTo>
                    <a:pt x="226828" y="423817"/>
                    <a:pt x="229705" y="425207"/>
                    <a:pt x="231748" y="427896"/>
                  </a:cubicBezTo>
                  <a:cubicBezTo>
                    <a:pt x="233419" y="430121"/>
                    <a:pt x="234347" y="433088"/>
                    <a:pt x="234718" y="437074"/>
                  </a:cubicBezTo>
                  <a:cubicBezTo>
                    <a:pt x="234904" y="438929"/>
                    <a:pt x="236575" y="440134"/>
                    <a:pt x="238339" y="440134"/>
                  </a:cubicBezTo>
                  <a:lnTo>
                    <a:pt x="256442" y="439948"/>
                  </a:lnTo>
                  <a:cubicBezTo>
                    <a:pt x="258391" y="439948"/>
                    <a:pt x="259969" y="438280"/>
                    <a:pt x="259876" y="436333"/>
                  </a:cubicBezTo>
                  <a:cubicBezTo>
                    <a:pt x="259412" y="428452"/>
                    <a:pt x="256906" y="421870"/>
                    <a:pt x="252357" y="416585"/>
                  </a:cubicBezTo>
                  <a:cubicBezTo>
                    <a:pt x="247530" y="411022"/>
                    <a:pt x="241217" y="407499"/>
                    <a:pt x="233419" y="405923"/>
                  </a:cubicBezTo>
                  <a:lnTo>
                    <a:pt x="233419" y="392295"/>
                  </a:lnTo>
                  <a:cubicBezTo>
                    <a:pt x="233419" y="390718"/>
                    <a:pt x="232119" y="389328"/>
                    <a:pt x="230448" y="389328"/>
                  </a:cubicBezTo>
                  <a:close/>
                  <a:moveTo>
                    <a:pt x="209746" y="316549"/>
                  </a:moveTo>
                  <a:lnTo>
                    <a:pt x="234533" y="316549"/>
                  </a:lnTo>
                  <a:lnTo>
                    <a:pt x="234533" y="345197"/>
                  </a:lnTo>
                  <a:cubicBezTo>
                    <a:pt x="288841" y="350945"/>
                    <a:pt x="332287" y="394149"/>
                    <a:pt x="337950" y="448571"/>
                  </a:cubicBezTo>
                  <a:lnTo>
                    <a:pt x="366728" y="448571"/>
                  </a:lnTo>
                  <a:lnTo>
                    <a:pt x="366728" y="473139"/>
                  </a:lnTo>
                  <a:lnTo>
                    <a:pt x="337950" y="473139"/>
                  </a:lnTo>
                  <a:cubicBezTo>
                    <a:pt x="332287" y="527468"/>
                    <a:pt x="288933" y="570858"/>
                    <a:pt x="234533" y="576513"/>
                  </a:cubicBezTo>
                  <a:lnTo>
                    <a:pt x="234533" y="605161"/>
                  </a:lnTo>
                  <a:lnTo>
                    <a:pt x="209746" y="605161"/>
                  </a:lnTo>
                  <a:lnTo>
                    <a:pt x="209746" y="576513"/>
                  </a:lnTo>
                  <a:cubicBezTo>
                    <a:pt x="155438" y="570858"/>
                    <a:pt x="111992" y="527561"/>
                    <a:pt x="106237" y="473139"/>
                  </a:cubicBezTo>
                  <a:lnTo>
                    <a:pt x="77551" y="473139"/>
                  </a:lnTo>
                  <a:lnTo>
                    <a:pt x="77551" y="448571"/>
                  </a:lnTo>
                  <a:lnTo>
                    <a:pt x="106237" y="448571"/>
                  </a:lnTo>
                  <a:cubicBezTo>
                    <a:pt x="111992" y="394334"/>
                    <a:pt x="155253" y="350945"/>
                    <a:pt x="209746" y="345197"/>
                  </a:cubicBezTo>
                  <a:close/>
                  <a:moveTo>
                    <a:pt x="215397" y="387"/>
                  </a:moveTo>
                  <a:cubicBezTo>
                    <a:pt x="238051" y="-1560"/>
                    <a:pt x="255320" y="4094"/>
                    <a:pt x="267668" y="11417"/>
                  </a:cubicBezTo>
                  <a:cubicBezTo>
                    <a:pt x="285959" y="21520"/>
                    <a:pt x="293015" y="35053"/>
                    <a:pt x="293015" y="35053"/>
                  </a:cubicBezTo>
                  <a:cubicBezTo>
                    <a:pt x="293015" y="35053"/>
                    <a:pt x="335259" y="38020"/>
                    <a:pt x="321054" y="123667"/>
                  </a:cubicBezTo>
                  <a:cubicBezTo>
                    <a:pt x="320497" y="126263"/>
                    <a:pt x="319939" y="128951"/>
                    <a:pt x="319197" y="131546"/>
                  </a:cubicBezTo>
                  <a:cubicBezTo>
                    <a:pt x="327181" y="131546"/>
                    <a:pt x="335351" y="137756"/>
                    <a:pt x="326624" y="168716"/>
                  </a:cubicBezTo>
                  <a:cubicBezTo>
                    <a:pt x="319661" y="192816"/>
                    <a:pt x="313348" y="199675"/>
                    <a:pt x="308520" y="200046"/>
                  </a:cubicBezTo>
                  <a:cubicBezTo>
                    <a:pt x="306756" y="210891"/>
                    <a:pt x="302578" y="223033"/>
                    <a:pt x="295893" y="234527"/>
                  </a:cubicBezTo>
                  <a:lnTo>
                    <a:pt x="295893" y="277536"/>
                  </a:lnTo>
                  <a:cubicBezTo>
                    <a:pt x="295893" y="279019"/>
                    <a:pt x="296729" y="280317"/>
                    <a:pt x="298121" y="281059"/>
                  </a:cubicBezTo>
                  <a:cubicBezTo>
                    <a:pt x="310469" y="287176"/>
                    <a:pt x="371653" y="318043"/>
                    <a:pt x="428381" y="364482"/>
                  </a:cubicBezTo>
                  <a:cubicBezTo>
                    <a:pt x="438501" y="372824"/>
                    <a:pt x="444350" y="385430"/>
                    <a:pt x="444350" y="398500"/>
                  </a:cubicBezTo>
                  <a:lnTo>
                    <a:pt x="444350" y="461067"/>
                  </a:lnTo>
                  <a:lnTo>
                    <a:pt x="388365" y="461067"/>
                  </a:lnTo>
                  <a:lnTo>
                    <a:pt x="388365" y="448554"/>
                  </a:lnTo>
                  <a:cubicBezTo>
                    <a:pt x="388365" y="436596"/>
                    <a:pt x="378709" y="426956"/>
                    <a:pt x="366733" y="426956"/>
                  </a:cubicBezTo>
                  <a:lnTo>
                    <a:pt x="356056" y="426956"/>
                  </a:lnTo>
                  <a:cubicBezTo>
                    <a:pt x="343522" y="378200"/>
                    <a:pt x="304899" y="339640"/>
                    <a:pt x="256156" y="327219"/>
                  </a:cubicBezTo>
                  <a:lnTo>
                    <a:pt x="256156" y="316560"/>
                  </a:lnTo>
                  <a:cubicBezTo>
                    <a:pt x="256156" y="304602"/>
                    <a:pt x="246500" y="294962"/>
                    <a:pt x="234523" y="294962"/>
                  </a:cubicBezTo>
                  <a:lnTo>
                    <a:pt x="209734" y="294962"/>
                  </a:lnTo>
                  <a:cubicBezTo>
                    <a:pt x="197757" y="294962"/>
                    <a:pt x="188101" y="304602"/>
                    <a:pt x="188101" y="316560"/>
                  </a:cubicBezTo>
                  <a:lnTo>
                    <a:pt x="188101" y="327219"/>
                  </a:lnTo>
                  <a:cubicBezTo>
                    <a:pt x="139266" y="339547"/>
                    <a:pt x="100643" y="378200"/>
                    <a:pt x="88202" y="426956"/>
                  </a:cubicBezTo>
                  <a:lnTo>
                    <a:pt x="77525" y="426956"/>
                  </a:lnTo>
                  <a:cubicBezTo>
                    <a:pt x="65548" y="426956"/>
                    <a:pt x="55892" y="436596"/>
                    <a:pt x="55892" y="448554"/>
                  </a:cubicBezTo>
                  <a:lnTo>
                    <a:pt x="55985" y="448554"/>
                  </a:lnTo>
                  <a:lnTo>
                    <a:pt x="55985" y="461067"/>
                  </a:lnTo>
                  <a:lnTo>
                    <a:pt x="0" y="461067"/>
                  </a:lnTo>
                  <a:lnTo>
                    <a:pt x="0" y="398500"/>
                  </a:lnTo>
                  <a:cubicBezTo>
                    <a:pt x="0" y="385430"/>
                    <a:pt x="5849" y="372824"/>
                    <a:pt x="15969" y="364482"/>
                  </a:cubicBezTo>
                  <a:cubicBezTo>
                    <a:pt x="72697" y="318043"/>
                    <a:pt x="133881" y="287176"/>
                    <a:pt x="146229" y="281059"/>
                  </a:cubicBezTo>
                  <a:cubicBezTo>
                    <a:pt x="147621" y="280502"/>
                    <a:pt x="148457" y="279112"/>
                    <a:pt x="148457" y="277536"/>
                  </a:cubicBezTo>
                  <a:lnTo>
                    <a:pt x="148457" y="234527"/>
                  </a:lnTo>
                  <a:cubicBezTo>
                    <a:pt x="141772" y="223033"/>
                    <a:pt x="137594" y="210983"/>
                    <a:pt x="135830" y="200046"/>
                  </a:cubicBezTo>
                  <a:cubicBezTo>
                    <a:pt x="131002" y="199675"/>
                    <a:pt x="124596" y="192816"/>
                    <a:pt x="117726" y="168716"/>
                  </a:cubicBezTo>
                  <a:cubicBezTo>
                    <a:pt x="109091" y="138220"/>
                    <a:pt x="116890" y="131824"/>
                    <a:pt x="124782" y="131546"/>
                  </a:cubicBezTo>
                  <a:cubicBezTo>
                    <a:pt x="124039" y="128951"/>
                    <a:pt x="123482" y="126263"/>
                    <a:pt x="122925" y="123667"/>
                  </a:cubicBezTo>
                  <a:cubicBezTo>
                    <a:pt x="119861" y="108188"/>
                    <a:pt x="119118" y="93820"/>
                    <a:pt x="122739" y="80102"/>
                  </a:cubicBezTo>
                  <a:cubicBezTo>
                    <a:pt x="127010" y="61749"/>
                    <a:pt x="137037" y="46918"/>
                    <a:pt x="148179" y="35517"/>
                  </a:cubicBezTo>
                  <a:cubicBezTo>
                    <a:pt x="155235" y="28102"/>
                    <a:pt x="163219" y="21428"/>
                    <a:pt x="171761" y="16144"/>
                  </a:cubicBezTo>
                  <a:cubicBezTo>
                    <a:pt x="178631" y="11324"/>
                    <a:pt x="186337" y="7246"/>
                    <a:pt x="194600" y="4372"/>
                  </a:cubicBezTo>
                  <a:cubicBezTo>
                    <a:pt x="201192" y="2148"/>
                    <a:pt x="208156" y="757"/>
                    <a:pt x="215397" y="3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19" name="ïšḷíďê">
              <a:extLst>
                <a:ext uri="{FF2B5EF4-FFF2-40B4-BE49-F238E27FC236}">
                  <a16:creationId xmlns:a16="http://schemas.microsoft.com/office/drawing/2014/main" id="{7238937C-F9EC-4D58-8A7F-701888B2A4B7}"/>
                </a:ext>
              </a:extLst>
            </p:cNvPr>
            <p:cNvSpPr/>
            <p:nvPr/>
          </p:nvSpPr>
          <p:spPr>
            <a:xfrm>
              <a:off x="709604" y="1500450"/>
              <a:ext cx="1804970" cy="507227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 anchorCtr="1">
              <a:norm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输入标题</a:t>
              </a:r>
              <a:endParaRPr lang="zh-CN" altLang="en-US" sz="1600" b="1" dirty="0">
                <a:solidFill>
                  <a:schemeClr val="tx1"/>
                </a:solidFill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20" name="ísľîḑê">
              <a:extLst>
                <a:ext uri="{FF2B5EF4-FFF2-40B4-BE49-F238E27FC236}">
                  <a16:creationId xmlns:a16="http://schemas.microsoft.com/office/drawing/2014/main" id="{5298BE0C-0A3F-49A7-A44F-ACE3D7F901C8}"/>
                </a:ext>
              </a:extLst>
            </p:cNvPr>
            <p:cNvSpPr/>
            <p:nvPr/>
          </p:nvSpPr>
          <p:spPr>
            <a:xfrm>
              <a:off x="2959892" y="1500450"/>
              <a:ext cx="1804970" cy="507227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 anchorCtr="1">
              <a:norm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输入标题</a:t>
              </a:r>
              <a:endParaRPr lang="zh-CN" altLang="en-US" sz="1600" b="1" dirty="0">
                <a:solidFill>
                  <a:schemeClr val="tx1"/>
                </a:solidFill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21" name="ïṡľiďè">
              <a:extLst>
                <a:ext uri="{FF2B5EF4-FFF2-40B4-BE49-F238E27FC236}">
                  <a16:creationId xmlns:a16="http://schemas.microsoft.com/office/drawing/2014/main" id="{7D237553-0ACC-49DC-AB22-01BD6EA83338}"/>
                </a:ext>
              </a:extLst>
            </p:cNvPr>
            <p:cNvSpPr/>
            <p:nvPr/>
          </p:nvSpPr>
          <p:spPr>
            <a:xfrm>
              <a:off x="5210180" y="1500450"/>
              <a:ext cx="1804970" cy="507227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 anchorCtr="1">
              <a:norm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输入标题</a:t>
              </a:r>
              <a:endParaRPr lang="zh-CN" altLang="en-US" sz="1600" b="1" dirty="0">
                <a:solidFill>
                  <a:schemeClr val="tx1"/>
                </a:solidFill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22" name="iṣ1íḓê">
              <a:extLst>
                <a:ext uri="{FF2B5EF4-FFF2-40B4-BE49-F238E27FC236}">
                  <a16:creationId xmlns:a16="http://schemas.microsoft.com/office/drawing/2014/main" id="{FD0117AF-3470-45CB-820D-6F7BDF06E956}"/>
                </a:ext>
              </a:extLst>
            </p:cNvPr>
            <p:cNvSpPr/>
            <p:nvPr/>
          </p:nvSpPr>
          <p:spPr>
            <a:xfrm>
              <a:off x="7460467" y="1500450"/>
              <a:ext cx="1804970" cy="507227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 anchorCtr="1">
              <a:norm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输入标题</a:t>
              </a:r>
              <a:endParaRPr lang="zh-CN" altLang="en-US" sz="1600" b="1" dirty="0">
                <a:solidFill>
                  <a:schemeClr val="tx1"/>
                </a:solidFill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23" name="îṥ1íḓe">
              <a:extLst>
                <a:ext uri="{FF2B5EF4-FFF2-40B4-BE49-F238E27FC236}">
                  <a16:creationId xmlns:a16="http://schemas.microsoft.com/office/drawing/2014/main" id="{8ABCAD58-BB07-457E-B22B-FFC7B0A84FF8}"/>
                </a:ext>
              </a:extLst>
            </p:cNvPr>
            <p:cNvSpPr/>
            <p:nvPr/>
          </p:nvSpPr>
          <p:spPr>
            <a:xfrm>
              <a:off x="9710756" y="1500450"/>
              <a:ext cx="1804970" cy="507227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 anchorCtr="1">
              <a:norm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输入标题</a:t>
              </a:r>
              <a:endParaRPr lang="zh-CN" altLang="en-US" sz="1600" b="1" dirty="0">
                <a:solidFill>
                  <a:schemeClr val="tx1"/>
                </a:solidFill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24" name="ïṧļiḑé">
              <a:extLst>
                <a:ext uri="{FF2B5EF4-FFF2-40B4-BE49-F238E27FC236}">
                  <a16:creationId xmlns:a16="http://schemas.microsoft.com/office/drawing/2014/main" id="{0868D278-5D45-4EAB-A6D2-A485DE01698B}"/>
                </a:ext>
              </a:extLst>
            </p:cNvPr>
            <p:cNvSpPr txBox="1"/>
            <p:nvPr/>
          </p:nvSpPr>
          <p:spPr bwMode="auto">
            <a:xfrm>
              <a:off x="702061" y="3229649"/>
              <a:ext cx="1804970" cy="963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70000"/>
                </a:lnSpc>
                <a:defRPr/>
              </a:pP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输入文字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内容</a:t>
              </a:r>
              <a:r>
                <a:rPr lang="en-US" altLang="zh-CN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XXXX.</a:t>
              </a:r>
              <a:endParaRPr lang="en-US" altLang="zh-CN" sz="1100" dirty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  <a:p>
              <a:pPr algn="ctr">
                <a:lnSpc>
                  <a:spcPct val="170000"/>
                </a:lnSpc>
                <a:defRPr/>
              </a:pPr>
              <a:r>
                <a: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… …</a:t>
              </a:r>
            </a:p>
          </p:txBody>
        </p:sp>
        <p:sp>
          <p:nvSpPr>
            <p:cNvPr id="25" name="íṩḷídê">
              <a:extLst>
                <a:ext uri="{FF2B5EF4-FFF2-40B4-BE49-F238E27FC236}">
                  <a16:creationId xmlns:a16="http://schemas.microsoft.com/office/drawing/2014/main" id="{54829D28-E859-446B-99A9-E29C40D7C748}"/>
                </a:ext>
              </a:extLst>
            </p:cNvPr>
            <p:cNvSpPr txBox="1"/>
            <p:nvPr/>
          </p:nvSpPr>
          <p:spPr bwMode="auto">
            <a:xfrm>
              <a:off x="2946662" y="3229649"/>
              <a:ext cx="1804970" cy="963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70000"/>
                </a:lnSpc>
                <a:defRPr/>
              </a:pP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输入文字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内容</a:t>
              </a:r>
              <a:r>
                <a:rPr lang="en-US" altLang="zh-CN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XXXX.</a:t>
              </a:r>
              <a:endParaRPr lang="en-US" altLang="zh-CN" sz="1100" dirty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  <a:p>
              <a:pPr algn="ctr">
                <a:lnSpc>
                  <a:spcPct val="170000"/>
                </a:lnSpc>
                <a:defRPr/>
              </a:pPr>
              <a:r>
                <a: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… …</a:t>
              </a:r>
            </a:p>
          </p:txBody>
        </p:sp>
        <p:sp>
          <p:nvSpPr>
            <p:cNvPr id="26" name="ísḷîḓè">
              <a:extLst>
                <a:ext uri="{FF2B5EF4-FFF2-40B4-BE49-F238E27FC236}">
                  <a16:creationId xmlns:a16="http://schemas.microsoft.com/office/drawing/2014/main" id="{D967DDFA-B0CE-4852-A404-9B187A8022BB}"/>
                </a:ext>
              </a:extLst>
            </p:cNvPr>
            <p:cNvSpPr txBox="1"/>
            <p:nvPr/>
          </p:nvSpPr>
          <p:spPr bwMode="auto">
            <a:xfrm>
              <a:off x="5191263" y="3229649"/>
              <a:ext cx="1804970" cy="963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70000"/>
                </a:lnSpc>
                <a:defRPr/>
              </a:pP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输入文字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内容</a:t>
              </a:r>
              <a:r>
                <a:rPr lang="en-US" altLang="zh-CN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XXXX.</a:t>
              </a:r>
              <a:endParaRPr lang="en-US" altLang="zh-CN" sz="1100" dirty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  <a:p>
              <a:pPr algn="ctr">
                <a:lnSpc>
                  <a:spcPct val="170000"/>
                </a:lnSpc>
                <a:defRPr/>
              </a:pPr>
              <a:r>
                <a: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… …</a:t>
              </a:r>
            </a:p>
          </p:txBody>
        </p:sp>
        <p:sp>
          <p:nvSpPr>
            <p:cNvPr id="27" name="iṥlîďè">
              <a:extLst>
                <a:ext uri="{FF2B5EF4-FFF2-40B4-BE49-F238E27FC236}">
                  <a16:creationId xmlns:a16="http://schemas.microsoft.com/office/drawing/2014/main" id="{3FD1BD8C-88BE-43D8-9D6E-A808AE42B4F9}"/>
                </a:ext>
              </a:extLst>
            </p:cNvPr>
            <p:cNvSpPr txBox="1"/>
            <p:nvPr/>
          </p:nvSpPr>
          <p:spPr bwMode="auto">
            <a:xfrm>
              <a:off x="7435864" y="3229649"/>
              <a:ext cx="1804970" cy="963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70000"/>
                </a:lnSpc>
                <a:defRPr/>
              </a:pP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输入文字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内容</a:t>
              </a:r>
              <a:r>
                <a:rPr lang="en-US" altLang="zh-CN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XXXX.</a:t>
              </a:r>
              <a:endParaRPr lang="en-US" altLang="zh-CN" sz="1100" dirty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  <a:p>
              <a:pPr algn="ctr">
                <a:lnSpc>
                  <a:spcPct val="170000"/>
                </a:lnSpc>
                <a:defRPr/>
              </a:pPr>
              <a:r>
                <a: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… …</a:t>
              </a:r>
            </a:p>
          </p:txBody>
        </p:sp>
        <p:sp>
          <p:nvSpPr>
            <p:cNvPr id="28" name="iś1ïḓè">
              <a:extLst>
                <a:ext uri="{FF2B5EF4-FFF2-40B4-BE49-F238E27FC236}">
                  <a16:creationId xmlns:a16="http://schemas.microsoft.com/office/drawing/2014/main" id="{DA6BBE38-F191-4C46-ADD7-5E1CC4D3C182}"/>
                </a:ext>
              </a:extLst>
            </p:cNvPr>
            <p:cNvSpPr txBox="1"/>
            <p:nvPr/>
          </p:nvSpPr>
          <p:spPr bwMode="auto">
            <a:xfrm>
              <a:off x="9680464" y="3229649"/>
              <a:ext cx="1804970" cy="963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70000"/>
                </a:lnSpc>
                <a:defRPr/>
              </a:pP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输入文字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内容</a:t>
              </a:r>
              <a:r>
                <a:rPr lang="en-US" altLang="zh-CN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XXXX.</a:t>
              </a:r>
              <a:endParaRPr lang="en-US" altLang="zh-CN" sz="1100" dirty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  <a:p>
              <a:pPr algn="ctr">
                <a:lnSpc>
                  <a:spcPct val="170000"/>
                </a:lnSpc>
                <a:defRPr/>
              </a:pPr>
              <a:r>
                <a: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… …</a:t>
              </a:r>
            </a:p>
          </p:txBody>
        </p:sp>
        <p:sp>
          <p:nvSpPr>
            <p:cNvPr id="29" name="ïSľíḓê">
              <a:extLst>
                <a:ext uri="{FF2B5EF4-FFF2-40B4-BE49-F238E27FC236}">
                  <a16:creationId xmlns:a16="http://schemas.microsoft.com/office/drawing/2014/main" id="{86B29DB3-D558-436C-8DF4-EE22AE65DA39}"/>
                </a:ext>
              </a:extLst>
            </p:cNvPr>
            <p:cNvSpPr txBox="1"/>
            <p:nvPr/>
          </p:nvSpPr>
          <p:spPr bwMode="auto">
            <a:xfrm>
              <a:off x="702061" y="4486116"/>
              <a:ext cx="1804970" cy="963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70000"/>
                </a:lnSpc>
                <a:defRPr/>
              </a:pP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输入文字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内容</a:t>
              </a:r>
              <a:r>
                <a:rPr lang="en-US" altLang="zh-CN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XXXX.</a:t>
              </a:r>
              <a:endParaRPr lang="en-US" altLang="zh-CN" sz="1100" dirty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  <a:p>
              <a:pPr algn="ctr">
                <a:lnSpc>
                  <a:spcPct val="170000"/>
                </a:lnSpc>
                <a:defRPr/>
              </a:pPr>
              <a:r>
                <a: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… …</a:t>
              </a:r>
            </a:p>
          </p:txBody>
        </p:sp>
        <p:sp>
          <p:nvSpPr>
            <p:cNvPr id="30" name="íŝḷîḓè">
              <a:extLst>
                <a:ext uri="{FF2B5EF4-FFF2-40B4-BE49-F238E27FC236}">
                  <a16:creationId xmlns:a16="http://schemas.microsoft.com/office/drawing/2014/main" id="{F0AFD6AC-A4DB-45F1-82A1-C6B51E05570F}"/>
                </a:ext>
              </a:extLst>
            </p:cNvPr>
            <p:cNvSpPr txBox="1"/>
            <p:nvPr/>
          </p:nvSpPr>
          <p:spPr bwMode="auto">
            <a:xfrm>
              <a:off x="5191263" y="4486116"/>
              <a:ext cx="1804970" cy="963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70000"/>
                </a:lnSpc>
                <a:defRPr/>
              </a:pP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输入文字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内容</a:t>
              </a:r>
              <a:r>
                <a:rPr lang="en-US" altLang="zh-CN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XXXX.</a:t>
              </a:r>
              <a:endParaRPr lang="en-US" altLang="zh-CN" sz="1100" dirty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  <a:p>
              <a:pPr algn="ctr">
                <a:lnSpc>
                  <a:spcPct val="170000"/>
                </a:lnSpc>
                <a:defRPr/>
              </a:pPr>
              <a:r>
                <a: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… …</a:t>
              </a:r>
            </a:p>
          </p:txBody>
        </p:sp>
        <p:sp>
          <p:nvSpPr>
            <p:cNvPr id="31" name="îṧļiḋé">
              <a:extLst>
                <a:ext uri="{FF2B5EF4-FFF2-40B4-BE49-F238E27FC236}">
                  <a16:creationId xmlns:a16="http://schemas.microsoft.com/office/drawing/2014/main" id="{6728BA83-BEB5-48A9-9CF6-1654F9A8F787}"/>
                </a:ext>
              </a:extLst>
            </p:cNvPr>
            <p:cNvSpPr txBox="1"/>
            <p:nvPr/>
          </p:nvSpPr>
          <p:spPr bwMode="auto">
            <a:xfrm>
              <a:off x="9680464" y="4486116"/>
              <a:ext cx="1804970" cy="963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70000"/>
                </a:lnSpc>
                <a:defRPr/>
              </a:pP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输入文字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内容</a:t>
              </a:r>
              <a:r>
                <a:rPr lang="en-US" altLang="zh-CN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XXXX.</a:t>
              </a:r>
              <a:endParaRPr lang="en-US" altLang="zh-CN" sz="1100" dirty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  <a:p>
              <a:pPr algn="ctr">
                <a:lnSpc>
                  <a:spcPct val="170000"/>
                </a:lnSpc>
                <a:defRPr/>
              </a:pPr>
              <a:r>
                <a: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… 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62390628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63216" y="1056640"/>
            <a:ext cx="11865568" cy="4367132"/>
            <a:chOff x="245152" y="690880"/>
            <a:chExt cx="11865568" cy="4367132"/>
          </a:xfrm>
        </p:grpSpPr>
        <p:sp>
          <p:nvSpPr>
            <p:cNvPr id="3" name="矩形 2"/>
            <p:cNvSpPr/>
            <p:nvPr/>
          </p:nvSpPr>
          <p:spPr>
            <a:xfrm>
              <a:off x="7874000" y="3098800"/>
              <a:ext cx="213360" cy="2133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sym typeface="Open Sans" panose="020B0606030504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245152" y="690880"/>
              <a:ext cx="11865568" cy="4367132"/>
              <a:chOff x="245152" y="690880"/>
              <a:chExt cx="11865568" cy="4367132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245152" y="1617108"/>
                <a:ext cx="11865568" cy="3440904"/>
                <a:chOff x="245152" y="1617108"/>
                <a:chExt cx="11865568" cy="3440904"/>
              </a:xfrm>
            </p:grpSpPr>
            <p:pic>
              <p:nvPicPr>
                <p:cNvPr id="8" name="图片 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5152" y="1617108"/>
                  <a:ext cx="5849536" cy="3440904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</p:pic>
            <p:grpSp>
              <p:nvGrpSpPr>
                <p:cNvPr id="9" name="组合 8"/>
                <p:cNvGrpSpPr/>
                <p:nvPr/>
              </p:nvGrpSpPr>
              <p:grpSpPr>
                <a:xfrm>
                  <a:off x="6573520" y="1798320"/>
                  <a:ext cx="5537200" cy="3253089"/>
                  <a:chOff x="6573520" y="1798320"/>
                  <a:chExt cx="5537200" cy="3253089"/>
                </a:xfrm>
              </p:grpSpPr>
              <p:grpSp>
                <p:nvGrpSpPr>
                  <p:cNvPr id="10" name="组合 9"/>
                  <p:cNvGrpSpPr/>
                  <p:nvPr/>
                </p:nvGrpSpPr>
                <p:grpSpPr>
                  <a:xfrm>
                    <a:off x="6573520" y="1798320"/>
                    <a:ext cx="1513840" cy="1513840"/>
                    <a:chOff x="6573520" y="1798320"/>
                    <a:chExt cx="1513840" cy="1513840"/>
                  </a:xfrm>
                </p:grpSpPr>
                <p:sp>
                  <p:nvSpPr>
                    <p:cNvPr id="13" name="矩形 12"/>
                    <p:cNvSpPr/>
                    <p:nvPr/>
                  </p:nvSpPr>
                  <p:spPr>
                    <a:xfrm>
                      <a:off x="6573520" y="1798320"/>
                      <a:ext cx="1513840" cy="1513840"/>
                    </a:xfrm>
                    <a:prstGeom prst="rect">
                      <a:avLst/>
                    </a:prstGeom>
                    <a:noFill/>
                    <a:ln w="44450">
                      <a:solidFill>
                        <a:schemeClr val="accent1">
                          <a:alpha val="79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altLang="zh-CN" sz="5400" b="1" dirty="0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Open Sans" panose="020B0606030504020204" pitchFamily="34" charset="0"/>
                          <a:ea typeface="Microsoft YaHei" panose="020B0503020204020204" pitchFamily="34" charset="-122"/>
                          <a:sym typeface="Open Sans" panose="020B0606030504020204" pitchFamily="34" charset="0"/>
                        </a:rPr>
                        <a:t>04</a:t>
                      </a:r>
                      <a:endParaRPr lang="zh-CN" altLang="en-US" sz="5400" b="1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sym typeface="Open Sans" panose="020B0606030504020204" pitchFamily="34" charset="0"/>
                      </a:endParaRPr>
                    </a:p>
                  </p:txBody>
                </p:sp>
                <p:sp>
                  <p:nvSpPr>
                    <p:cNvPr id="14" name="矩形 13"/>
                    <p:cNvSpPr/>
                    <p:nvPr/>
                  </p:nvSpPr>
                  <p:spPr>
                    <a:xfrm>
                      <a:off x="6573520" y="1798320"/>
                      <a:ext cx="213360" cy="213360"/>
                    </a:xfrm>
                    <a:prstGeom prst="rect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>
                        <a:latin typeface="Open Sans" panose="020B0606030504020204" pitchFamily="34" charset="0"/>
                        <a:ea typeface="Microsoft YaHei" panose="020B0503020204020204" pitchFamily="34" charset="-122"/>
                        <a:sym typeface="Open Sans" panose="020B0606030504020204" pitchFamily="34" charset="0"/>
                      </a:endParaRPr>
                    </a:p>
                  </p:txBody>
                </p:sp>
              </p:grpSp>
              <p:sp>
                <p:nvSpPr>
                  <p:cNvPr id="11" name="文本框 10"/>
                  <p:cNvSpPr txBox="1"/>
                  <p:nvPr/>
                </p:nvSpPr>
                <p:spPr>
                  <a:xfrm>
                    <a:off x="8371840" y="2665829"/>
                    <a:ext cx="3738880" cy="6463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zh-CN" altLang="en-US" sz="3600" b="1" spc="6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sym typeface="Open Sans" panose="020B0606030504020204" pitchFamily="34" charset="0"/>
                      </a:rPr>
                      <a:t>点击输入标题</a:t>
                    </a:r>
                    <a:endParaRPr lang="zh-CN" altLang="en-US" sz="3600" b="1" spc="6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  <a:ea typeface="Microsoft YaHei" panose="020B0503020204020204" pitchFamily="34" charset="-122"/>
                      <a:sym typeface="Open Sans" panose="020B0606030504020204" pitchFamily="34" charset="0"/>
                    </a:endParaRPr>
                  </a:p>
                </p:txBody>
              </p:sp>
              <p:sp>
                <p:nvSpPr>
                  <p:cNvPr id="12" name="文本框 11"/>
                  <p:cNvSpPr txBox="1"/>
                  <p:nvPr/>
                </p:nvSpPr>
                <p:spPr>
                  <a:xfrm>
                    <a:off x="6573520" y="3728546"/>
                    <a:ext cx="5171440" cy="132286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lnSpc>
                        <a:spcPct val="200000"/>
                      </a:lnSpc>
                    </a:pPr>
                    <a:r>
                      <a:rPr lang="zh-CN" altLang="en-US" sz="1400" spc="600" dirty="0">
                        <a:solidFill>
                          <a:srgbClr val="766069"/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cs typeface="+mn-ea"/>
                        <a:sym typeface="Open Sans" panose="020B0606030504020204" pitchFamily="34" charset="0"/>
                      </a:rPr>
                      <a:t>点击此处更换</a:t>
                    </a:r>
                    <a:r>
                      <a:rPr lang="zh-CN" altLang="en-US" sz="1400" spc="600" dirty="0" smtClean="0">
                        <a:solidFill>
                          <a:srgbClr val="766069"/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cs typeface="+mn-ea"/>
                        <a:sym typeface="Open Sans" panose="020B0606030504020204" pitchFamily="34" charset="0"/>
                      </a:rPr>
                      <a:t>文本，</a:t>
                    </a:r>
                    <a:r>
                      <a:rPr lang="zh-CN" altLang="en-US" sz="1400" spc="600" dirty="0">
                        <a:solidFill>
                          <a:srgbClr val="766069"/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cs typeface="+mn-ea"/>
                        <a:sym typeface="Open Sans" panose="020B0606030504020204" pitchFamily="34" charset="0"/>
                      </a:rPr>
                      <a:t>点击此处更换</a:t>
                    </a:r>
                    <a:r>
                      <a:rPr lang="zh-CN" altLang="en-US" sz="1400" spc="600" dirty="0" smtClean="0">
                        <a:solidFill>
                          <a:srgbClr val="766069"/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cs typeface="+mn-ea"/>
                        <a:sym typeface="Open Sans" panose="020B0606030504020204" pitchFamily="34" charset="0"/>
                      </a:rPr>
                      <a:t>文本 </a:t>
                    </a:r>
                    <a:r>
                      <a:rPr lang="zh-CN" altLang="en-US" sz="1400" spc="600" dirty="0">
                        <a:solidFill>
                          <a:srgbClr val="766069"/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cs typeface="+mn-ea"/>
                        <a:sym typeface="Open Sans" panose="020B0606030504020204" pitchFamily="34" charset="0"/>
                      </a:rPr>
                      <a:t>，点击此处更换</a:t>
                    </a:r>
                    <a:r>
                      <a:rPr lang="zh-CN" altLang="en-US" sz="1400" spc="600" dirty="0" smtClean="0">
                        <a:solidFill>
                          <a:srgbClr val="766069"/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cs typeface="+mn-ea"/>
                        <a:sym typeface="Open Sans" panose="020B0606030504020204" pitchFamily="34" charset="0"/>
                      </a:rPr>
                      <a:t>文本点击此处更换文本，点击此处更换文本。</a:t>
                    </a:r>
                    <a:endParaRPr lang="zh-CN" altLang="en-US" sz="1400" spc="600" dirty="0">
                      <a:solidFill>
                        <a:srgbClr val="766069"/>
                      </a:solidFill>
                      <a:latin typeface="Open Sans" panose="020B0606030504020204" pitchFamily="34" charset="0"/>
                      <a:ea typeface="Microsoft YaHei" panose="020B0503020204020204" pitchFamily="34" charset="-122"/>
                      <a:cs typeface="+mn-ea"/>
                      <a:sym typeface="Open Sans" panose="020B0606030504020204" pitchFamily="34" charset="0"/>
                    </a:endParaRPr>
                  </a:p>
                </p:txBody>
              </p:sp>
            </p:grpSp>
          </p:grpSp>
          <p:cxnSp>
            <p:nvCxnSpPr>
              <p:cNvPr id="6" name="直接连接符 5"/>
              <p:cNvCxnSpPr/>
              <p:nvPr/>
            </p:nvCxnSpPr>
            <p:spPr>
              <a:xfrm flipH="1">
                <a:off x="8473440" y="857523"/>
                <a:ext cx="1391920" cy="1391920"/>
              </a:xfrm>
              <a:prstGeom prst="line">
                <a:avLst/>
              </a:prstGeom>
              <a:ln w="19050">
                <a:solidFill>
                  <a:schemeClr val="accent3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接连接符 6"/>
              <p:cNvCxnSpPr/>
              <p:nvPr/>
            </p:nvCxnSpPr>
            <p:spPr>
              <a:xfrm flipH="1">
                <a:off x="9455952" y="690880"/>
                <a:ext cx="1107440" cy="1107440"/>
              </a:xfrm>
              <a:prstGeom prst="line">
                <a:avLst/>
              </a:prstGeom>
              <a:ln w="19050">
                <a:solidFill>
                  <a:schemeClr val="accent3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矩形 14"/>
          <p:cNvSpPr/>
          <p:nvPr/>
        </p:nvSpPr>
        <p:spPr>
          <a:xfrm>
            <a:off x="0" y="0"/>
            <a:ext cx="12192000" cy="2336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0" y="6624320"/>
            <a:ext cx="12192000" cy="2336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5153711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54924" y="233679"/>
            <a:ext cx="4812376" cy="573578"/>
            <a:chOff x="254924" y="233679"/>
            <a:chExt cx="4812376" cy="573578"/>
          </a:xfrm>
        </p:grpSpPr>
        <p:grpSp>
          <p:nvGrpSpPr>
            <p:cNvPr id="2" name="组合 1"/>
            <p:cNvGrpSpPr/>
            <p:nvPr/>
          </p:nvGrpSpPr>
          <p:grpSpPr>
            <a:xfrm>
              <a:off x="254924" y="233679"/>
              <a:ext cx="569884" cy="573578"/>
              <a:chOff x="1126837" y="1348509"/>
              <a:chExt cx="569884" cy="573578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1126837" y="1348509"/>
                <a:ext cx="498764" cy="498764"/>
              </a:xfrm>
              <a:prstGeom prst="rect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1299557" y="1524923"/>
                <a:ext cx="397164" cy="397164"/>
              </a:xfrm>
              <a:prstGeom prst="rect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endParaRPr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926408" y="345592"/>
              <a:ext cx="41408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6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rPr>
                <a:t>点击输入您的标题</a:t>
              </a:r>
              <a:endParaRPr lang="zh-CN" altLang="en-US" sz="2400" spc="600" dirty="0">
                <a:latin typeface="inpin lingxiuti" panose="02000500000000000000" pitchFamily="2" charset="-122"/>
                <a:ea typeface="inpin lingxiuti" panose="02000500000000000000" pitchFamily="2" charset="-122"/>
                <a:cs typeface="+mn-ea"/>
                <a:sym typeface="inpin lingxiuti" panose="02000500000000000000" pitchFamily="2" charset="-122"/>
              </a:endParaRPr>
            </a:p>
          </p:txBody>
        </p:sp>
      </p:grpSp>
      <p:grpSp>
        <p:nvGrpSpPr>
          <p:cNvPr id="7" name="24364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1191630" y="1433519"/>
            <a:ext cx="9808740" cy="4410062"/>
            <a:chOff x="1191630" y="1433519"/>
            <a:chExt cx="9808740" cy="4410062"/>
          </a:xfrm>
        </p:grpSpPr>
        <p:cxnSp>
          <p:nvCxnSpPr>
            <p:cNvPr id="8" name="直接箭头连接符 7">
              <a:extLst>
                <a:ext uri="{FF2B5EF4-FFF2-40B4-BE49-F238E27FC236}">
                  <a16:creationId xmlns:a16="http://schemas.microsoft.com/office/drawing/2014/main" id="{C26BF9F3-83D6-4935-82F6-D3C7975B4509}"/>
                </a:ext>
              </a:extLst>
            </p:cNvPr>
            <p:cNvCxnSpPr>
              <a:cxnSpLocks/>
              <a:stCxn id="13" idx="4"/>
              <a:endCxn id="21" idx="0"/>
            </p:cNvCxnSpPr>
            <p:nvPr/>
          </p:nvCxnSpPr>
          <p:spPr>
            <a:xfrm>
              <a:off x="1998305" y="2501550"/>
              <a:ext cx="1" cy="2481392"/>
            </a:xfrm>
            <a:prstGeom prst="straightConnector1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箭头连接符 8">
              <a:extLst>
                <a:ext uri="{FF2B5EF4-FFF2-40B4-BE49-F238E27FC236}">
                  <a16:creationId xmlns:a16="http://schemas.microsoft.com/office/drawing/2014/main" id="{3BCCA092-ECB0-4699-AE8B-8847764D7B93}"/>
                </a:ext>
              </a:extLst>
            </p:cNvPr>
            <p:cNvCxnSpPr>
              <a:cxnSpLocks/>
              <a:stCxn id="24" idx="6"/>
              <a:endCxn id="15" idx="6"/>
            </p:cNvCxnSpPr>
            <p:nvPr/>
          </p:nvCxnSpPr>
          <p:spPr>
            <a:xfrm>
              <a:off x="6775452" y="2112969"/>
              <a:ext cx="3029661" cy="1"/>
            </a:xfrm>
            <a:prstGeom prst="straightConnector1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箭头连接符 9">
              <a:extLst>
                <a:ext uri="{FF2B5EF4-FFF2-40B4-BE49-F238E27FC236}">
                  <a16:creationId xmlns:a16="http://schemas.microsoft.com/office/drawing/2014/main" id="{888D9BB4-E95D-4336-83A2-3136F48C6367}"/>
                </a:ext>
              </a:extLst>
            </p:cNvPr>
            <p:cNvCxnSpPr>
              <a:cxnSpLocks/>
              <a:stCxn id="24" idx="2"/>
              <a:endCxn id="13" idx="6"/>
            </p:cNvCxnSpPr>
            <p:nvPr/>
          </p:nvCxnSpPr>
          <p:spPr>
            <a:xfrm flipH="1">
              <a:off x="2386886" y="2112969"/>
              <a:ext cx="3029666" cy="0"/>
            </a:xfrm>
            <a:prstGeom prst="straightConnector1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箭头连接符 10">
              <a:extLst>
                <a:ext uri="{FF2B5EF4-FFF2-40B4-BE49-F238E27FC236}">
                  <a16:creationId xmlns:a16="http://schemas.microsoft.com/office/drawing/2014/main" id="{F04C52EF-B99B-4A59-B53C-CD72504D66FE}"/>
                </a:ext>
              </a:extLst>
            </p:cNvPr>
            <p:cNvCxnSpPr>
              <a:cxnSpLocks/>
              <a:stCxn id="15" idx="4"/>
              <a:endCxn id="18" idx="0"/>
            </p:cNvCxnSpPr>
            <p:nvPr/>
          </p:nvCxnSpPr>
          <p:spPr>
            <a:xfrm>
              <a:off x="10193694" y="2501551"/>
              <a:ext cx="1" cy="2481391"/>
            </a:xfrm>
            <a:prstGeom prst="straightConnector1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î$1ïḍe">
              <a:extLst>
                <a:ext uri="{FF2B5EF4-FFF2-40B4-BE49-F238E27FC236}">
                  <a16:creationId xmlns:a16="http://schemas.microsoft.com/office/drawing/2014/main" id="{30362C12-DF16-4B65-B196-CF32F0A5786E}"/>
                </a:ext>
              </a:extLst>
            </p:cNvPr>
            <p:cNvSpPr/>
            <p:nvPr/>
          </p:nvSpPr>
          <p:spPr>
            <a:xfrm>
              <a:off x="3409950" y="1577988"/>
              <a:ext cx="1069962" cy="106996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13" name="iṩļîḑe">
              <a:extLst>
                <a:ext uri="{FF2B5EF4-FFF2-40B4-BE49-F238E27FC236}">
                  <a16:creationId xmlns:a16="http://schemas.microsoft.com/office/drawing/2014/main" id="{4E03E3DC-B210-4619-80AC-F4D3A7CF8CB1}"/>
                </a:ext>
              </a:extLst>
            </p:cNvPr>
            <p:cNvSpPr/>
            <p:nvPr/>
          </p:nvSpPr>
          <p:spPr>
            <a:xfrm>
              <a:off x="1609724" y="1724388"/>
              <a:ext cx="777162" cy="777162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14" name="ïŝlîḓê">
              <a:extLst>
                <a:ext uri="{FF2B5EF4-FFF2-40B4-BE49-F238E27FC236}">
                  <a16:creationId xmlns:a16="http://schemas.microsoft.com/office/drawing/2014/main" id="{FD1B77DB-96FA-45EE-B438-36D8A7B88FEA}"/>
                </a:ext>
              </a:extLst>
            </p:cNvPr>
            <p:cNvSpPr/>
            <p:nvPr/>
          </p:nvSpPr>
          <p:spPr>
            <a:xfrm rot="10800000" flipV="1">
              <a:off x="7712092" y="1577988"/>
              <a:ext cx="1069962" cy="106996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15" name="işlîḍè">
              <a:extLst>
                <a:ext uri="{FF2B5EF4-FFF2-40B4-BE49-F238E27FC236}">
                  <a16:creationId xmlns:a16="http://schemas.microsoft.com/office/drawing/2014/main" id="{74659133-E819-40AF-8E24-D0DBEFE1C26C}"/>
                </a:ext>
              </a:extLst>
            </p:cNvPr>
            <p:cNvSpPr/>
            <p:nvPr/>
          </p:nvSpPr>
          <p:spPr>
            <a:xfrm rot="10800000" flipV="1">
              <a:off x="9805113" y="1724389"/>
              <a:ext cx="777162" cy="777162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16" name="íSľîḍè">
              <a:extLst>
                <a:ext uri="{FF2B5EF4-FFF2-40B4-BE49-F238E27FC236}">
                  <a16:creationId xmlns:a16="http://schemas.microsoft.com/office/drawing/2014/main" id="{B3227D01-4351-4A4B-BF8B-7BB2CF9134B0}"/>
                </a:ext>
              </a:extLst>
            </p:cNvPr>
            <p:cNvSpPr/>
            <p:nvPr/>
          </p:nvSpPr>
          <p:spPr>
            <a:xfrm>
              <a:off x="9387019" y="3160821"/>
              <a:ext cx="1613351" cy="396293"/>
            </a:xfrm>
            <a:prstGeom prst="roundRect">
              <a:avLst>
                <a:gd name="adj" fmla="val 25324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zh-CN" altLang="en-US" sz="1600" b="1" i="1" dirty="0" smtClean="0">
                  <a:solidFill>
                    <a:schemeClr val="tx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输入标题</a:t>
              </a:r>
              <a:endParaRPr lang="zh-CN" altLang="en-US" sz="1600" b="1" i="1" dirty="0">
                <a:solidFill>
                  <a:schemeClr val="tx1"/>
                </a:solidFill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17" name="ïṣ1îḑé">
              <a:extLst>
                <a:ext uri="{FF2B5EF4-FFF2-40B4-BE49-F238E27FC236}">
                  <a16:creationId xmlns:a16="http://schemas.microsoft.com/office/drawing/2014/main" id="{2DE8AEFA-CA54-4045-9DCA-6CB0093F3078}"/>
                </a:ext>
              </a:extLst>
            </p:cNvPr>
            <p:cNvSpPr/>
            <p:nvPr/>
          </p:nvSpPr>
          <p:spPr>
            <a:xfrm>
              <a:off x="9387019" y="4071882"/>
              <a:ext cx="1613351" cy="396293"/>
            </a:xfrm>
            <a:prstGeom prst="roundRect">
              <a:avLst>
                <a:gd name="adj" fmla="val 25324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zh-CN" altLang="en-US" sz="1600" b="1" i="1" dirty="0" smtClean="0">
                  <a:solidFill>
                    <a:schemeClr val="tx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输入标题</a:t>
              </a:r>
              <a:endParaRPr lang="zh-CN" altLang="en-US" sz="1600" b="1" i="1" dirty="0">
                <a:solidFill>
                  <a:schemeClr val="tx1"/>
                </a:solidFill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18" name="iśḻîḍê">
              <a:extLst>
                <a:ext uri="{FF2B5EF4-FFF2-40B4-BE49-F238E27FC236}">
                  <a16:creationId xmlns:a16="http://schemas.microsoft.com/office/drawing/2014/main" id="{654FF25E-0B16-466F-AAF8-3504194CC078}"/>
                </a:ext>
              </a:extLst>
            </p:cNvPr>
            <p:cNvSpPr/>
            <p:nvPr/>
          </p:nvSpPr>
          <p:spPr>
            <a:xfrm>
              <a:off x="9387019" y="4982942"/>
              <a:ext cx="1613351" cy="396293"/>
            </a:xfrm>
            <a:prstGeom prst="roundRect">
              <a:avLst>
                <a:gd name="adj" fmla="val 25324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zh-CN" altLang="en-US" sz="1600" b="1" i="1" dirty="0" smtClean="0">
                  <a:solidFill>
                    <a:schemeClr val="tx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输入标题</a:t>
              </a:r>
              <a:endParaRPr lang="zh-CN" altLang="en-US" sz="1600" b="1" i="1" dirty="0">
                <a:solidFill>
                  <a:schemeClr val="tx1"/>
                </a:solidFill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19" name="iṣḷíḋè">
              <a:extLst>
                <a:ext uri="{FF2B5EF4-FFF2-40B4-BE49-F238E27FC236}">
                  <a16:creationId xmlns:a16="http://schemas.microsoft.com/office/drawing/2014/main" id="{21E7D13A-24C8-4809-AB0D-498ADD748EC5}"/>
                </a:ext>
              </a:extLst>
            </p:cNvPr>
            <p:cNvSpPr/>
            <p:nvPr/>
          </p:nvSpPr>
          <p:spPr>
            <a:xfrm>
              <a:off x="1191630" y="3160821"/>
              <a:ext cx="1613351" cy="396293"/>
            </a:xfrm>
            <a:prstGeom prst="roundRect">
              <a:avLst>
                <a:gd name="adj" fmla="val 25324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zh-CN" altLang="en-US" sz="1600" b="1" i="1" dirty="0" smtClean="0">
                  <a:solidFill>
                    <a:schemeClr val="tx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输入标题</a:t>
              </a:r>
              <a:endParaRPr lang="zh-CN" altLang="en-US" sz="1600" b="1" i="1" dirty="0">
                <a:solidFill>
                  <a:schemeClr val="tx1"/>
                </a:solidFill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20" name="îṥľîdè">
              <a:extLst>
                <a:ext uri="{FF2B5EF4-FFF2-40B4-BE49-F238E27FC236}">
                  <a16:creationId xmlns:a16="http://schemas.microsoft.com/office/drawing/2014/main" id="{A0CCDEB8-5367-40FE-AD0E-83BDA1FEA759}"/>
                </a:ext>
              </a:extLst>
            </p:cNvPr>
            <p:cNvSpPr/>
            <p:nvPr/>
          </p:nvSpPr>
          <p:spPr>
            <a:xfrm>
              <a:off x="1191630" y="4071882"/>
              <a:ext cx="1613351" cy="396293"/>
            </a:xfrm>
            <a:prstGeom prst="roundRect">
              <a:avLst>
                <a:gd name="adj" fmla="val 25324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zh-CN" altLang="en-US" sz="1600" b="1" i="1" dirty="0" smtClean="0">
                  <a:solidFill>
                    <a:schemeClr val="tx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输入标题</a:t>
              </a:r>
              <a:endParaRPr lang="zh-CN" altLang="en-US" sz="1600" b="1" i="1" dirty="0">
                <a:solidFill>
                  <a:schemeClr val="tx1"/>
                </a:solidFill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21" name="ïṧḷîḑè">
              <a:extLst>
                <a:ext uri="{FF2B5EF4-FFF2-40B4-BE49-F238E27FC236}">
                  <a16:creationId xmlns:a16="http://schemas.microsoft.com/office/drawing/2014/main" id="{84647695-C7F1-4954-9AC5-5EED11B3AFEA}"/>
                </a:ext>
              </a:extLst>
            </p:cNvPr>
            <p:cNvSpPr/>
            <p:nvPr/>
          </p:nvSpPr>
          <p:spPr>
            <a:xfrm>
              <a:off x="1191630" y="4982942"/>
              <a:ext cx="1613351" cy="396293"/>
            </a:xfrm>
            <a:prstGeom prst="roundRect">
              <a:avLst>
                <a:gd name="adj" fmla="val 25324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zh-CN" altLang="en-US" sz="1600" b="1" i="1" dirty="0" smtClean="0">
                  <a:solidFill>
                    <a:schemeClr val="tx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输入标题</a:t>
              </a:r>
              <a:endParaRPr lang="zh-CN" altLang="en-US" sz="1600" b="1" i="1" dirty="0">
                <a:solidFill>
                  <a:schemeClr val="tx1"/>
                </a:solidFill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cxnSp>
          <p:nvCxnSpPr>
            <p:cNvPr id="22" name="直接箭头连接符 21">
              <a:extLst>
                <a:ext uri="{FF2B5EF4-FFF2-40B4-BE49-F238E27FC236}">
                  <a16:creationId xmlns:a16="http://schemas.microsoft.com/office/drawing/2014/main" id="{44494740-984A-4073-8F06-DE11D9380096}"/>
                </a:ext>
              </a:extLst>
            </p:cNvPr>
            <p:cNvCxnSpPr>
              <a:stCxn id="21" idx="3"/>
              <a:endCxn id="35" idx="2"/>
            </p:cNvCxnSpPr>
            <p:nvPr/>
          </p:nvCxnSpPr>
          <p:spPr>
            <a:xfrm flipV="1">
              <a:off x="2804981" y="5164131"/>
              <a:ext cx="2611569" cy="0"/>
            </a:xfrm>
            <a:prstGeom prst="straightConnector1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箭头连接符 22">
              <a:extLst>
                <a:ext uri="{FF2B5EF4-FFF2-40B4-BE49-F238E27FC236}">
                  <a16:creationId xmlns:a16="http://schemas.microsoft.com/office/drawing/2014/main" id="{08F7C562-F341-4CE3-AF66-B64C9C3932C2}"/>
                </a:ext>
              </a:extLst>
            </p:cNvPr>
            <p:cNvCxnSpPr>
              <a:stCxn id="18" idx="1"/>
              <a:endCxn id="35" idx="6"/>
            </p:cNvCxnSpPr>
            <p:nvPr/>
          </p:nvCxnSpPr>
          <p:spPr>
            <a:xfrm flipH="1" flipV="1">
              <a:off x="6775450" y="5164131"/>
              <a:ext cx="2611569" cy="0"/>
            </a:xfrm>
            <a:prstGeom prst="straightConnector1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ïṡ1iḓê">
              <a:extLst>
                <a:ext uri="{FF2B5EF4-FFF2-40B4-BE49-F238E27FC236}">
                  <a16:creationId xmlns:a16="http://schemas.microsoft.com/office/drawing/2014/main" id="{F5D2D4D9-5FD7-4B22-82BA-58E81CDA6C97}"/>
                </a:ext>
              </a:extLst>
            </p:cNvPr>
            <p:cNvSpPr/>
            <p:nvPr/>
          </p:nvSpPr>
          <p:spPr>
            <a:xfrm>
              <a:off x="5416552" y="1433519"/>
              <a:ext cx="1358900" cy="13589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25" name="is1îḑè">
              <a:extLst>
                <a:ext uri="{FF2B5EF4-FFF2-40B4-BE49-F238E27FC236}">
                  <a16:creationId xmlns:a16="http://schemas.microsoft.com/office/drawing/2014/main" id="{1F43440A-1CEF-4281-9964-BC8ABBB74348}"/>
                </a:ext>
              </a:extLst>
            </p:cNvPr>
            <p:cNvSpPr/>
            <p:nvPr/>
          </p:nvSpPr>
          <p:spPr>
            <a:xfrm>
              <a:off x="5697848" y="1790700"/>
              <a:ext cx="796308" cy="644538"/>
            </a:xfrm>
            <a:custGeom>
              <a:avLst/>
              <a:gdLst>
                <a:gd name="connsiteX0" fmla="*/ 355420 w 607568"/>
                <a:gd name="connsiteY0" fmla="*/ 250307 h 491771"/>
                <a:gd name="connsiteX1" fmla="*/ 352312 w 607568"/>
                <a:gd name="connsiteY1" fmla="*/ 251812 h 491771"/>
                <a:gd name="connsiteX2" fmla="*/ 321042 w 607568"/>
                <a:gd name="connsiteY2" fmla="*/ 289814 h 491771"/>
                <a:gd name="connsiteX3" fmla="*/ 321513 w 607568"/>
                <a:gd name="connsiteY3" fmla="*/ 295364 h 491771"/>
                <a:gd name="connsiteX4" fmla="*/ 369736 w 607568"/>
                <a:gd name="connsiteY4" fmla="*/ 338257 h 491771"/>
                <a:gd name="connsiteX5" fmla="*/ 371997 w 607568"/>
                <a:gd name="connsiteY5" fmla="*/ 339104 h 491771"/>
                <a:gd name="connsiteX6" fmla="*/ 373127 w 607568"/>
                <a:gd name="connsiteY6" fmla="*/ 338916 h 491771"/>
                <a:gd name="connsiteX7" fmla="*/ 375293 w 607568"/>
                <a:gd name="connsiteY7" fmla="*/ 336282 h 491771"/>
                <a:gd name="connsiteX8" fmla="*/ 383676 w 607568"/>
                <a:gd name="connsiteY8" fmla="*/ 279467 h 491771"/>
                <a:gd name="connsiteX9" fmla="*/ 376424 w 607568"/>
                <a:gd name="connsiteY9" fmla="*/ 263287 h 491771"/>
                <a:gd name="connsiteX10" fmla="*/ 357681 w 607568"/>
                <a:gd name="connsiteY10" fmla="*/ 250965 h 491771"/>
                <a:gd name="connsiteX11" fmla="*/ 355420 w 607568"/>
                <a:gd name="connsiteY11" fmla="*/ 250307 h 491771"/>
                <a:gd name="connsiteX12" fmla="*/ 258879 w 607568"/>
                <a:gd name="connsiteY12" fmla="*/ 250307 h 491771"/>
                <a:gd name="connsiteX13" fmla="*/ 256712 w 607568"/>
                <a:gd name="connsiteY13" fmla="*/ 250965 h 491771"/>
                <a:gd name="connsiteX14" fmla="*/ 237969 w 607568"/>
                <a:gd name="connsiteY14" fmla="*/ 263287 h 491771"/>
                <a:gd name="connsiteX15" fmla="*/ 230717 w 607568"/>
                <a:gd name="connsiteY15" fmla="*/ 279467 h 491771"/>
                <a:gd name="connsiteX16" fmla="*/ 239100 w 607568"/>
                <a:gd name="connsiteY16" fmla="*/ 336282 h 491771"/>
                <a:gd name="connsiteX17" fmla="*/ 241266 w 607568"/>
                <a:gd name="connsiteY17" fmla="*/ 338916 h 491771"/>
                <a:gd name="connsiteX18" fmla="*/ 242396 w 607568"/>
                <a:gd name="connsiteY18" fmla="*/ 339104 h 491771"/>
                <a:gd name="connsiteX19" fmla="*/ 244657 w 607568"/>
                <a:gd name="connsiteY19" fmla="*/ 338257 h 491771"/>
                <a:gd name="connsiteX20" fmla="*/ 292880 w 607568"/>
                <a:gd name="connsiteY20" fmla="*/ 295364 h 491771"/>
                <a:gd name="connsiteX21" fmla="*/ 293351 w 607568"/>
                <a:gd name="connsiteY21" fmla="*/ 289814 h 491771"/>
                <a:gd name="connsiteX22" fmla="*/ 261987 w 607568"/>
                <a:gd name="connsiteY22" fmla="*/ 251812 h 491771"/>
                <a:gd name="connsiteX23" fmla="*/ 258879 w 607568"/>
                <a:gd name="connsiteY23" fmla="*/ 250307 h 491771"/>
                <a:gd name="connsiteX24" fmla="*/ 500465 w 607568"/>
                <a:gd name="connsiteY24" fmla="*/ 66049 h 491771"/>
                <a:gd name="connsiteX25" fmla="*/ 565743 w 607568"/>
                <a:gd name="connsiteY25" fmla="*/ 130673 h 491771"/>
                <a:gd name="connsiteX26" fmla="*/ 566120 w 607568"/>
                <a:gd name="connsiteY26" fmla="*/ 130673 h 491771"/>
                <a:gd name="connsiteX27" fmla="*/ 580250 w 607568"/>
                <a:gd name="connsiteY27" fmla="*/ 160962 h 491771"/>
                <a:gd name="connsiteX28" fmla="*/ 560939 w 607568"/>
                <a:gd name="connsiteY28" fmla="*/ 182503 h 491771"/>
                <a:gd name="connsiteX29" fmla="*/ 531927 w 607568"/>
                <a:gd name="connsiteY29" fmla="*/ 223799 h 491771"/>
                <a:gd name="connsiteX30" fmla="*/ 528253 w 607568"/>
                <a:gd name="connsiteY30" fmla="*/ 234240 h 491771"/>
                <a:gd name="connsiteX31" fmla="*/ 530797 w 607568"/>
                <a:gd name="connsiteY31" fmla="*/ 246281 h 491771"/>
                <a:gd name="connsiteX32" fmla="*/ 545868 w 607568"/>
                <a:gd name="connsiteY32" fmla="*/ 261143 h 491771"/>
                <a:gd name="connsiteX33" fmla="*/ 558961 w 607568"/>
                <a:gd name="connsiteY33" fmla="*/ 263777 h 491771"/>
                <a:gd name="connsiteX34" fmla="*/ 597299 w 607568"/>
                <a:gd name="connsiteY34" fmla="*/ 301968 h 491771"/>
                <a:gd name="connsiteX35" fmla="*/ 607002 w 607568"/>
                <a:gd name="connsiteY35" fmla="*/ 350788 h 491771"/>
                <a:gd name="connsiteX36" fmla="*/ 601256 w 607568"/>
                <a:gd name="connsiteY36" fmla="*/ 373835 h 491771"/>
                <a:gd name="connsiteX37" fmla="*/ 579685 w 607568"/>
                <a:gd name="connsiteY37" fmla="*/ 384088 h 491771"/>
                <a:gd name="connsiteX38" fmla="*/ 490386 w 607568"/>
                <a:gd name="connsiteY38" fmla="*/ 384088 h 491771"/>
                <a:gd name="connsiteX39" fmla="*/ 467685 w 607568"/>
                <a:gd name="connsiteY39" fmla="*/ 310058 h 491771"/>
                <a:gd name="connsiteX40" fmla="*/ 431702 w 607568"/>
                <a:gd name="connsiteY40" fmla="*/ 267445 h 491771"/>
                <a:gd name="connsiteX41" fmla="*/ 441969 w 607568"/>
                <a:gd name="connsiteY41" fmla="*/ 263777 h 491771"/>
                <a:gd name="connsiteX42" fmla="*/ 455157 w 607568"/>
                <a:gd name="connsiteY42" fmla="*/ 261237 h 491771"/>
                <a:gd name="connsiteX43" fmla="*/ 470228 w 607568"/>
                <a:gd name="connsiteY43" fmla="*/ 246281 h 491771"/>
                <a:gd name="connsiteX44" fmla="*/ 472677 w 607568"/>
                <a:gd name="connsiteY44" fmla="*/ 234240 h 491771"/>
                <a:gd name="connsiteX45" fmla="*/ 469098 w 607568"/>
                <a:gd name="connsiteY45" fmla="*/ 223893 h 491771"/>
                <a:gd name="connsiteX46" fmla="*/ 439991 w 607568"/>
                <a:gd name="connsiteY46" fmla="*/ 182503 h 491771"/>
                <a:gd name="connsiteX47" fmla="*/ 426144 w 607568"/>
                <a:gd name="connsiteY47" fmla="*/ 172720 h 491771"/>
                <a:gd name="connsiteX48" fmla="*/ 441404 w 607568"/>
                <a:gd name="connsiteY48" fmla="*/ 143278 h 491771"/>
                <a:gd name="connsiteX49" fmla="*/ 439708 w 607568"/>
                <a:gd name="connsiteY49" fmla="*/ 107438 h 491771"/>
                <a:gd name="connsiteX50" fmla="*/ 500465 w 607568"/>
                <a:gd name="connsiteY50" fmla="*/ 66049 h 491771"/>
                <a:gd name="connsiteX51" fmla="*/ 107100 w 607568"/>
                <a:gd name="connsiteY51" fmla="*/ 66049 h 491771"/>
                <a:gd name="connsiteX52" fmla="*/ 171341 w 607568"/>
                <a:gd name="connsiteY52" fmla="*/ 123618 h 491771"/>
                <a:gd name="connsiteX53" fmla="*/ 172849 w 607568"/>
                <a:gd name="connsiteY53" fmla="*/ 143278 h 491771"/>
                <a:gd name="connsiteX54" fmla="*/ 184246 w 607568"/>
                <a:gd name="connsiteY54" fmla="*/ 168205 h 491771"/>
                <a:gd name="connsiteX55" fmla="*/ 167574 w 607568"/>
                <a:gd name="connsiteY55" fmla="*/ 182503 h 491771"/>
                <a:gd name="connsiteX56" fmla="*/ 138468 w 607568"/>
                <a:gd name="connsiteY56" fmla="*/ 223799 h 491771"/>
                <a:gd name="connsiteX57" fmla="*/ 134794 w 607568"/>
                <a:gd name="connsiteY57" fmla="*/ 234240 h 491771"/>
                <a:gd name="connsiteX58" fmla="*/ 137337 w 607568"/>
                <a:gd name="connsiteY58" fmla="*/ 246281 h 491771"/>
                <a:gd name="connsiteX59" fmla="*/ 152408 w 607568"/>
                <a:gd name="connsiteY59" fmla="*/ 261143 h 491771"/>
                <a:gd name="connsiteX60" fmla="*/ 165596 w 607568"/>
                <a:gd name="connsiteY60" fmla="*/ 263777 h 491771"/>
                <a:gd name="connsiteX61" fmla="*/ 179442 w 607568"/>
                <a:gd name="connsiteY61" fmla="*/ 268856 h 491771"/>
                <a:gd name="connsiteX62" fmla="*/ 146662 w 607568"/>
                <a:gd name="connsiteY62" fmla="*/ 310058 h 491771"/>
                <a:gd name="connsiteX63" fmla="*/ 123867 w 607568"/>
                <a:gd name="connsiteY63" fmla="*/ 384088 h 491771"/>
                <a:gd name="connsiteX64" fmla="*/ 27883 w 607568"/>
                <a:gd name="connsiteY64" fmla="*/ 384088 h 491771"/>
                <a:gd name="connsiteX65" fmla="*/ 6312 w 607568"/>
                <a:gd name="connsiteY65" fmla="*/ 373835 h 491771"/>
                <a:gd name="connsiteX66" fmla="*/ 566 w 607568"/>
                <a:gd name="connsiteY66" fmla="*/ 350788 h 491771"/>
                <a:gd name="connsiteX67" fmla="*/ 10268 w 607568"/>
                <a:gd name="connsiteY67" fmla="*/ 301968 h 491771"/>
                <a:gd name="connsiteX68" fmla="*/ 48606 w 607568"/>
                <a:gd name="connsiteY68" fmla="*/ 263777 h 491771"/>
                <a:gd name="connsiteX69" fmla="*/ 61699 w 607568"/>
                <a:gd name="connsiteY69" fmla="*/ 261237 h 491771"/>
                <a:gd name="connsiteX70" fmla="*/ 76770 w 607568"/>
                <a:gd name="connsiteY70" fmla="*/ 246281 h 491771"/>
                <a:gd name="connsiteX71" fmla="*/ 79313 w 607568"/>
                <a:gd name="connsiteY71" fmla="*/ 234240 h 491771"/>
                <a:gd name="connsiteX72" fmla="*/ 75639 w 607568"/>
                <a:gd name="connsiteY72" fmla="*/ 223893 h 491771"/>
                <a:gd name="connsiteX73" fmla="*/ 46628 w 607568"/>
                <a:gd name="connsiteY73" fmla="*/ 182503 h 491771"/>
                <a:gd name="connsiteX74" fmla="*/ 27318 w 607568"/>
                <a:gd name="connsiteY74" fmla="*/ 160962 h 491771"/>
                <a:gd name="connsiteX75" fmla="*/ 41447 w 607568"/>
                <a:gd name="connsiteY75" fmla="*/ 130673 h 491771"/>
                <a:gd name="connsiteX76" fmla="*/ 41824 w 607568"/>
                <a:gd name="connsiteY76" fmla="*/ 130673 h 491771"/>
                <a:gd name="connsiteX77" fmla="*/ 107100 w 607568"/>
                <a:gd name="connsiteY77" fmla="*/ 66049 h 491771"/>
                <a:gd name="connsiteX78" fmla="*/ 298626 w 607568"/>
                <a:gd name="connsiteY78" fmla="*/ 0 h 491771"/>
                <a:gd name="connsiteX79" fmla="*/ 315956 w 607568"/>
                <a:gd name="connsiteY79" fmla="*/ 0 h 491771"/>
                <a:gd name="connsiteX80" fmla="*/ 401854 w 607568"/>
                <a:gd name="connsiteY80" fmla="*/ 85787 h 491771"/>
                <a:gd name="connsiteX81" fmla="*/ 401854 w 607568"/>
                <a:gd name="connsiteY81" fmla="*/ 95476 h 491771"/>
                <a:gd name="connsiteX82" fmla="*/ 421633 w 607568"/>
                <a:gd name="connsiteY82" fmla="*/ 138840 h 491771"/>
                <a:gd name="connsiteX83" fmla="*/ 417960 w 607568"/>
                <a:gd name="connsiteY83" fmla="*/ 149281 h 491771"/>
                <a:gd name="connsiteX84" fmla="*/ 417112 w 607568"/>
                <a:gd name="connsiteY84" fmla="*/ 151068 h 491771"/>
                <a:gd name="connsiteX85" fmla="*/ 411273 w 607568"/>
                <a:gd name="connsiteY85" fmla="*/ 159534 h 491771"/>
                <a:gd name="connsiteX86" fmla="*/ 410896 w 607568"/>
                <a:gd name="connsiteY86" fmla="*/ 159910 h 491771"/>
                <a:gd name="connsiteX87" fmla="*/ 394037 w 607568"/>
                <a:gd name="connsiteY87" fmla="*/ 169787 h 491771"/>
                <a:gd name="connsiteX88" fmla="*/ 384900 w 607568"/>
                <a:gd name="connsiteY88" fmla="*/ 189541 h 491771"/>
                <a:gd name="connsiteX89" fmla="*/ 384712 w 607568"/>
                <a:gd name="connsiteY89" fmla="*/ 189823 h 491771"/>
                <a:gd name="connsiteX90" fmla="*/ 373316 w 607568"/>
                <a:gd name="connsiteY90" fmla="*/ 207131 h 491771"/>
                <a:gd name="connsiteX91" fmla="*/ 372750 w 607568"/>
                <a:gd name="connsiteY91" fmla="*/ 207789 h 491771"/>
                <a:gd name="connsiteX92" fmla="*/ 359847 w 607568"/>
                <a:gd name="connsiteY92" fmla="*/ 222275 h 491771"/>
                <a:gd name="connsiteX93" fmla="*/ 359188 w 607568"/>
                <a:gd name="connsiteY93" fmla="*/ 222934 h 491771"/>
                <a:gd name="connsiteX94" fmla="*/ 345154 w 607568"/>
                <a:gd name="connsiteY94" fmla="*/ 234598 h 491771"/>
                <a:gd name="connsiteX95" fmla="*/ 345625 w 607568"/>
                <a:gd name="connsiteY95" fmla="*/ 236855 h 491771"/>
                <a:gd name="connsiteX96" fmla="*/ 348639 w 607568"/>
                <a:gd name="connsiteY96" fmla="*/ 235538 h 491771"/>
                <a:gd name="connsiteX97" fmla="*/ 355514 w 607568"/>
                <a:gd name="connsiteY97" fmla="*/ 234033 h 491771"/>
                <a:gd name="connsiteX98" fmla="*/ 366628 w 607568"/>
                <a:gd name="connsiteY98" fmla="*/ 237326 h 491771"/>
                <a:gd name="connsiteX99" fmla="*/ 385371 w 607568"/>
                <a:gd name="connsiteY99" fmla="*/ 249648 h 491771"/>
                <a:gd name="connsiteX100" fmla="*/ 399876 w 607568"/>
                <a:gd name="connsiteY100" fmla="*/ 279373 h 491771"/>
                <a:gd name="connsiteX101" fmla="*/ 430016 w 607568"/>
                <a:gd name="connsiteY101" fmla="*/ 289814 h 491771"/>
                <a:gd name="connsiteX102" fmla="*/ 448382 w 607568"/>
                <a:gd name="connsiteY102" fmla="*/ 316058 h 491771"/>
                <a:gd name="connsiteX103" fmla="*/ 481630 w 607568"/>
                <a:gd name="connsiteY103" fmla="*/ 424515 h 491771"/>
                <a:gd name="connsiteX104" fmla="*/ 483891 w 607568"/>
                <a:gd name="connsiteY104" fmla="*/ 436461 h 491771"/>
                <a:gd name="connsiteX105" fmla="*/ 473718 w 607568"/>
                <a:gd name="connsiteY105" fmla="*/ 470700 h 491771"/>
                <a:gd name="connsiteX106" fmla="*/ 443956 w 607568"/>
                <a:gd name="connsiteY106" fmla="*/ 490360 h 491771"/>
                <a:gd name="connsiteX107" fmla="*/ 431805 w 607568"/>
                <a:gd name="connsiteY107" fmla="*/ 491771 h 491771"/>
                <a:gd name="connsiteX108" fmla="*/ 325375 w 607568"/>
                <a:gd name="connsiteY108" fmla="*/ 491771 h 491771"/>
                <a:gd name="connsiteX109" fmla="*/ 337430 w 607568"/>
                <a:gd name="connsiteY109" fmla="*/ 415296 h 491771"/>
                <a:gd name="connsiteX110" fmla="*/ 334605 w 607568"/>
                <a:gd name="connsiteY110" fmla="*/ 389052 h 491771"/>
                <a:gd name="connsiteX111" fmla="*/ 323962 w 607568"/>
                <a:gd name="connsiteY111" fmla="*/ 360927 h 491771"/>
                <a:gd name="connsiteX112" fmla="*/ 337430 w 607568"/>
                <a:gd name="connsiteY112" fmla="*/ 347476 h 491771"/>
                <a:gd name="connsiteX113" fmla="*/ 307196 w 607568"/>
                <a:gd name="connsiteY113" fmla="*/ 317281 h 491771"/>
                <a:gd name="connsiteX114" fmla="*/ 276868 w 607568"/>
                <a:gd name="connsiteY114" fmla="*/ 347476 h 491771"/>
                <a:gd name="connsiteX115" fmla="*/ 290337 w 607568"/>
                <a:gd name="connsiteY115" fmla="*/ 360927 h 491771"/>
                <a:gd name="connsiteX116" fmla="*/ 279694 w 607568"/>
                <a:gd name="connsiteY116" fmla="*/ 389052 h 491771"/>
                <a:gd name="connsiteX117" fmla="*/ 276963 w 607568"/>
                <a:gd name="connsiteY117" fmla="*/ 415296 h 491771"/>
                <a:gd name="connsiteX118" fmla="*/ 288736 w 607568"/>
                <a:gd name="connsiteY118" fmla="*/ 491771 h 491771"/>
                <a:gd name="connsiteX119" fmla="*/ 182493 w 607568"/>
                <a:gd name="connsiteY119" fmla="*/ 491771 h 491771"/>
                <a:gd name="connsiteX120" fmla="*/ 170437 w 607568"/>
                <a:gd name="connsiteY120" fmla="*/ 490360 h 491771"/>
                <a:gd name="connsiteX121" fmla="*/ 140675 w 607568"/>
                <a:gd name="connsiteY121" fmla="*/ 470700 h 491771"/>
                <a:gd name="connsiteX122" fmla="*/ 132669 w 607568"/>
                <a:gd name="connsiteY122" fmla="*/ 424515 h 491771"/>
                <a:gd name="connsiteX123" fmla="*/ 166011 w 607568"/>
                <a:gd name="connsiteY123" fmla="*/ 316058 h 491771"/>
                <a:gd name="connsiteX124" fmla="*/ 184377 w 607568"/>
                <a:gd name="connsiteY124" fmla="*/ 289814 h 491771"/>
                <a:gd name="connsiteX125" fmla="*/ 214517 w 607568"/>
                <a:gd name="connsiteY125" fmla="*/ 279373 h 491771"/>
                <a:gd name="connsiteX126" fmla="*/ 214517 w 607568"/>
                <a:gd name="connsiteY126" fmla="*/ 279279 h 491771"/>
                <a:gd name="connsiteX127" fmla="*/ 229022 w 607568"/>
                <a:gd name="connsiteY127" fmla="*/ 249648 h 491771"/>
                <a:gd name="connsiteX128" fmla="*/ 247765 w 607568"/>
                <a:gd name="connsiteY128" fmla="*/ 237326 h 491771"/>
                <a:gd name="connsiteX129" fmla="*/ 258879 w 607568"/>
                <a:gd name="connsiteY129" fmla="*/ 234033 h 491771"/>
                <a:gd name="connsiteX130" fmla="*/ 265754 w 607568"/>
                <a:gd name="connsiteY130" fmla="*/ 235538 h 491771"/>
                <a:gd name="connsiteX131" fmla="*/ 268768 w 607568"/>
                <a:gd name="connsiteY131" fmla="*/ 236855 h 491771"/>
                <a:gd name="connsiteX132" fmla="*/ 269239 w 607568"/>
                <a:gd name="connsiteY132" fmla="*/ 234598 h 491771"/>
                <a:gd name="connsiteX133" fmla="*/ 255205 w 607568"/>
                <a:gd name="connsiteY133" fmla="*/ 222934 h 491771"/>
                <a:gd name="connsiteX134" fmla="*/ 254546 w 607568"/>
                <a:gd name="connsiteY134" fmla="*/ 222275 h 491771"/>
                <a:gd name="connsiteX135" fmla="*/ 241548 w 607568"/>
                <a:gd name="connsiteY135" fmla="*/ 207789 h 491771"/>
                <a:gd name="connsiteX136" fmla="*/ 241077 w 607568"/>
                <a:gd name="connsiteY136" fmla="*/ 207225 h 491771"/>
                <a:gd name="connsiteX137" fmla="*/ 229681 w 607568"/>
                <a:gd name="connsiteY137" fmla="*/ 189823 h 491771"/>
                <a:gd name="connsiteX138" fmla="*/ 229493 w 607568"/>
                <a:gd name="connsiteY138" fmla="*/ 189635 h 491771"/>
                <a:gd name="connsiteX139" fmla="*/ 220356 w 607568"/>
                <a:gd name="connsiteY139" fmla="*/ 169787 h 491771"/>
                <a:gd name="connsiteX140" fmla="*/ 203497 w 607568"/>
                <a:gd name="connsiteY140" fmla="*/ 159910 h 491771"/>
                <a:gd name="connsiteX141" fmla="*/ 203120 w 607568"/>
                <a:gd name="connsiteY141" fmla="*/ 159534 h 491771"/>
                <a:gd name="connsiteX142" fmla="*/ 197281 w 607568"/>
                <a:gd name="connsiteY142" fmla="*/ 151068 h 491771"/>
                <a:gd name="connsiteX143" fmla="*/ 196433 w 607568"/>
                <a:gd name="connsiteY143" fmla="*/ 149281 h 491771"/>
                <a:gd name="connsiteX144" fmla="*/ 192666 w 607568"/>
                <a:gd name="connsiteY144" fmla="*/ 138840 h 491771"/>
                <a:gd name="connsiteX145" fmla="*/ 212727 w 607568"/>
                <a:gd name="connsiteY145" fmla="*/ 95476 h 491771"/>
                <a:gd name="connsiteX146" fmla="*/ 212727 w 607568"/>
                <a:gd name="connsiteY146" fmla="*/ 85787 h 491771"/>
                <a:gd name="connsiteX147" fmla="*/ 298626 w 607568"/>
                <a:gd name="connsiteY147" fmla="*/ 0 h 49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607568" h="491771">
                  <a:moveTo>
                    <a:pt x="355420" y="250307"/>
                  </a:moveTo>
                  <a:cubicBezTo>
                    <a:pt x="354290" y="250307"/>
                    <a:pt x="353160" y="250871"/>
                    <a:pt x="352312" y="251812"/>
                  </a:cubicBezTo>
                  <a:lnTo>
                    <a:pt x="321042" y="289814"/>
                  </a:lnTo>
                  <a:cubicBezTo>
                    <a:pt x="319723" y="291507"/>
                    <a:pt x="319912" y="293953"/>
                    <a:pt x="321513" y="295364"/>
                  </a:cubicBezTo>
                  <a:lnTo>
                    <a:pt x="369736" y="338257"/>
                  </a:lnTo>
                  <a:cubicBezTo>
                    <a:pt x="370396" y="338822"/>
                    <a:pt x="371149" y="339104"/>
                    <a:pt x="371997" y="339104"/>
                  </a:cubicBezTo>
                  <a:cubicBezTo>
                    <a:pt x="372374" y="339104"/>
                    <a:pt x="372750" y="339010"/>
                    <a:pt x="373127" y="338916"/>
                  </a:cubicBezTo>
                  <a:cubicBezTo>
                    <a:pt x="374257" y="338539"/>
                    <a:pt x="375105" y="337505"/>
                    <a:pt x="375293" y="336282"/>
                  </a:cubicBezTo>
                  <a:lnTo>
                    <a:pt x="383676" y="279467"/>
                  </a:lnTo>
                  <a:cubicBezTo>
                    <a:pt x="384618" y="273164"/>
                    <a:pt x="381792" y="266768"/>
                    <a:pt x="376424" y="263287"/>
                  </a:cubicBezTo>
                  <a:lnTo>
                    <a:pt x="357681" y="250965"/>
                  </a:lnTo>
                  <a:cubicBezTo>
                    <a:pt x="357021" y="250495"/>
                    <a:pt x="356174" y="250307"/>
                    <a:pt x="355420" y="250307"/>
                  </a:cubicBezTo>
                  <a:close/>
                  <a:moveTo>
                    <a:pt x="258879" y="250307"/>
                  </a:moveTo>
                  <a:cubicBezTo>
                    <a:pt x="258125" y="250307"/>
                    <a:pt x="257372" y="250495"/>
                    <a:pt x="256712" y="250965"/>
                  </a:cubicBezTo>
                  <a:lnTo>
                    <a:pt x="237969" y="263287"/>
                  </a:lnTo>
                  <a:cubicBezTo>
                    <a:pt x="232601" y="266768"/>
                    <a:pt x="229775" y="273164"/>
                    <a:pt x="230717" y="279467"/>
                  </a:cubicBezTo>
                  <a:lnTo>
                    <a:pt x="239100" y="336282"/>
                  </a:lnTo>
                  <a:cubicBezTo>
                    <a:pt x="239288" y="337505"/>
                    <a:pt x="240136" y="338539"/>
                    <a:pt x="241266" y="338916"/>
                  </a:cubicBezTo>
                  <a:cubicBezTo>
                    <a:pt x="241643" y="339010"/>
                    <a:pt x="242019" y="339104"/>
                    <a:pt x="242396" y="339104"/>
                  </a:cubicBezTo>
                  <a:cubicBezTo>
                    <a:pt x="243244" y="339104"/>
                    <a:pt x="243997" y="338822"/>
                    <a:pt x="244657" y="338257"/>
                  </a:cubicBezTo>
                  <a:lnTo>
                    <a:pt x="292880" y="295364"/>
                  </a:lnTo>
                  <a:cubicBezTo>
                    <a:pt x="294481" y="293953"/>
                    <a:pt x="294670" y="291507"/>
                    <a:pt x="293351" y="289814"/>
                  </a:cubicBezTo>
                  <a:lnTo>
                    <a:pt x="261987" y="251812"/>
                  </a:lnTo>
                  <a:cubicBezTo>
                    <a:pt x="261233" y="250871"/>
                    <a:pt x="260103" y="250307"/>
                    <a:pt x="258879" y="250307"/>
                  </a:cubicBezTo>
                  <a:close/>
                  <a:moveTo>
                    <a:pt x="500465" y="66049"/>
                  </a:moveTo>
                  <a:cubicBezTo>
                    <a:pt x="548129" y="66049"/>
                    <a:pt x="562447" y="93516"/>
                    <a:pt x="565743" y="130673"/>
                  </a:cubicBezTo>
                  <a:cubicBezTo>
                    <a:pt x="565932" y="130673"/>
                    <a:pt x="566026" y="130673"/>
                    <a:pt x="566120" y="130673"/>
                  </a:cubicBezTo>
                  <a:cubicBezTo>
                    <a:pt x="577141" y="133118"/>
                    <a:pt x="583358" y="146664"/>
                    <a:pt x="580250" y="160962"/>
                  </a:cubicBezTo>
                  <a:cubicBezTo>
                    <a:pt x="577706" y="172532"/>
                    <a:pt x="569700" y="180904"/>
                    <a:pt x="560939" y="182503"/>
                  </a:cubicBezTo>
                  <a:cubicBezTo>
                    <a:pt x="554628" y="199529"/>
                    <a:pt x="543796" y="214016"/>
                    <a:pt x="531927" y="223799"/>
                  </a:cubicBezTo>
                  <a:cubicBezTo>
                    <a:pt x="528913" y="226338"/>
                    <a:pt x="527500" y="230383"/>
                    <a:pt x="528253" y="234240"/>
                  </a:cubicBezTo>
                  <a:lnTo>
                    <a:pt x="530797" y="246281"/>
                  </a:lnTo>
                  <a:cubicBezTo>
                    <a:pt x="532304" y="253806"/>
                    <a:pt x="538238" y="259732"/>
                    <a:pt x="545868" y="261143"/>
                  </a:cubicBezTo>
                  <a:lnTo>
                    <a:pt x="558961" y="263777"/>
                  </a:lnTo>
                  <a:cubicBezTo>
                    <a:pt x="578366" y="267634"/>
                    <a:pt x="593437" y="282684"/>
                    <a:pt x="597299" y="301968"/>
                  </a:cubicBezTo>
                  <a:lnTo>
                    <a:pt x="607002" y="350788"/>
                  </a:lnTo>
                  <a:cubicBezTo>
                    <a:pt x="608697" y="358972"/>
                    <a:pt x="606531" y="367438"/>
                    <a:pt x="601256" y="373835"/>
                  </a:cubicBezTo>
                  <a:cubicBezTo>
                    <a:pt x="595981" y="380325"/>
                    <a:pt x="588068" y="384088"/>
                    <a:pt x="579685" y="384088"/>
                  </a:cubicBezTo>
                  <a:lnTo>
                    <a:pt x="490386" y="384088"/>
                  </a:lnTo>
                  <a:lnTo>
                    <a:pt x="467685" y="310058"/>
                  </a:lnTo>
                  <a:cubicBezTo>
                    <a:pt x="461845" y="291150"/>
                    <a:pt x="448563" y="276194"/>
                    <a:pt x="431702" y="267445"/>
                  </a:cubicBezTo>
                  <a:cubicBezTo>
                    <a:pt x="434999" y="265940"/>
                    <a:pt x="438295" y="264529"/>
                    <a:pt x="441969" y="263777"/>
                  </a:cubicBezTo>
                  <a:lnTo>
                    <a:pt x="455157" y="261237"/>
                  </a:lnTo>
                  <a:cubicBezTo>
                    <a:pt x="462692" y="259732"/>
                    <a:pt x="468627" y="253806"/>
                    <a:pt x="470228" y="246281"/>
                  </a:cubicBezTo>
                  <a:lnTo>
                    <a:pt x="472677" y="234240"/>
                  </a:lnTo>
                  <a:cubicBezTo>
                    <a:pt x="473525" y="230383"/>
                    <a:pt x="472112" y="226338"/>
                    <a:pt x="469098" y="223893"/>
                  </a:cubicBezTo>
                  <a:cubicBezTo>
                    <a:pt x="457229" y="214016"/>
                    <a:pt x="446302" y="199529"/>
                    <a:pt x="439991" y="182503"/>
                  </a:cubicBezTo>
                  <a:cubicBezTo>
                    <a:pt x="434716" y="181563"/>
                    <a:pt x="429818" y="177894"/>
                    <a:pt x="426144" y="172720"/>
                  </a:cubicBezTo>
                  <a:cubicBezTo>
                    <a:pt x="433303" y="164725"/>
                    <a:pt x="438861" y="154754"/>
                    <a:pt x="441404" y="143278"/>
                  </a:cubicBezTo>
                  <a:cubicBezTo>
                    <a:pt x="444324" y="130485"/>
                    <a:pt x="443476" y="118068"/>
                    <a:pt x="439708" y="107438"/>
                  </a:cubicBezTo>
                  <a:cubicBezTo>
                    <a:pt x="447244" y="82699"/>
                    <a:pt x="464200" y="66049"/>
                    <a:pt x="500465" y="66049"/>
                  </a:cubicBezTo>
                  <a:close/>
                  <a:moveTo>
                    <a:pt x="107100" y="66049"/>
                  </a:moveTo>
                  <a:cubicBezTo>
                    <a:pt x="151561" y="66049"/>
                    <a:pt x="166820" y="90130"/>
                    <a:pt x="171341" y="123618"/>
                  </a:cubicBezTo>
                  <a:cubicBezTo>
                    <a:pt x="170965" y="129920"/>
                    <a:pt x="171436" y="136505"/>
                    <a:pt x="172849" y="143278"/>
                  </a:cubicBezTo>
                  <a:cubicBezTo>
                    <a:pt x="174921" y="152590"/>
                    <a:pt x="178971" y="161056"/>
                    <a:pt x="184246" y="168205"/>
                  </a:cubicBezTo>
                  <a:cubicBezTo>
                    <a:pt x="180573" y="175919"/>
                    <a:pt x="174356" y="181281"/>
                    <a:pt x="167574" y="182503"/>
                  </a:cubicBezTo>
                  <a:cubicBezTo>
                    <a:pt x="161263" y="199529"/>
                    <a:pt x="150336" y="214016"/>
                    <a:pt x="138468" y="223799"/>
                  </a:cubicBezTo>
                  <a:cubicBezTo>
                    <a:pt x="135453" y="226338"/>
                    <a:pt x="134040" y="230383"/>
                    <a:pt x="134794" y="234240"/>
                  </a:cubicBezTo>
                  <a:lnTo>
                    <a:pt x="137337" y="246281"/>
                  </a:lnTo>
                  <a:cubicBezTo>
                    <a:pt x="138939" y="253806"/>
                    <a:pt x="144873" y="259732"/>
                    <a:pt x="152408" y="261143"/>
                  </a:cubicBezTo>
                  <a:lnTo>
                    <a:pt x="165596" y="263777"/>
                  </a:lnTo>
                  <a:cubicBezTo>
                    <a:pt x="170494" y="264812"/>
                    <a:pt x="175203" y="266505"/>
                    <a:pt x="179442" y="268856"/>
                  </a:cubicBezTo>
                  <a:cubicBezTo>
                    <a:pt x="164088" y="277793"/>
                    <a:pt x="152126" y="292279"/>
                    <a:pt x="146662" y="310058"/>
                  </a:cubicBezTo>
                  <a:lnTo>
                    <a:pt x="123867" y="384088"/>
                  </a:lnTo>
                  <a:lnTo>
                    <a:pt x="27883" y="384088"/>
                  </a:lnTo>
                  <a:cubicBezTo>
                    <a:pt x="19499" y="384088"/>
                    <a:pt x="11587" y="380325"/>
                    <a:pt x="6312" y="373835"/>
                  </a:cubicBezTo>
                  <a:cubicBezTo>
                    <a:pt x="1037" y="367438"/>
                    <a:pt x="-1129" y="358972"/>
                    <a:pt x="566" y="350788"/>
                  </a:cubicBezTo>
                  <a:lnTo>
                    <a:pt x="10268" y="301968"/>
                  </a:lnTo>
                  <a:cubicBezTo>
                    <a:pt x="14130" y="282684"/>
                    <a:pt x="29202" y="267634"/>
                    <a:pt x="48606" y="263777"/>
                  </a:cubicBezTo>
                  <a:lnTo>
                    <a:pt x="61699" y="261237"/>
                  </a:lnTo>
                  <a:cubicBezTo>
                    <a:pt x="69328" y="259732"/>
                    <a:pt x="75263" y="253806"/>
                    <a:pt x="76770" y="246281"/>
                  </a:cubicBezTo>
                  <a:lnTo>
                    <a:pt x="79313" y="234240"/>
                  </a:lnTo>
                  <a:cubicBezTo>
                    <a:pt x="80067" y="230383"/>
                    <a:pt x="78654" y="226338"/>
                    <a:pt x="75639" y="223893"/>
                  </a:cubicBezTo>
                  <a:cubicBezTo>
                    <a:pt x="63771" y="214016"/>
                    <a:pt x="52939" y="199623"/>
                    <a:pt x="46628" y="182503"/>
                  </a:cubicBezTo>
                  <a:cubicBezTo>
                    <a:pt x="37867" y="180904"/>
                    <a:pt x="29861" y="172532"/>
                    <a:pt x="27318" y="160962"/>
                  </a:cubicBezTo>
                  <a:cubicBezTo>
                    <a:pt x="24115" y="146664"/>
                    <a:pt x="30426" y="133118"/>
                    <a:pt x="41447" y="130673"/>
                  </a:cubicBezTo>
                  <a:cubicBezTo>
                    <a:pt x="41541" y="130673"/>
                    <a:pt x="41729" y="130673"/>
                    <a:pt x="41824" y="130673"/>
                  </a:cubicBezTo>
                  <a:cubicBezTo>
                    <a:pt x="45403" y="93516"/>
                    <a:pt x="60192" y="66049"/>
                    <a:pt x="107100" y="66049"/>
                  </a:cubicBezTo>
                  <a:close/>
                  <a:moveTo>
                    <a:pt x="298626" y="0"/>
                  </a:moveTo>
                  <a:lnTo>
                    <a:pt x="315956" y="0"/>
                  </a:lnTo>
                  <a:cubicBezTo>
                    <a:pt x="363426" y="0"/>
                    <a:pt x="401854" y="38378"/>
                    <a:pt x="401854" y="85787"/>
                  </a:cubicBezTo>
                  <a:lnTo>
                    <a:pt x="401854" y="95476"/>
                  </a:lnTo>
                  <a:cubicBezTo>
                    <a:pt x="417301" y="99238"/>
                    <a:pt x="426154" y="118522"/>
                    <a:pt x="421633" y="138840"/>
                  </a:cubicBezTo>
                  <a:cubicBezTo>
                    <a:pt x="420880" y="142602"/>
                    <a:pt x="419467" y="146083"/>
                    <a:pt x="417960" y="149281"/>
                  </a:cubicBezTo>
                  <a:cubicBezTo>
                    <a:pt x="417677" y="149939"/>
                    <a:pt x="417395" y="150504"/>
                    <a:pt x="417112" y="151068"/>
                  </a:cubicBezTo>
                  <a:cubicBezTo>
                    <a:pt x="415417" y="154172"/>
                    <a:pt x="413533" y="157088"/>
                    <a:pt x="411273" y="159534"/>
                  </a:cubicBezTo>
                  <a:cubicBezTo>
                    <a:pt x="411179" y="159628"/>
                    <a:pt x="410990" y="159816"/>
                    <a:pt x="410896" y="159910"/>
                  </a:cubicBezTo>
                  <a:cubicBezTo>
                    <a:pt x="406092" y="165084"/>
                    <a:pt x="400159" y="168658"/>
                    <a:pt x="394037" y="169787"/>
                  </a:cubicBezTo>
                  <a:cubicBezTo>
                    <a:pt x="391494" y="176654"/>
                    <a:pt x="388385" y="183332"/>
                    <a:pt x="384900" y="189541"/>
                  </a:cubicBezTo>
                  <a:cubicBezTo>
                    <a:pt x="384806" y="189635"/>
                    <a:pt x="384806" y="189729"/>
                    <a:pt x="384712" y="189823"/>
                  </a:cubicBezTo>
                  <a:cubicBezTo>
                    <a:pt x="381227" y="196031"/>
                    <a:pt x="377460" y="201769"/>
                    <a:pt x="373316" y="207131"/>
                  </a:cubicBezTo>
                  <a:cubicBezTo>
                    <a:pt x="373127" y="207413"/>
                    <a:pt x="372939" y="207601"/>
                    <a:pt x="372750" y="207789"/>
                  </a:cubicBezTo>
                  <a:cubicBezTo>
                    <a:pt x="368700" y="213057"/>
                    <a:pt x="364368" y="217948"/>
                    <a:pt x="359847" y="222275"/>
                  </a:cubicBezTo>
                  <a:cubicBezTo>
                    <a:pt x="359658" y="222463"/>
                    <a:pt x="359376" y="222651"/>
                    <a:pt x="359188" y="222934"/>
                  </a:cubicBezTo>
                  <a:cubicBezTo>
                    <a:pt x="354667" y="227261"/>
                    <a:pt x="349957" y="231211"/>
                    <a:pt x="345154" y="234598"/>
                  </a:cubicBezTo>
                  <a:lnTo>
                    <a:pt x="345625" y="236855"/>
                  </a:lnTo>
                  <a:cubicBezTo>
                    <a:pt x="346567" y="236385"/>
                    <a:pt x="347603" y="235915"/>
                    <a:pt x="348639" y="235538"/>
                  </a:cubicBezTo>
                  <a:cubicBezTo>
                    <a:pt x="350899" y="234786"/>
                    <a:pt x="353065" y="234033"/>
                    <a:pt x="355514" y="234033"/>
                  </a:cubicBezTo>
                  <a:cubicBezTo>
                    <a:pt x="359470" y="234033"/>
                    <a:pt x="363238" y="235162"/>
                    <a:pt x="366628" y="237326"/>
                  </a:cubicBezTo>
                  <a:cubicBezTo>
                    <a:pt x="366628" y="237326"/>
                    <a:pt x="380756" y="246450"/>
                    <a:pt x="385371" y="249648"/>
                  </a:cubicBezTo>
                  <a:cubicBezTo>
                    <a:pt x="401854" y="261030"/>
                    <a:pt x="399876" y="279373"/>
                    <a:pt x="399876" y="279373"/>
                  </a:cubicBezTo>
                  <a:cubicBezTo>
                    <a:pt x="410990" y="279655"/>
                    <a:pt x="421822" y="283041"/>
                    <a:pt x="430016" y="289814"/>
                  </a:cubicBezTo>
                  <a:cubicBezTo>
                    <a:pt x="445180" y="302324"/>
                    <a:pt x="447535" y="313330"/>
                    <a:pt x="448382" y="316058"/>
                  </a:cubicBezTo>
                  <a:lnTo>
                    <a:pt x="481630" y="424515"/>
                  </a:lnTo>
                  <a:cubicBezTo>
                    <a:pt x="482855" y="428371"/>
                    <a:pt x="483608" y="432416"/>
                    <a:pt x="483891" y="436461"/>
                  </a:cubicBezTo>
                  <a:cubicBezTo>
                    <a:pt x="484644" y="448595"/>
                    <a:pt x="481159" y="460730"/>
                    <a:pt x="473718" y="470700"/>
                  </a:cubicBezTo>
                  <a:cubicBezTo>
                    <a:pt x="466372" y="480671"/>
                    <a:pt x="455823" y="487538"/>
                    <a:pt x="443956" y="490360"/>
                  </a:cubicBezTo>
                  <a:cubicBezTo>
                    <a:pt x="440000" y="491301"/>
                    <a:pt x="435950" y="491771"/>
                    <a:pt x="431805" y="491771"/>
                  </a:cubicBezTo>
                  <a:lnTo>
                    <a:pt x="325375" y="491771"/>
                  </a:lnTo>
                  <a:lnTo>
                    <a:pt x="337430" y="415296"/>
                  </a:lnTo>
                  <a:cubicBezTo>
                    <a:pt x="338749" y="406454"/>
                    <a:pt x="337807" y="397424"/>
                    <a:pt x="334605" y="389052"/>
                  </a:cubicBezTo>
                  <a:lnTo>
                    <a:pt x="323962" y="360927"/>
                  </a:lnTo>
                  <a:lnTo>
                    <a:pt x="337430" y="347476"/>
                  </a:lnTo>
                  <a:lnTo>
                    <a:pt x="307196" y="317281"/>
                  </a:lnTo>
                  <a:lnTo>
                    <a:pt x="276868" y="347476"/>
                  </a:lnTo>
                  <a:lnTo>
                    <a:pt x="290337" y="360927"/>
                  </a:lnTo>
                  <a:lnTo>
                    <a:pt x="279694" y="389052"/>
                  </a:lnTo>
                  <a:cubicBezTo>
                    <a:pt x="276586" y="397424"/>
                    <a:pt x="275644" y="406454"/>
                    <a:pt x="276963" y="415296"/>
                  </a:cubicBezTo>
                  <a:lnTo>
                    <a:pt x="288736" y="491771"/>
                  </a:lnTo>
                  <a:lnTo>
                    <a:pt x="182493" y="491771"/>
                  </a:lnTo>
                  <a:cubicBezTo>
                    <a:pt x="178443" y="491771"/>
                    <a:pt x="174299" y="491301"/>
                    <a:pt x="170437" y="490360"/>
                  </a:cubicBezTo>
                  <a:cubicBezTo>
                    <a:pt x="158570" y="487538"/>
                    <a:pt x="148021" y="480671"/>
                    <a:pt x="140675" y="470700"/>
                  </a:cubicBezTo>
                  <a:cubicBezTo>
                    <a:pt x="130785" y="457343"/>
                    <a:pt x="127865" y="440223"/>
                    <a:pt x="132669" y="424515"/>
                  </a:cubicBezTo>
                  <a:lnTo>
                    <a:pt x="166011" y="316058"/>
                  </a:lnTo>
                  <a:cubicBezTo>
                    <a:pt x="166858" y="313330"/>
                    <a:pt x="170908" y="300631"/>
                    <a:pt x="184377" y="289814"/>
                  </a:cubicBezTo>
                  <a:cubicBezTo>
                    <a:pt x="192666" y="283229"/>
                    <a:pt x="203403" y="279655"/>
                    <a:pt x="214517" y="279373"/>
                  </a:cubicBezTo>
                  <a:lnTo>
                    <a:pt x="214517" y="279279"/>
                  </a:lnTo>
                  <a:cubicBezTo>
                    <a:pt x="214140" y="273447"/>
                    <a:pt x="211880" y="260654"/>
                    <a:pt x="229022" y="249648"/>
                  </a:cubicBezTo>
                  <a:cubicBezTo>
                    <a:pt x="233731" y="246638"/>
                    <a:pt x="247765" y="237326"/>
                    <a:pt x="247765" y="237326"/>
                  </a:cubicBezTo>
                  <a:cubicBezTo>
                    <a:pt x="251061" y="235162"/>
                    <a:pt x="254923" y="234033"/>
                    <a:pt x="258879" y="234033"/>
                  </a:cubicBezTo>
                  <a:cubicBezTo>
                    <a:pt x="261328" y="234033"/>
                    <a:pt x="263494" y="234786"/>
                    <a:pt x="265754" y="235538"/>
                  </a:cubicBezTo>
                  <a:cubicBezTo>
                    <a:pt x="266790" y="236009"/>
                    <a:pt x="267826" y="236385"/>
                    <a:pt x="268768" y="236855"/>
                  </a:cubicBezTo>
                  <a:lnTo>
                    <a:pt x="269239" y="234598"/>
                  </a:lnTo>
                  <a:cubicBezTo>
                    <a:pt x="264436" y="231211"/>
                    <a:pt x="259726" y="227261"/>
                    <a:pt x="255205" y="222934"/>
                  </a:cubicBezTo>
                  <a:cubicBezTo>
                    <a:pt x="254923" y="222651"/>
                    <a:pt x="254735" y="222463"/>
                    <a:pt x="254546" y="222275"/>
                  </a:cubicBezTo>
                  <a:cubicBezTo>
                    <a:pt x="250025" y="217948"/>
                    <a:pt x="245693" y="213057"/>
                    <a:pt x="241548" y="207789"/>
                  </a:cubicBezTo>
                  <a:cubicBezTo>
                    <a:pt x="241454" y="207601"/>
                    <a:pt x="241266" y="207413"/>
                    <a:pt x="241077" y="207225"/>
                  </a:cubicBezTo>
                  <a:cubicBezTo>
                    <a:pt x="236933" y="201769"/>
                    <a:pt x="233072" y="196031"/>
                    <a:pt x="229681" y="189823"/>
                  </a:cubicBezTo>
                  <a:cubicBezTo>
                    <a:pt x="229587" y="189729"/>
                    <a:pt x="229587" y="189635"/>
                    <a:pt x="229493" y="189635"/>
                  </a:cubicBezTo>
                  <a:cubicBezTo>
                    <a:pt x="226008" y="183332"/>
                    <a:pt x="222899" y="176654"/>
                    <a:pt x="220356" y="169787"/>
                  </a:cubicBezTo>
                  <a:cubicBezTo>
                    <a:pt x="214140" y="168658"/>
                    <a:pt x="208301" y="165084"/>
                    <a:pt x="203497" y="159910"/>
                  </a:cubicBezTo>
                  <a:cubicBezTo>
                    <a:pt x="203309" y="159722"/>
                    <a:pt x="203214" y="159628"/>
                    <a:pt x="203120" y="159534"/>
                  </a:cubicBezTo>
                  <a:cubicBezTo>
                    <a:pt x="200860" y="157088"/>
                    <a:pt x="198976" y="154172"/>
                    <a:pt x="197281" y="151068"/>
                  </a:cubicBezTo>
                  <a:cubicBezTo>
                    <a:pt x="196998" y="150504"/>
                    <a:pt x="196716" y="149939"/>
                    <a:pt x="196433" y="149281"/>
                  </a:cubicBezTo>
                  <a:cubicBezTo>
                    <a:pt x="194832" y="146083"/>
                    <a:pt x="193513" y="142602"/>
                    <a:pt x="192666" y="138840"/>
                  </a:cubicBezTo>
                  <a:cubicBezTo>
                    <a:pt x="188145" y="118428"/>
                    <a:pt x="197092" y="99050"/>
                    <a:pt x="212727" y="95476"/>
                  </a:cubicBezTo>
                  <a:lnTo>
                    <a:pt x="212727" y="85787"/>
                  </a:lnTo>
                  <a:cubicBezTo>
                    <a:pt x="212727" y="38378"/>
                    <a:pt x="251155" y="0"/>
                    <a:pt x="29862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grpSp>
          <p:nvGrpSpPr>
            <p:cNvPr id="26" name="íśľiďe">
              <a:extLst>
                <a:ext uri="{FF2B5EF4-FFF2-40B4-BE49-F238E27FC236}">
                  <a16:creationId xmlns:a16="http://schemas.microsoft.com/office/drawing/2014/main" id="{F8BC462A-6A91-426D-A236-272E0FEE2AD4}"/>
                </a:ext>
              </a:extLst>
            </p:cNvPr>
            <p:cNvGrpSpPr/>
            <p:nvPr/>
          </p:nvGrpSpPr>
          <p:grpSpPr>
            <a:xfrm>
              <a:off x="5416550" y="4484681"/>
              <a:ext cx="1358900" cy="1358900"/>
              <a:chOff x="5416550" y="4484681"/>
              <a:chExt cx="1358900" cy="1358900"/>
            </a:xfrm>
          </p:grpSpPr>
          <p:sp>
            <p:nvSpPr>
              <p:cNvPr id="35" name="ïṩļíḑê">
                <a:extLst>
                  <a:ext uri="{FF2B5EF4-FFF2-40B4-BE49-F238E27FC236}">
                    <a16:creationId xmlns:a16="http://schemas.microsoft.com/office/drawing/2014/main" id="{9F973C5D-8F35-4557-BAFE-82DBCC2B0B8F}"/>
                  </a:ext>
                </a:extLst>
              </p:cNvPr>
              <p:cNvSpPr/>
              <p:nvPr/>
            </p:nvSpPr>
            <p:spPr>
              <a:xfrm>
                <a:off x="5416550" y="4484681"/>
                <a:ext cx="1358900" cy="13589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36" name="îšḷiďê">
                <a:extLst>
                  <a:ext uri="{FF2B5EF4-FFF2-40B4-BE49-F238E27FC236}">
                    <a16:creationId xmlns:a16="http://schemas.microsoft.com/office/drawing/2014/main" id="{4CCA4DCE-BB82-443A-A936-C83E934E96C9}"/>
                  </a:ext>
                </a:extLst>
              </p:cNvPr>
              <p:cNvSpPr/>
              <p:nvPr/>
            </p:nvSpPr>
            <p:spPr>
              <a:xfrm>
                <a:off x="5697846" y="4841862"/>
                <a:ext cx="796308" cy="644538"/>
              </a:xfrm>
              <a:custGeom>
                <a:avLst/>
                <a:gdLst>
                  <a:gd name="connsiteX0" fmla="*/ 355420 w 607568"/>
                  <a:gd name="connsiteY0" fmla="*/ 250307 h 491771"/>
                  <a:gd name="connsiteX1" fmla="*/ 352312 w 607568"/>
                  <a:gd name="connsiteY1" fmla="*/ 251812 h 491771"/>
                  <a:gd name="connsiteX2" fmla="*/ 321042 w 607568"/>
                  <a:gd name="connsiteY2" fmla="*/ 289814 h 491771"/>
                  <a:gd name="connsiteX3" fmla="*/ 321513 w 607568"/>
                  <a:gd name="connsiteY3" fmla="*/ 295364 h 491771"/>
                  <a:gd name="connsiteX4" fmla="*/ 369736 w 607568"/>
                  <a:gd name="connsiteY4" fmla="*/ 338257 h 491771"/>
                  <a:gd name="connsiteX5" fmla="*/ 371997 w 607568"/>
                  <a:gd name="connsiteY5" fmla="*/ 339104 h 491771"/>
                  <a:gd name="connsiteX6" fmla="*/ 373127 w 607568"/>
                  <a:gd name="connsiteY6" fmla="*/ 338916 h 491771"/>
                  <a:gd name="connsiteX7" fmla="*/ 375293 w 607568"/>
                  <a:gd name="connsiteY7" fmla="*/ 336282 h 491771"/>
                  <a:gd name="connsiteX8" fmla="*/ 383676 w 607568"/>
                  <a:gd name="connsiteY8" fmla="*/ 279467 h 491771"/>
                  <a:gd name="connsiteX9" fmla="*/ 376424 w 607568"/>
                  <a:gd name="connsiteY9" fmla="*/ 263287 h 491771"/>
                  <a:gd name="connsiteX10" fmla="*/ 357681 w 607568"/>
                  <a:gd name="connsiteY10" fmla="*/ 250965 h 491771"/>
                  <a:gd name="connsiteX11" fmla="*/ 355420 w 607568"/>
                  <a:gd name="connsiteY11" fmla="*/ 250307 h 491771"/>
                  <a:gd name="connsiteX12" fmla="*/ 258879 w 607568"/>
                  <a:gd name="connsiteY12" fmla="*/ 250307 h 491771"/>
                  <a:gd name="connsiteX13" fmla="*/ 256712 w 607568"/>
                  <a:gd name="connsiteY13" fmla="*/ 250965 h 491771"/>
                  <a:gd name="connsiteX14" fmla="*/ 237969 w 607568"/>
                  <a:gd name="connsiteY14" fmla="*/ 263287 h 491771"/>
                  <a:gd name="connsiteX15" fmla="*/ 230717 w 607568"/>
                  <a:gd name="connsiteY15" fmla="*/ 279467 h 491771"/>
                  <a:gd name="connsiteX16" fmla="*/ 239100 w 607568"/>
                  <a:gd name="connsiteY16" fmla="*/ 336282 h 491771"/>
                  <a:gd name="connsiteX17" fmla="*/ 241266 w 607568"/>
                  <a:gd name="connsiteY17" fmla="*/ 338916 h 491771"/>
                  <a:gd name="connsiteX18" fmla="*/ 242396 w 607568"/>
                  <a:gd name="connsiteY18" fmla="*/ 339104 h 491771"/>
                  <a:gd name="connsiteX19" fmla="*/ 244657 w 607568"/>
                  <a:gd name="connsiteY19" fmla="*/ 338257 h 491771"/>
                  <a:gd name="connsiteX20" fmla="*/ 292880 w 607568"/>
                  <a:gd name="connsiteY20" fmla="*/ 295364 h 491771"/>
                  <a:gd name="connsiteX21" fmla="*/ 293351 w 607568"/>
                  <a:gd name="connsiteY21" fmla="*/ 289814 h 491771"/>
                  <a:gd name="connsiteX22" fmla="*/ 261987 w 607568"/>
                  <a:gd name="connsiteY22" fmla="*/ 251812 h 491771"/>
                  <a:gd name="connsiteX23" fmla="*/ 258879 w 607568"/>
                  <a:gd name="connsiteY23" fmla="*/ 250307 h 491771"/>
                  <a:gd name="connsiteX24" fmla="*/ 500465 w 607568"/>
                  <a:gd name="connsiteY24" fmla="*/ 66049 h 491771"/>
                  <a:gd name="connsiteX25" fmla="*/ 565743 w 607568"/>
                  <a:gd name="connsiteY25" fmla="*/ 130673 h 491771"/>
                  <a:gd name="connsiteX26" fmla="*/ 566120 w 607568"/>
                  <a:gd name="connsiteY26" fmla="*/ 130673 h 491771"/>
                  <a:gd name="connsiteX27" fmla="*/ 580250 w 607568"/>
                  <a:gd name="connsiteY27" fmla="*/ 160962 h 491771"/>
                  <a:gd name="connsiteX28" fmla="*/ 560939 w 607568"/>
                  <a:gd name="connsiteY28" fmla="*/ 182503 h 491771"/>
                  <a:gd name="connsiteX29" fmla="*/ 531927 w 607568"/>
                  <a:gd name="connsiteY29" fmla="*/ 223799 h 491771"/>
                  <a:gd name="connsiteX30" fmla="*/ 528253 w 607568"/>
                  <a:gd name="connsiteY30" fmla="*/ 234240 h 491771"/>
                  <a:gd name="connsiteX31" fmla="*/ 530797 w 607568"/>
                  <a:gd name="connsiteY31" fmla="*/ 246281 h 491771"/>
                  <a:gd name="connsiteX32" fmla="*/ 545868 w 607568"/>
                  <a:gd name="connsiteY32" fmla="*/ 261143 h 491771"/>
                  <a:gd name="connsiteX33" fmla="*/ 558961 w 607568"/>
                  <a:gd name="connsiteY33" fmla="*/ 263777 h 491771"/>
                  <a:gd name="connsiteX34" fmla="*/ 597299 w 607568"/>
                  <a:gd name="connsiteY34" fmla="*/ 301968 h 491771"/>
                  <a:gd name="connsiteX35" fmla="*/ 607002 w 607568"/>
                  <a:gd name="connsiteY35" fmla="*/ 350788 h 491771"/>
                  <a:gd name="connsiteX36" fmla="*/ 601256 w 607568"/>
                  <a:gd name="connsiteY36" fmla="*/ 373835 h 491771"/>
                  <a:gd name="connsiteX37" fmla="*/ 579685 w 607568"/>
                  <a:gd name="connsiteY37" fmla="*/ 384088 h 491771"/>
                  <a:gd name="connsiteX38" fmla="*/ 490386 w 607568"/>
                  <a:gd name="connsiteY38" fmla="*/ 384088 h 491771"/>
                  <a:gd name="connsiteX39" fmla="*/ 467685 w 607568"/>
                  <a:gd name="connsiteY39" fmla="*/ 310058 h 491771"/>
                  <a:gd name="connsiteX40" fmla="*/ 431702 w 607568"/>
                  <a:gd name="connsiteY40" fmla="*/ 267445 h 491771"/>
                  <a:gd name="connsiteX41" fmla="*/ 441969 w 607568"/>
                  <a:gd name="connsiteY41" fmla="*/ 263777 h 491771"/>
                  <a:gd name="connsiteX42" fmla="*/ 455157 w 607568"/>
                  <a:gd name="connsiteY42" fmla="*/ 261237 h 491771"/>
                  <a:gd name="connsiteX43" fmla="*/ 470228 w 607568"/>
                  <a:gd name="connsiteY43" fmla="*/ 246281 h 491771"/>
                  <a:gd name="connsiteX44" fmla="*/ 472677 w 607568"/>
                  <a:gd name="connsiteY44" fmla="*/ 234240 h 491771"/>
                  <a:gd name="connsiteX45" fmla="*/ 469098 w 607568"/>
                  <a:gd name="connsiteY45" fmla="*/ 223893 h 491771"/>
                  <a:gd name="connsiteX46" fmla="*/ 439991 w 607568"/>
                  <a:gd name="connsiteY46" fmla="*/ 182503 h 491771"/>
                  <a:gd name="connsiteX47" fmla="*/ 426144 w 607568"/>
                  <a:gd name="connsiteY47" fmla="*/ 172720 h 491771"/>
                  <a:gd name="connsiteX48" fmla="*/ 441404 w 607568"/>
                  <a:gd name="connsiteY48" fmla="*/ 143278 h 491771"/>
                  <a:gd name="connsiteX49" fmla="*/ 439708 w 607568"/>
                  <a:gd name="connsiteY49" fmla="*/ 107438 h 491771"/>
                  <a:gd name="connsiteX50" fmla="*/ 500465 w 607568"/>
                  <a:gd name="connsiteY50" fmla="*/ 66049 h 491771"/>
                  <a:gd name="connsiteX51" fmla="*/ 107100 w 607568"/>
                  <a:gd name="connsiteY51" fmla="*/ 66049 h 491771"/>
                  <a:gd name="connsiteX52" fmla="*/ 171341 w 607568"/>
                  <a:gd name="connsiteY52" fmla="*/ 123618 h 491771"/>
                  <a:gd name="connsiteX53" fmla="*/ 172849 w 607568"/>
                  <a:gd name="connsiteY53" fmla="*/ 143278 h 491771"/>
                  <a:gd name="connsiteX54" fmla="*/ 184246 w 607568"/>
                  <a:gd name="connsiteY54" fmla="*/ 168205 h 491771"/>
                  <a:gd name="connsiteX55" fmla="*/ 167574 w 607568"/>
                  <a:gd name="connsiteY55" fmla="*/ 182503 h 491771"/>
                  <a:gd name="connsiteX56" fmla="*/ 138468 w 607568"/>
                  <a:gd name="connsiteY56" fmla="*/ 223799 h 491771"/>
                  <a:gd name="connsiteX57" fmla="*/ 134794 w 607568"/>
                  <a:gd name="connsiteY57" fmla="*/ 234240 h 491771"/>
                  <a:gd name="connsiteX58" fmla="*/ 137337 w 607568"/>
                  <a:gd name="connsiteY58" fmla="*/ 246281 h 491771"/>
                  <a:gd name="connsiteX59" fmla="*/ 152408 w 607568"/>
                  <a:gd name="connsiteY59" fmla="*/ 261143 h 491771"/>
                  <a:gd name="connsiteX60" fmla="*/ 165596 w 607568"/>
                  <a:gd name="connsiteY60" fmla="*/ 263777 h 491771"/>
                  <a:gd name="connsiteX61" fmla="*/ 179442 w 607568"/>
                  <a:gd name="connsiteY61" fmla="*/ 268856 h 491771"/>
                  <a:gd name="connsiteX62" fmla="*/ 146662 w 607568"/>
                  <a:gd name="connsiteY62" fmla="*/ 310058 h 491771"/>
                  <a:gd name="connsiteX63" fmla="*/ 123867 w 607568"/>
                  <a:gd name="connsiteY63" fmla="*/ 384088 h 491771"/>
                  <a:gd name="connsiteX64" fmla="*/ 27883 w 607568"/>
                  <a:gd name="connsiteY64" fmla="*/ 384088 h 491771"/>
                  <a:gd name="connsiteX65" fmla="*/ 6312 w 607568"/>
                  <a:gd name="connsiteY65" fmla="*/ 373835 h 491771"/>
                  <a:gd name="connsiteX66" fmla="*/ 566 w 607568"/>
                  <a:gd name="connsiteY66" fmla="*/ 350788 h 491771"/>
                  <a:gd name="connsiteX67" fmla="*/ 10268 w 607568"/>
                  <a:gd name="connsiteY67" fmla="*/ 301968 h 491771"/>
                  <a:gd name="connsiteX68" fmla="*/ 48606 w 607568"/>
                  <a:gd name="connsiteY68" fmla="*/ 263777 h 491771"/>
                  <a:gd name="connsiteX69" fmla="*/ 61699 w 607568"/>
                  <a:gd name="connsiteY69" fmla="*/ 261237 h 491771"/>
                  <a:gd name="connsiteX70" fmla="*/ 76770 w 607568"/>
                  <a:gd name="connsiteY70" fmla="*/ 246281 h 491771"/>
                  <a:gd name="connsiteX71" fmla="*/ 79313 w 607568"/>
                  <a:gd name="connsiteY71" fmla="*/ 234240 h 491771"/>
                  <a:gd name="connsiteX72" fmla="*/ 75639 w 607568"/>
                  <a:gd name="connsiteY72" fmla="*/ 223893 h 491771"/>
                  <a:gd name="connsiteX73" fmla="*/ 46628 w 607568"/>
                  <a:gd name="connsiteY73" fmla="*/ 182503 h 491771"/>
                  <a:gd name="connsiteX74" fmla="*/ 27318 w 607568"/>
                  <a:gd name="connsiteY74" fmla="*/ 160962 h 491771"/>
                  <a:gd name="connsiteX75" fmla="*/ 41447 w 607568"/>
                  <a:gd name="connsiteY75" fmla="*/ 130673 h 491771"/>
                  <a:gd name="connsiteX76" fmla="*/ 41824 w 607568"/>
                  <a:gd name="connsiteY76" fmla="*/ 130673 h 491771"/>
                  <a:gd name="connsiteX77" fmla="*/ 107100 w 607568"/>
                  <a:gd name="connsiteY77" fmla="*/ 66049 h 491771"/>
                  <a:gd name="connsiteX78" fmla="*/ 298626 w 607568"/>
                  <a:gd name="connsiteY78" fmla="*/ 0 h 491771"/>
                  <a:gd name="connsiteX79" fmla="*/ 315956 w 607568"/>
                  <a:gd name="connsiteY79" fmla="*/ 0 h 491771"/>
                  <a:gd name="connsiteX80" fmla="*/ 401854 w 607568"/>
                  <a:gd name="connsiteY80" fmla="*/ 85787 h 491771"/>
                  <a:gd name="connsiteX81" fmla="*/ 401854 w 607568"/>
                  <a:gd name="connsiteY81" fmla="*/ 95476 h 491771"/>
                  <a:gd name="connsiteX82" fmla="*/ 421633 w 607568"/>
                  <a:gd name="connsiteY82" fmla="*/ 138840 h 491771"/>
                  <a:gd name="connsiteX83" fmla="*/ 417960 w 607568"/>
                  <a:gd name="connsiteY83" fmla="*/ 149281 h 491771"/>
                  <a:gd name="connsiteX84" fmla="*/ 417112 w 607568"/>
                  <a:gd name="connsiteY84" fmla="*/ 151068 h 491771"/>
                  <a:gd name="connsiteX85" fmla="*/ 411273 w 607568"/>
                  <a:gd name="connsiteY85" fmla="*/ 159534 h 491771"/>
                  <a:gd name="connsiteX86" fmla="*/ 410896 w 607568"/>
                  <a:gd name="connsiteY86" fmla="*/ 159910 h 491771"/>
                  <a:gd name="connsiteX87" fmla="*/ 394037 w 607568"/>
                  <a:gd name="connsiteY87" fmla="*/ 169787 h 491771"/>
                  <a:gd name="connsiteX88" fmla="*/ 384900 w 607568"/>
                  <a:gd name="connsiteY88" fmla="*/ 189541 h 491771"/>
                  <a:gd name="connsiteX89" fmla="*/ 384712 w 607568"/>
                  <a:gd name="connsiteY89" fmla="*/ 189823 h 491771"/>
                  <a:gd name="connsiteX90" fmla="*/ 373316 w 607568"/>
                  <a:gd name="connsiteY90" fmla="*/ 207131 h 491771"/>
                  <a:gd name="connsiteX91" fmla="*/ 372750 w 607568"/>
                  <a:gd name="connsiteY91" fmla="*/ 207789 h 491771"/>
                  <a:gd name="connsiteX92" fmla="*/ 359847 w 607568"/>
                  <a:gd name="connsiteY92" fmla="*/ 222275 h 491771"/>
                  <a:gd name="connsiteX93" fmla="*/ 359188 w 607568"/>
                  <a:gd name="connsiteY93" fmla="*/ 222934 h 491771"/>
                  <a:gd name="connsiteX94" fmla="*/ 345154 w 607568"/>
                  <a:gd name="connsiteY94" fmla="*/ 234598 h 491771"/>
                  <a:gd name="connsiteX95" fmla="*/ 345625 w 607568"/>
                  <a:gd name="connsiteY95" fmla="*/ 236855 h 491771"/>
                  <a:gd name="connsiteX96" fmla="*/ 348639 w 607568"/>
                  <a:gd name="connsiteY96" fmla="*/ 235538 h 491771"/>
                  <a:gd name="connsiteX97" fmla="*/ 355514 w 607568"/>
                  <a:gd name="connsiteY97" fmla="*/ 234033 h 491771"/>
                  <a:gd name="connsiteX98" fmla="*/ 366628 w 607568"/>
                  <a:gd name="connsiteY98" fmla="*/ 237326 h 491771"/>
                  <a:gd name="connsiteX99" fmla="*/ 385371 w 607568"/>
                  <a:gd name="connsiteY99" fmla="*/ 249648 h 491771"/>
                  <a:gd name="connsiteX100" fmla="*/ 399876 w 607568"/>
                  <a:gd name="connsiteY100" fmla="*/ 279373 h 491771"/>
                  <a:gd name="connsiteX101" fmla="*/ 430016 w 607568"/>
                  <a:gd name="connsiteY101" fmla="*/ 289814 h 491771"/>
                  <a:gd name="connsiteX102" fmla="*/ 448382 w 607568"/>
                  <a:gd name="connsiteY102" fmla="*/ 316058 h 491771"/>
                  <a:gd name="connsiteX103" fmla="*/ 481630 w 607568"/>
                  <a:gd name="connsiteY103" fmla="*/ 424515 h 491771"/>
                  <a:gd name="connsiteX104" fmla="*/ 483891 w 607568"/>
                  <a:gd name="connsiteY104" fmla="*/ 436461 h 491771"/>
                  <a:gd name="connsiteX105" fmla="*/ 473718 w 607568"/>
                  <a:gd name="connsiteY105" fmla="*/ 470700 h 491771"/>
                  <a:gd name="connsiteX106" fmla="*/ 443956 w 607568"/>
                  <a:gd name="connsiteY106" fmla="*/ 490360 h 491771"/>
                  <a:gd name="connsiteX107" fmla="*/ 431805 w 607568"/>
                  <a:gd name="connsiteY107" fmla="*/ 491771 h 491771"/>
                  <a:gd name="connsiteX108" fmla="*/ 325375 w 607568"/>
                  <a:gd name="connsiteY108" fmla="*/ 491771 h 491771"/>
                  <a:gd name="connsiteX109" fmla="*/ 337430 w 607568"/>
                  <a:gd name="connsiteY109" fmla="*/ 415296 h 491771"/>
                  <a:gd name="connsiteX110" fmla="*/ 334605 w 607568"/>
                  <a:gd name="connsiteY110" fmla="*/ 389052 h 491771"/>
                  <a:gd name="connsiteX111" fmla="*/ 323962 w 607568"/>
                  <a:gd name="connsiteY111" fmla="*/ 360927 h 491771"/>
                  <a:gd name="connsiteX112" fmla="*/ 337430 w 607568"/>
                  <a:gd name="connsiteY112" fmla="*/ 347476 h 491771"/>
                  <a:gd name="connsiteX113" fmla="*/ 307196 w 607568"/>
                  <a:gd name="connsiteY113" fmla="*/ 317281 h 491771"/>
                  <a:gd name="connsiteX114" fmla="*/ 276868 w 607568"/>
                  <a:gd name="connsiteY114" fmla="*/ 347476 h 491771"/>
                  <a:gd name="connsiteX115" fmla="*/ 290337 w 607568"/>
                  <a:gd name="connsiteY115" fmla="*/ 360927 h 491771"/>
                  <a:gd name="connsiteX116" fmla="*/ 279694 w 607568"/>
                  <a:gd name="connsiteY116" fmla="*/ 389052 h 491771"/>
                  <a:gd name="connsiteX117" fmla="*/ 276963 w 607568"/>
                  <a:gd name="connsiteY117" fmla="*/ 415296 h 491771"/>
                  <a:gd name="connsiteX118" fmla="*/ 288736 w 607568"/>
                  <a:gd name="connsiteY118" fmla="*/ 491771 h 491771"/>
                  <a:gd name="connsiteX119" fmla="*/ 182493 w 607568"/>
                  <a:gd name="connsiteY119" fmla="*/ 491771 h 491771"/>
                  <a:gd name="connsiteX120" fmla="*/ 170437 w 607568"/>
                  <a:gd name="connsiteY120" fmla="*/ 490360 h 491771"/>
                  <a:gd name="connsiteX121" fmla="*/ 140675 w 607568"/>
                  <a:gd name="connsiteY121" fmla="*/ 470700 h 491771"/>
                  <a:gd name="connsiteX122" fmla="*/ 132669 w 607568"/>
                  <a:gd name="connsiteY122" fmla="*/ 424515 h 491771"/>
                  <a:gd name="connsiteX123" fmla="*/ 166011 w 607568"/>
                  <a:gd name="connsiteY123" fmla="*/ 316058 h 491771"/>
                  <a:gd name="connsiteX124" fmla="*/ 184377 w 607568"/>
                  <a:gd name="connsiteY124" fmla="*/ 289814 h 491771"/>
                  <a:gd name="connsiteX125" fmla="*/ 214517 w 607568"/>
                  <a:gd name="connsiteY125" fmla="*/ 279373 h 491771"/>
                  <a:gd name="connsiteX126" fmla="*/ 214517 w 607568"/>
                  <a:gd name="connsiteY126" fmla="*/ 279279 h 491771"/>
                  <a:gd name="connsiteX127" fmla="*/ 229022 w 607568"/>
                  <a:gd name="connsiteY127" fmla="*/ 249648 h 491771"/>
                  <a:gd name="connsiteX128" fmla="*/ 247765 w 607568"/>
                  <a:gd name="connsiteY128" fmla="*/ 237326 h 491771"/>
                  <a:gd name="connsiteX129" fmla="*/ 258879 w 607568"/>
                  <a:gd name="connsiteY129" fmla="*/ 234033 h 491771"/>
                  <a:gd name="connsiteX130" fmla="*/ 265754 w 607568"/>
                  <a:gd name="connsiteY130" fmla="*/ 235538 h 491771"/>
                  <a:gd name="connsiteX131" fmla="*/ 268768 w 607568"/>
                  <a:gd name="connsiteY131" fmla="*/ 236855 h 491771"/>
                  <a:gd name="connsiteX132" fmla="*/ 269239 w 607568"/>
                  <a:gd name="connsiteY132" fmla="*/ 234598 h 491771"/>
                  <a:gd name="connsiteX133" fmla="*/ 255205 w 607568"/>
                  <a:gd name="connsiteY133" fmla="*/ 222934 h 491771"/>
                  <a:gd name="connsiteX134" fmla="*/ 254546 w 607568"/>
                  <a:gd name="connsiteY134" fmla="*/ 222275 h 491771"/>
                  <a:gd name="connsiteX135" fmla="*/ 241548 w 607568"/>
                  <a:gd name="connsiteY135" fmla="*/ 207789 h 491771"/>
                  <a:gd name="connsiteX136" fmla="*/ 241077 w 607568"/>
                  <a:gd name="connsiteY136" fmla="*/ 207225 h 491771"/>
                  <a:gd name="connsiteX137" fmla="*/ 229681 w 607568"/>
                  <a:gd name="connsiteY137" fmla="*/ 189823 h 491771"/>
                  <a:gd name="connsiteX138" fmla="*/ 229493 w 607568"/>
                  <a:gd name="connsiteY138" fmla="*/ 189635 h 491771"/>
                  <a:gd name="connsiteX139" fmla="*/ 220356 w 607568"/>
                  <a:gd name="connsiteY139" fmla="*/ 169787 h 491771"/>
                  <a:gd name="connsiteX140" fmla="*/ 203497 w 607568"/>
                  <a:gd name="connsiteY140" fmla="*/ 159910 h 491771"/>
                  <a:gd name="connsiteX141" fmla="*/ 203120 w 607568"/>
                  <a:gd name="connsiteY141" fmla="*/ 159534 h 491771"/>
                  <a:gd name="connsiteX142" fmla="*/ 197281 w 607568"/>
                  <a:gd name="connsiteY142" fmla="*/ 151068 h 491771"/>
                  <a:gd name="connsiteX143" fmla="*/ 196433 w 607568"/>
                  <a:gd name="connsiteY143" fmla="*/ 149281 h 491771"/>
                  <a:gd name="connsiteX144" fmla="*/ 192666 w 607568"/>
                  <a:gd name="connsiteY144" fmla="*/ 138840 h 491771"/>
                  <a:gd name="connsiteX145" fmla="*/ 212727 w 607568"/>
                  <a:gd name="connsiteY145" fmla="*/ 95476 h 491771"/>
                  <a:gd name="connsiteX146" fmla="*/ 212727 w 607568"/>
                  <a:gd name="connsiteY146" fmla="*/ 85787 h 491771"/>
                  <a:gd name="connsiteX147" fmla="*/ 298626 w 607568"/>
                  <a:gd name="connsiteY147" fmla="*/ 0 h 491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</a:cxnLst>
                <a:rect l="l" t="t" r="r" b="b"/>
                <a:pathLst>
                  <a:path w="607568" h="491771">
                    <a:moveTo>
                      <a:pt x="355420" y="250307"/>
                    </a:moveTo>
                    <a:cubicBezTo>
                      <a:pt x="354290" y="250307"/>
                      <a:pt x="353160" y="250871"/>
                      <a:pt x="352312" y="251812"/>
                    </a:cubicBezTo>
                    <a:lnTo>
                      <a:pt x="321042" y="289814"/>
                    </a:lnTo>
                    <a:cubicBezTo>
                      <a:pt x="319723" y="291507"/>
                      <a:pt x="319912" y="293953"/>
                      <a:pt x="321513" y="295364"/>
                    </a:cubicBezTo>
                    <a:lnTo>
                      <a:pt x="369736" y="338257"/>
                    </a:lnTo>
                    <a:cubicBezTo>
                      <a:pt x="370396" y="338822"/>
                      <a:pt x="371149" y="339104"/>
                      <a:pt x="371997" y="339104"/>
                    </a:cubicBezTo>
                    <a:cubicBezTo>
                      <a:pt x="372374" y="339104"/>
                      <a:pt x="372750" y="339010"/>
                      <a:pt x="373127" y="338916"/>
                    </a:cubicBezTo>
                    <a:cubicBezTo>
                      <a:pt x="374257" y="338539"/>
                      <a:pt x="375105" y="337505"/>
                      <a:pt x="375293" y="336282"/>
                    </a:cubicBezTo>
                    <a:lnTo>
                      <a:pt x="383676" y="279467"/>
                    </a:lnTo>
                    <a:cubicBezTo>
                      <a:pt x="384618" y="273164"/>
                      <a:pt x="381792" y="266768"/>
                      <a:pt x="376424" y="263287"/>
                    </a:cubicBezTo>
                    <a:lnTo>
                      <a:pt x="357681" y="250965"/>
                    </a:lnTo>
                    <a:cubicBezTo>
                      <a:pt x="357021" y="250495"/>
                      <a:pt x="356174" y="250307"/>
                      <a:pt x="355420" y="250307"/>
                    </a:cubicBezTo>
                    <a:close/>
                    <a:moveTo>
                      <a:pt x="258879" y="250307"/>
                    </a:moveTo>
                    <a:cubicBezTo>
                      <a:pt x="258125" y="250307"/>
                      <a:pt x="257372" y="250495"/>
                      <a:pt x="256712" y="250965"/>
                    </a:cubicBezTo>
                    <a:lnTo>
                      <a:pt x="237969" y="263287"/>
                    </a:lnTo>
                    <a:cubicBezTo>
                      <a:pt x="232601" y="266768"/>
                      <a:pt x="229775" y="273164"/>
                      <a:pt x="230717" y="279467"/>
                    </a:cubicBezTo>
                    <a:lnTo>
                      <a:pt x="239100" y="336282"/>
                    </a:lnTo>
                    <a:cubicBezTo>
                      <a:pt x="239288" y="337505"/>
                      <a:pt x="240136" y="338539"/>
                      <a:pt x="241266" y="338916"/>
                    </a:cubicBezTo>
                    <a:cubicBezTo>
                      <a:pt x="241643" y="339010"/>
                      <a:pt x="242019" y="339104"/>
                      <a:pt x="242396" y="339104"/>
                    </a:cubicBezTo>
                    <a:cubicBezTo>
                      <a:pt x="243244" y="339104"/>
                      <a:pt x="243997" y="338822"/>
                      <a:pt x="244657" y="338257"/>
                    </a:cubicBezTo>
                    <a:lnTo>
                      <a:pt x="292880" y="295364"/>
                    </a:lnTo>
                    <a:cubicBezTo>
                      <a:pt x="294481" y="293953"/>
                      <a:pt x="294670" y="291507"/>
                      <a:pt x="293351" y="289814"/>
                    </a:cubicBezTo>
                    <a:lnTo>
                      <a:pt x="261987" y="251812"/>
                    </a:lnTo>
                    <a:cubicBezTo>
                      <a:pt x="261233" y="250871"/>
                      <a:pt x="260103" y="250307"/>
                      <a:pt x="258879" y="250307"/>
                    </a:cubicBezTo>
                    <a:close/>
                    <a:moveTo>
                      <a:pt x="500465" y="66049"/>
                    </a:moveTo>
                    <a:cubicBezTo>
                      <a:pt x="548129" y="66049"/>
                      <a:pt x="562447" y="93516"/>
                      <a:pt x="565743" y="130673"/>
                    </a:cubicBezTo>
                    <a:cubicBezTo>
                      <a:pt x="565932" y="130673"/>
                      <a:pt x="566026" y="130673"/>
                      <a:pt x="566120" y="130673"/>
                    </a:cubicBezTo>
                    <a:cubicBezTo>
                      <a:pt x="577141" y="133118"/>
                      <a:pt x="583358" y="146664"/>
                      <a:pt x="580250" y="160962"/>
                    </a:cubicBezTo>
                    <a:cubicBezTo>
                      <a:pt x="577706" y="172532"/>
                      <a:pt x="569700" y="180904"/>
                      <a:pt x="560939" y="182503"/>
                    </a:cubicBezTo>
                    <a:cubicBezTo>
                      <a:pt x="554628" y="199529"/>
                      <a:pt x="543796" y="214016"/>
                      <a:pt x="531927" y="223799"/>
                    </a:cubicBezTo>
                    <a:cubicBezTo>
                      <a:pt x="528913" y="226338"/>
                      <a:pt x="527500" y="230383"/>
                      <a:pt x="528253" y="234240"/>
                    </a:cubicBezTo>
                    <a:lnTo>
                      <a:pt x="530797" y="246281"/>
                    </a:lnTo>
                    <a:cubicBezTo>
                      <a:pt x="532304" y="253806"/>
                      <a:pt x="538238" y="259732"/>
                      <a:pt x="545868" y="261143"/>
                    </a:cubicBezTo>
                    <a:lnTo>
                      <a:pt x="558961" y="263777"/>
                    </a:lnTo>
                    <a:cubicBezTo>
                      <a:pt x="578366" y="267634"/>
                      <a:pt x="593437" y="282684"/>
                      <a:pt x="597299" y="301968"/>
                    </a:cubicBezTo>
                    <a:lnTo>
                      <a:pt x="607002" y="350788"/>
                    </a:lnTo>
                    <a:cubicBezTo>
                      <a:pt x="608697" y="358972"/>
                      <a:pt x="606531" y="367438"/>
                      <a:pt x="601256" y="373835"/>
                    </a:cubicBezTo>
                    <a:cubicBezTo>
                      <a:pt x="595981" y="380325"/>
                      <a:pt x="588068" y="384088"/>
                      <a:pt x="579685" y="384088"/>
                    </a:cubicBezTo>
                    <a:lnTo>
                      <a:pt x="490386" y="384088"/>
                    </a:lnTo>
                    <a:lnTo>
                      <a:pt x="467685" y="310058"/>
                    </a:lnTo>
                    <a:cubicBezTo>
                      <a:pt x="461845" y="291150"/>
                      <a:pt x="448563" y="276194"/>
                      <a:pt x="431702" y="267445"/>
                    </a:cubicBezTo>
                    <a:cubicBezTo>
                      <a:pt x="434999" y="265940"/>
                      <a:pt x="438295" y="264529"/>
                      <a:pt x="441969" y="263777"/>
                    </a:cubicBezTo>
                    <a:lnTo>
                      <a:pt x="455157" y="261237"/>
                    </a:lnTo>
                    <a:cubicBezTo>
                      <a:pt x="462692" y="259732"/>
                      <a:pt x="468627" y="253806"/>
                      <a:pt x="470228" y="246281"/>
                    </a:cubicBezTo>
                    <a:lnTo>
                      <a:pt x="472677" y="234240"/>
                    </a:lnTo>
                    <a:cubicBezTo>
                      <a:pt x="473525" y="230383"/>
                      <a:pt x="472112" y="226338"/>
                      <a:pt x="469098" y="223893"/>
                    </a:cubicBezTo>
                    <a:cubicBezTo>
                      <a:pt x="457229" y="214016"/>
                      <a:pt x="446302" y="199529"/>
                      <a:pt x="439991" y="182503"/>
                    </a:cubicBezTo>
                    <a:cubicBezTo>
                      <a:pt x="434716" y="181563"/>
                      <a:pt x="429818" y="177894"/>
                      <a:pt x="426144" y="172720"/>
                    </a:cubicBezTo>
                    <a:cubicBezTo>
                      <a:pt x="433303" y="164725"/>
                      <a:pt x="438861" y="154754"/>
                      <a:pt x="441404" y="143278"/>
                    </a:cubicBezTo>
                    <a:cubicBezTo>
                      <a:pt x="444324" y="130485"/>
                      <a:pt x="443476" y="118068"/>
                      <a:pt x="439708" y="107438"/>
                    </a:cubicBezTo>
                    <a:cubicBezTo>
                      <a:pt x="447244" y="82699"/>
                      <a:pt x="464200" y="66049"/>
                      <a:pt x="500465" y="66049"/>
                    </a:cubicBezTo>
                    <a:close/>
                    <a:moveTo>
                      <a:pt x="107100" y="66049"/>
                    </a:moveTo>
                    <a:cubicBezTo>
                      <a:pt x="151561" y="66049"/>
                      <a:pt x="166820" y="90130"/>
                      <a:pt x="171341" y="123618"/>
                    </a:cubicBezTo>
                    <a:cubicBezTo>
                      <a:pt x="170965" y="129920"/>
                      <a:pt x="171436" y="136505"/>
                      <a:pt x="172849" y="143278"/>
                    </a:cubicBezTo>
                    <a:cubicBezTo>
                      <a:pt x="174921" y="152590"/>
                      <a:pt x="178971" y="161056"/>
                      <a:pt x="184246" y="168205"/>
                    </a:cubicBezTo>
                    <a:cubicBezTo>
                      <a:pt x="180573" y="175919"/>
                      <a:pt x="174356" y="181281"/>
                      <a:pt x="167574" y="182503"/>
                    </a:cubicBezTo>
                    <a:cubicBezTo>
                      <a:pt x="161263" y="199529"/>
                      <a:pt x="150336" y="214016"/>
                      <a:pt x="138468" y="223799"/>
                    </a:cubicBezTo>
                    <a:cubicBezTo>
                      <a:pt x="135453" y="226338"/>
                      <a:pt x="134040" y="230383"/>
                      <a:pt x="134794" y="234240"/>
                    </a:cubicBezTo>
                    <a:lnTo>
                      <a:pt x="137337" y="246281"/>
                    </a:lnTo>
                    <a:cubicBezTo>
                      <a:pt x="138939" y="253806"/>
                      <a:pt x="144873" y="259732"/>
                      <a:pt x="152408" y="261143"/>
                    </a:cubicBezTo>
                    <a:lnTo>
                      <a:pt x="165596" y="263777"/>
                    </a:lnTo>
                    <a:cubicBezTo>
                      <a:pt x="170494" y="264812"/>
                      <a:pt x="175203" y="266505"/>
                      <a:pt x="179442" y="268856"/>
                    </a:cubicBezTo>
                    <a:cubicBezTo>
                      <a:pt x="164088" y="277793"/>
                      <a:pt x="152126" y="292279"/>
                      <a:pt x="146662" y="310058"/>
                    </a:cubicBezTo>
                    <a:lnTo>
                      <a:pt x="123867" y="384088"/>
                    </a:lnTo>
                    <a:lnTo>
                      <a:pt x="27883" y="384088"/>
                    </a:lnTo>
                    <a:cubicBezTo>
                      <a:pt x="19499" y="384088"/>
                      <a:pt x="11587" y="380325"/>
                      <a:pt x="6312" y="373835"/>
                    </a:cubicBezTo>
                    <a:cubicBezTo>
                      <a:pt x="1037" y="367438"/>
                      <a:pt x="-1129" y="358972"/>
                      <a:pt x="566" y="350788"/>
                    </a:cubicBezTo>
                    <a:lnTo>
                      <a:pt x="10268" y="301968"/>
                    </a:lnTo>
                    <a:cubicBezTo>
                      <a:pt x="14130" y="282684"/>
                      <a:pt x="29202" y="267634"/>
                      <a:pt x="48606" y="263777"/>
                    </a:cubicBezTo>
                    <a:lnTo>
                      <a:pt x="61699" y="261237"/>
                    </a:lnTo>
                    <a:cubicBezTo>
                      <a:pt x="69328" y="259732"/>
                      <a:pt x="75263" y="253806"/>
                      <a:pt x="76770" y="246281"/>
                    </a:cubicBezTo>
                    <a:lnTo>
                      <a:pt x="79313" y="234240"/>
                    </a:lnTo>
                    <a:cubicBezTo>
                      <a:pt x="80067" y="230383"/>
                      <a:pt x="78654" y="226338"/>
                      <a:pt x="75639" y="223893"/>
                    </a:cubicBezTo>
                    <a:cubicBezTo>
                      <a:pt x="63771" y="214016"/>
                      <a:pt x="52939" y="199623"/>
                      <a:pt x="46628" y="182503"/>
                    </a:cubicBezTo>
                    <a:cubicBezTo>
                      <a:pt x="37867" y="180904"/>
                      <a:pt x="29861" y="172532"/>
                      <a:pt x="27318" y="160962"/>
                    </a:cubicBezTo>
                    <a:cubicBezTo>
                      <a:pt x="24115" y="146664"/>
                      <a:pt x="30426" y="133118"/>
                      <a:pt x="41447" y="130673"/>
                    </a:cubicBezTo>
                    <a:cubicBezTo>
                      <a:pt x="41541" y="130673"/>
                      <a:pt x="41729" y="130673"/>
                      <a:pt x="41824" y="130673"/>
                    </a:cubicBezTo>
                    <a:cubicBezTo>
                      <a:pt x="45403" y="93516"/>
                      <a:pt x="60192" y="66049"/>
                      <a:pt x="107100" y="66049"/>
                    </a:cubicBezTo>
                    <a:close/>
                    <a:moveTo>
                      <a:pt x="298626" y="0"/>
                    </a:moveTo>
                    <a:lnTo>
                      <a:pt x="315956" y="0"/>
                    </a:lnTo>
                    <a:cubicBezTo>
                      <a:pt x="363426" y="0"/>
                      <a:pt x="401854" y="38378"/>
                      <a:pt x="401854" y="85787"/>
                    </a:cubicBezTo>
                    <a:lnTo>
                      <a:pt x="401854" y="95476"/>
                    </a:lnTo>
                    <a:cubicBezTo>
                      <a:pt x="417301" y="99238"/>
                      <a:pt x="426154" y="118522"/>
                      <a:pt x="421633" y="138840"/>
                    </a:cubicBezTo>
                    <a:cubicBezTo>
                      <a:pt x="420880" y="142602"/>
                      <a:pt x="419467" y="146083"/>
                      <a:pt x="417960" y="149281"/>
                    </a:cubicBezTo>
                    <a:cubicBezTo>
                      <a:pt x="417677" y="149939"/>
                      <a:pt x="417395" y="150504"/>
                      <a:pt x="417112" y="151068"/>
                    </a:cubicBezTo>
                    <a:cubicBezTo>
                      <a:pt x="415417" y="154172"/>
                      <a:pt x="413533" y="157088"/>
                      <a:pt x="411273" y="159534"/>
                    </a:cubicBezTo>
                    <a:cubicBezTo>
                      <a:pt x="411179" y="159628"/>
                      <a:pt x="410990" y="159816"/>
                      <a:pt x="410896" y="159910"/>
                    </a:cubicBezTo>
                    <a:cubicBezTo>
                      <a:pt x="406092" y="165084"/>
                      <a:pt x="400159" y="168658"/>
                      <a:pt x="394037" y="169787"/>
                    </a:cubicBezTo>
                    <a:cubicBezTo>
                      <a:pt x="391494" y="176654"/>
                      <a:pt x="388385" y="183332"/>
                      <a:pt x="384900" y="189541"/>
                    </a:cubicBezTo>
                    <a:cubicBezTo>
                      <a:pt x="384806" y="189635"/>
                      <a:pt x="384806" y="189729"/>
                      <a:pt x="384712" y="189823"/>
                    </a:cubicBezTo>
                    <a:cubicBezTo>
                      <a:pt x="381227" y="196031"/>
                      <a:pt x="377460" y="201769"/>
                      <a:pt x="373316" y="207131"/>
                    </a:cubicBezTo>
                    <a:cubicBezTo>
                      <a:pt x="373127" y="207413"/>
                      <a:pt x="372939" y="207601"/>
                      <a:pt x="372750" y="207789"/>
                    </a:cubicBezTo>
                    <a:cubicBezTo>
                      <a:pt x="368700" y="213057"/>
                      <a:pt x="364368" y="217948"/>
                      <a:pt x="359847" y="222275"/>
                    </a:cubicBezTo>
                    <a:cubicBezTo>
                      <a:pt x="359658" y="222463"/>
                      <a:pt x="359376" y="222651"/>
                      <a:pt x="359188" y="222934"/>
                    </a:cubicBezTo>
                    <a:cubicBezTo>
                      <a:pt x="354667" y="227261"/>
                      <a:pt x="349957" y="231211"/>
                      <a:pt x="345154" y="234598"/>
                    </a:cubicBezTo>
                    <a:lnTo>
                      <a:pt x="345625" y="236855"/>
                    </a:lnTo>
                    <a:cubicBezTo>
                      <a:pt x="346567" y="236385"/>
                      <a:pt x="347603" y="235915"/>
                      <a:pt x="348639" y="235538"/>
                    </a:cubicBezTo>
                    <a:cubicBezTo>
                      <a:pt x="350899" y="234786"/>
                      <a:pt x="353065" y="234033"/>
                      <a:pt x="355514" y="234033"/>
                    </a:cubicBezTo>
                    <a:cubicBezTo>
                      <a:pt x="359470" y="234033"/>
                      <a:pt x="363238" y="235162"/>
                      <a:pt x="366628" y="237326"/>
                    </a:cubicBezTo>
                    <a:cubicBezTo>
                      <a:pt x="366628" y="237326"/>
                      <a:pt x="380756" y="246450"/>
                      <a:pt x="385371" y="249648"/>
                    </a:cubicBezTo>
                    <a:cubicBezTo>
                      <a:pt x="401854" y="261030"/>
                      <a:pt x="399876" y="279373"/>
                      <a:pt x="399876" y="279373"/>
                    </a:cubicBezTo>
                    <a:cubicBezTo>
                      <a:pt x="410990" y="279655"/>
                      <a:pt x="421822" y="283041"/>
                      <a:pt x="430016" y="289814"/>
                    </a:cubicBezTo>
                    <a:cubicBezTo>
                      <a:pt x="445180" y="302324"/>
                      <a:pt x="447535" y="313330"/>
                      <a:pt x="448382" y="316058"/>
                    </a:cubicBezTo>
                    <a:lnTo>
                      <a:pt x="481630" y="424515"/>
                    </a:lnTo>
                    <a:cubicBezTo>
                      <a:pt x="482855" y="428371"/>
                      <a:pt x="483608" y="432416"/>
                      <a:pt x="483891" y="436461"/>
                    </a:cubicBezTo>
                    <a:cubicBezTo>
                      <a:pt x="484644" y="448595"/>
                      <a:pt x="481159" y="460730"/>
                      <a:pt x="473718" y="470700"/>
                    </a:cubicBezTo>
                    <a:cubicBezTo>
                      <a:pt x="466372" y="480671"/>
                      <a:pt x="455823" y="487538"/>
                      <a:pt x="443956" y="490360"/>
                    </a:cubicBezTo>
                    <a:cubicBezTo>
                      <a:pt x="440000" y="491301"/>
                      <a:pt x="435950" y="491771"/>
                      <a:pt x="431805" y="491771"/>
                    </a:cubicBezTo>
                    <a:lnTo>
                      <a:pt x="325375" y="491771"/>
                    </a:lnTo>
                    <a:lnTo>
                      <a:pt x="337430" y="415296"/>
                    </a:lnTo>
                    <a:cubicBezTo>
                      <a:pt x="338749" y="406454"/>
                      <a:pt x="337807" y="397424"/>
                      <a:pt x="334605" y="389052"/>
                    </a:cubicBezTo>
                    <a:lnTo>
                      <a:pt x="323962" y="360927"/>
                    </a:lnTo>
                    <a:lnTo>
                      <a:pt x="337430" y="347476"/>
                    </a:lnTo>
                    <a:lnTo>
                      <a:pt x="307196" y="317281"/>
                    </a:lnTo>
                    <a:lnTo>
                      <a:pt x="276868" y="347476"/>
                    </a:lnTo>
                    <a:lnTo>
                      <a:pt x="290337" y="360927"/>
                    </a:lnTo>
                    <a:lnTo>
                      <a:pt x="279694" y="389052"/>
                    </a:lnTo>
                    <a:cubicBezTo>
                      <a:pt x="276586" y="397424"/>
                      <a:pt x="275644" y="406454"/>
                      <a:pt x="276963" y="415296"/>
                    </a:cubicBezTo>
                    <a:lnTo>
                      <a:pt x="288736" y="491771"/>
                    </a:lnTo>
                    <a:lnTo>
                      <a:pt x="182493" y="491771"/>
                    </a:lnTo>
                    <a:cubicBezTo>
                      <a:pt x="178443" y="491771"/>
                      <a:pt x="174299" y="491301"/>
                      <a:pt x="170437" y="490360"/>
                    </a:cubicBezTo>
                    <a:cubicBezTo>
                      <a:pt x="158570" y="487538"/>
                      <a:pt x="148021" y="480671"/>
                      <a:pt x="140675" y="470700"/>
                    </a:cubicBezTo>
                    <a:cubicBezTo>
                      <a:pt x="130785" y="457343"/>
                      <a:pt x="127865" y="440223"/>
                      <a:pt x="132669" y="424515"/>
                    </a:cubicBezTo>
                    <a:lnTo>
                      <a:pt x="166011" y="316058"/>
                    </a:lnTo>
                    <a:cubicBezTo>
                      <a:pt x="166858" y="313330"/>
                      <a:pt x="170908" y="300631"/>
                      <a:pt x="184377" y="289814"/>
                    </a:cubicBezTo>
                    <a:cubicBezTo>
                      <a:pt x="192666" y="283229"/>
                      <a:pt x="203403" y="279655"/>
                      <a:pt x="214517" y="279373"/>
                    </a:cubicBezTo>
                    <a:lnTo>
                      <a:pt x="214517" y="279279"/>
                    </a:lnTo>
                    <a:cubicBezTo>
                      <a:pt x="214140" y="273447"/>
                      <a:pt x="211880" y="260654"/>
                      <a:pt x="229022" y="249648"/>
                    </a:cubicBezTo>
                    <a:cubicBezTo>
                      <a:pt x="233731" y="246638"/>
                      <a:pt x="247765" y="237326"/>
                      <a:pt x="247765" y="237326"/>
                    </a:cubicBezTo>
                    <a:cubicBezTo>
                      <a:pt x="251061" y="235162"/>
                      <a:pt x="254923" y="234033"/>
                      <a:pt x="258879" y="234033"/>
                    </a:cubicBezTo>
                    <a:cubicBezTo>
                      <a:pt x="261328" y="234033"/>
                      <a:pt x="263494" y="234786"/>
                      <a:pt x="265754" y="235538"/>
                    </a:cubicBezTo>
                    <a:cubicBezTo>
                      <a:pt x="266790" y="236009"/>
                      <a:pt x="267826" y="236385"/>
                      <a:pt x="268768" y="236855"/>
                    </a:cubicBezTo>
                    <a:lnTo>
                      <a:pt x="269239" y="234598"/>
                    </a:lnTo>
                    <a:cubicBezTo>
                      <a:pt x="264436" y="231211"/>
                      <a:pt x="259726" y="227261"/>
                      <a:pt x="255205" y="222934"/>
                    </a:cubicBezTo>
                    <a:cubicBezTo>
                      <a:pt x="254923" y="222651"/>
                      <a:pt x="254735" y="222463"/>
                      <a:pt x="254546" y="222275"/>
                    </a:cubicBezTo>
                    <a:cubicBezTo>
                      <a:pt x="250025" y="217948"/>
                      <a:pt x="245693" y="213057"/>
                      <a:pt x="241548" y="207789"/>
                    </a:cubicBezTo>
                    <a:cubicBezTo>
                      <a:pt x="241454" y="207601"/>
                      <a:pt x="241266" y="207413"/>
                      <a:pt x="241077" y="207225"/>
                    </a:cubicBezTo>
                    <a:cubicBezTo>
                      <a:pt x="236933" y="201769"/>
                      <a:pt x="233072" y="196031"/>
                      <a:pt x="229681" y="189823"/>
                    </a:cubicBezTo>
                    <a:cubicBezTo>
                      <a:pt x="229587" y="189729"/>
                      <a:pt x="229587" y="189635"/>
                      <a:pt x="229493" y="189635"/>
                    </a:cubicBezTo>
                    <a:cubicBezTo>
                      <a:pt x="226008" y="183332"/>
                      <a:pt x="222899" y="176654"/>
                      <a:pt x="220356" y="169787"/>
                    </a:cubicBezTo>
                    <a:cubicBezTo>
                      <a:pt x="214140" y="168658"/>
                      <a:pt x="208301" y="165084"/>
                      <a:pt x="203497" y="159910"/>
                    </a:cubicBezTo>
                    <a:cubicBezTo>
                      <a:pt x="203309" y="159722"/>
                      <a:pt x="203214" y="159628"/>
                      <a:pt x="203120" y="159534"/>
                    </a:cubicBezTo>
                    <a:cubicBezTo>
                      <a:pt x="200860" y="157088"/>
                      <a:pt x="198976" y="154172"/>
                      <a:pt x="197281" y="151068"/>
                    </a:cubicBezTo>
                    <a:cubicBezTo>
                      <a:pt x="196998" y="150504"/>
                      <a:pt x="196716" y="149939"/>
                      <a:pt x="196433" y="149281"/>
                    </a:cubicBezTo>
                    <a:cubicBezTo>
                      <a:pt x="194832" y="146083"/>
                      <a:pt x="193513" y="142602"/>
                      <a:pt x="192666" y="138840"/>
                    </a:cubicBezTo>
                    <a:cubicBezTo>
                      <a:pt x="188145" y="118428"/>
                      <a:pt x="197092" y="99050"/>
                      <a:pt x="212727" y="95476"/>
                    </a:cubicBezTo>
                    <a:lnTo>
                      <a:pt x="212727" y="85787"/>
                    </a:lnTo>
                    <a:cubicBezTo>
                      <a:pt x="212727" y="38378"/>
                      <a:pt x="251155" y="0"/>
                      <a:pt x="29862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sp>
          <p:nvSpPr>
            <p:cNvPr id="27" name="iśļïḓê">
              <a:extLst>
                <a:ext uri="{FF2B5EF4-FFF2-40B4-BE49-F238E27FC236}">
                  <a16:creationId xmlns:a16="http://schemas.microsoft.com/office/drawing/2014/main" id="{C99A0F8A-1533-4B82-9ACF-F4617AA0F004}"/>
                </a:ext>
              </a:extLst>
            </p:cNvPr>
            <p:cNvSpPr/>
            <p:nvPr/>
          </p:nvSpPr>
          <p:spPr>
            <a:xfrm>
              <a:off x="3677138" y="1819275"/>
              <a:ext cx="535588" cy="587388"/>
            </a:xfrm>
            <a:custGeom>
              <a:avLst/>
              <a:gdLst>
                <a:gd name="connsiteX0" fmla="*/ 314616 w 554856"/>
                <a:gd name="connsiteY0" fmla="*/ 256070 h 608519"/>
                <a:gd name="connsiteX1" fmla="*/ 262711 w 554856"/>
                <a:gd name="connsiteY1" fmla="*/ 307611 h 608519"/>
                <a:gd name="connsiteX2" fmla="*/ 241014 w 554856"/>
                <a:gd name="connsiteY2" fmla="*/ 285856 h 608519"/>
                <a:gd name="connsiteX3" fmla="*/ 218289 w 554856"/>
                <a:gd name="connsiteY3" fmla="*/ 308265 h 608519"/>
                <a:gd name="connsiteX4" fmla="*/ 239986 w 554856"/>
                <a:gd name="connsiteY4" fmla="*/ 330020 h 608519"/>
                <a:gd name="connsiteX5" fmla="*/ 262618 w 554856"/>
                <a:gd name="connsiteY5" fmla="*/ 352803 h 608519"/>
                <a:gd name="connsiteX6" fmla="*/ 285250 w 554856"/>
                <a:gd name="connsiteY6" fmla="*/ 330300 h 608519"/>
                <a:gd name="connsiteX7" fmla="*/ 337155 w 554856"/>
                <a:gd name="connsiteY7" fmla="*/ 278760 h 608519"/>
                <a:gd name="connsiteX8" fmla="*/ 261963 w 554856"/>
                <a:gd name="connsiteY8" fmla="*/ 129646 h 608519"/>
                <a:gd name="connsiteX9" fmla="*/ 293387 w 554856"/>
                <a:gd name="connsiteY9" fmla="*/ 129646 h 608519"/>
                <a:gd name="connsiteX10" fmla="*/ 304983 w 554856"/>
                <a:gd name="connsiteY10" fmla="*/ 141224 h 608519"/>
                <a:gd name="connsiteX11" fmla="*/ 304983 w 554856"/>
                <a:gd name="connsiteY11" fmla="*/ 167368 h 608519"/>
                <a:gd name="connsiteX12" fmla="*/ 355485 w 554856"/>
                <a:gd name="connsiteY12" fmla="*/ 188283 h 608519"/>
                <a:gd name="connsiteX13" fmla="*/ 373909 w 554856"/>
                <a:gd name="connsiteY13" fmla="*/ 169796 h 608519"/>
                <a:gd name="connsiteX14" fmla="*/ 390275 w 554856"/>
                <a:gd name="connsiteY14" fmla="*/ 169796 h 608519"/>
                <a:gd name="connsiteX15" fmla="*/ 412440 w 554856"/>
                <a:gd name="connsiteY15" fmla="*/ 192018 h 608519"/>
                <a:gd name="connsiteX16" fmla="*/ 412440 w 554856"/>
                <a:gd name="connsiteY16" fmla="*/ 208264 h 608519"/>
                <a:gd name="connsiteX17" fmla="*/ 394016 w 554856"/>
                <a:gd name="connsiteY17" fmla="*/ 226752 h 608519"/>
                <a:gd name="connsiteX18" fmla="*/ 414965 w 554856"/>
                <a:gd name="connsiteY18" fmla="*/ 277172 h 608519"/>
                <a:gd name="connsiteX19" fmla="*/ 441151 w 554856"/>
                <a:gd name="connsiteY19" fmla="*/ 277172 h 608519"/>
                <a:gd name="connsiteX20" fmla="*/ 452748 w 554856"/>
                <a:gd name="connsiteY20" fmla="*/ 288750 h 608519"/>
                <a:gd name="connsiteX21" fmla="*/ 452748 w 554856"/>
                <a:gd name="connsiteY21" fmla="*/ 320123 h 608519"/>
                <a:gd name="connsiteX22" fmla="*/ 441151 w 554856"/>
                <a:gd name="connsiteY22" fmla="*/ 331701 h 608519"/>
                <a:gd name="connsiteX23" fmla="*/ 414965 w 554856"/>
                <a:gd name="connsiteY23" fmla="*/ 331701 h 608519"/>
                <a:gd name="connsiteX24" fmla="*/ 394016 w 554856"/>
                <a:gd name="connsiteY24" fmla="*/ 382121 h 608519"/>
                <a:gd name="connsiteX25" fmla="*/ 412440 w 554856"/>
                <a:gd name="connsiteY25" fmla="*/ 400515 h 608519"/>
                <a:gd name="connsiteX26" fmla="*/ 412440 w 554856"/>
                <a:gd name="connsiteY26" fmla="*/ 416855 h 608519"/>
                <a:gd name="connsiteX27" fmla="*/ 390275 w 554856"/>
                <a:gd name="connsiteY27" fmla="*/ 438984 h 608519"/>
                <a:gd name="connsiteX28" fmla="*/ 373909 w 554856"/>
                <a:gd name="connsiteY28" fmla="*/ 438984 h 608519"/>
                <a:gd name="connsiteX29" fmla="*/ 355485 w 554856"/>
                <a:gd name="connsiteY29" fmla="*/ 420590 h 608519"/>
                <a:gd name="connsiteX30" fmla="*/ 304983 w 554856"/>
                <a:gd name="connsiteY30" fmla="*/ 441505 h 608519"/>
                <a:gd name="connsiteX31" fmla="*/ 304983 w 554856"/>
                <a:gd name="connsiteY31" fmla="*/ 467649 h 608519"/>
                <a:gd name="connsiteX32" fmla="*/ 293387 w 554856"/>
                <a:gd name="connsiteY32" fmla="*/ 479227 h 608519"/>
                <a:gd name="connsiteX33" fmla="*/ 261963 w 554856"/>
                <a:gd name="connsiteY33" fmla="*/ 479227 h 608519"/>
                <a:gd name="connsiteX34" fmla="*/ 250367 w 554856"/>
                <a:gd name="connsiteY34" fmla="*/ 467649 h 608519"/>
                <a:gd name="connsiteX35" fmla="*/ 250367 w 554856"/>
                <a:gd name="connsiteY35" fmla="*/ 441505 h 608519"/>
                <a:gd name="connsiteX36" fmla="*/ 199865 w 554856"/>
                <a:gd name="connsiteY36" fmla="*/ 420590 h 608519"/>
                <a:gd name="connsiteX37" fmla="*/ 181441 w 554856"/>
                <a:gd name="connsiteY37" fmla="*/ 438984 h 608519"/>
                <a:gd name="connsiteX38" fmla="*/ 165075 w 554856"/>
                <a:gd name="connsiteY38" fmla="*/ 438984 h 608519"/>
                <a:gd name="connsiteX39" fmla="*/ 142910 w 554856"/>
                <a:gd name="connsiteY39" fmla="*/ 416855 h 608519"/>
                <a:gd name="connsiteX40" fmla="*/ 142910 w 554856"/>
                <a:gd name="connsiteY40" fmla="*/ 400515 h 608519"/>
                <a:gd name="connsiteX41" fmla="*/ 161334 w 554856"/>
                <a:gd name="connsiteY41" fmla="*/ 382121 h 608519"/>
                <a:gd name="connsiteX42" fmla="*/ 140385 w 554856"/>
                <a:gd name="connsiteY42" fmla="*/ 331701 h 608519"/>
                <a:gd name="connsiteX43" fmla="*/ 114199 w 554856"/>
                <a:gd name="connsiteY43" fmla="*/ 331701 h 608519"/>
                <a:gd name="connsiteX44" fmla="*/ 102602 w 554856"/>
                <a:gd name="connsiteY44" fmla="*/ 320123 h 608519"/>
                <a:gd name="connsiteX45" fmla="*/ 102602 w 554856"/>
                <a:gd name="connsiteY45" fmla="*/ 288750 h 608519"/>
                <a:gd name="connsiteX46" fmla="*/ 114199 w 554856"/>
                <a:gd name="connsiteY46" fmla="*/ 277172 h 608519"/>
                <a:gd name="connsiteX47" fmla="*/ 140385 w 554856"/>
                <a:gd name="connsiteY47" fmla="*/ 277172 h 608519"/>
                <a:gd name="connsiteX48" fmla="*/ 161334 w 554856"/>
                <a:gd name="connsiteY48" fmla="*/ 226752 h 608519"/>
                <a:gd name="connsiteX49" fmla="*/ 142910 w 554856"/>
                <a:gd name="connsiteY49" fmla="*/ 208264 h 608519"/>
                <a:gd name="connsiteX50" fmla="*/ 142910 w 554856"/>
                <a:gd name="connsiteY50" fmla="*/ 192018 h 608519"/>
                <a:gd name="connsiteX51" fmla="*/ 165075 w 554856"/>
                <a:gd name="connsiteY51" fmla="*/ 169796 h 608519"/>
                <a:gd name="connsiteX52" fmla="*/ 181441 w 554856"/>
                <a:gd name="connsiteY52" fmla="*/ 169796 h 608519"/>
                <a:gd name="connsiteX53" fmla="*/ 199865 w 554856"/>
                <a:gd name="connsiteY53" fmla="*/ 188283 h 608519"/>
                <a:gd name="connsiteX54" fmla="*/ 250367 w 554856"/>
                <a:gd name="connsiteY54" fmla="*/ 167368 h 608519"/>
                <a:gd name="connsiteX55" fmla="*/ 250367 w 554856"/>
                <a:gd name="connsiteY55" fmla="*/ 141224 h 608519"/>
                <a:gd name="connsiteX56" fmla="*/ 261963 w 554856"/>
                <a:gd name="connsiteY56" fmla="*/ 129646 h 608519"/>
                <a:gd name="connsiteX57" fmla="*/ 440285 w 554856"/>
                <a:gd name="connsiteY57" fmla="*/ 80038 h 608519"/>
                <a:gd name="connsiteX58" fmla="*/ 554856 w 554856"/>
                <a:gd name="connsiteY58" fmla="*/ 304248 h 608519"/>
                <a:gd name="connsiteX59" fmla="*/ 277361 w 554856"/>
                <a:gd name="connsiteY59" fmla="*/ 581312 h 608519"/>
                <a:gd name="connsiteX60" fmla="*/ 277361 w 554856"/>
                <a:gd name="connsiteY60" fmla="*/ 605311 h 608519"/>
                <a:gd name="connsiteX61" fmla="*/ 272404 w 554856"/>
                <a:gd name="connsiteY61" fmla="*/ 607926 h 608519"/>
                <a:gd name="connsiteX62" fmla="*/ 207216 w 554856"/>
                <a:gd name="connsiteY62" fmla="*/ 563289 h 608519"/>
                <a:gd name="connsiteX63" fmla="*/ 207216 w 554856"/>
                <a:gd name="connsiteY63" fmla="*/ 558060 h 608519"/>
                <a:gd name="connsiteX64" fmla="*/ 272404 w 554856"/>
                <a:gd name="connsiteY64" fmla="*/ 513330 h 608519"/>
                <a:gd name="connsiteX65" fmla="*/ 277361 w 554856"/>
                <a:gd name="connsiteY65" fmla="*/ 515945 h 608519"/>
                <a:gd name="connsiteX66" fmla="*/ 277361 w 554856"/>
                <a:gd name="connsiteY66" fmla="*/ 539944 h 608519"/>
                <a:gd name="connsiteX67" fmla="*/ 513423 w 554856"/>
                <a:gd name="connsiteY67" fmla="*/ 304248 h 608519"/>
                <a:gd name="connsiteX68" fmla="*/ 415968 w 554856"/>
                <a:gd name="connsiteY68" fmla="*/ 113375 h 608519"/>
                <a:gd name="connsiteX69" fmla="*/ 282452 w 554856"/>
                <a:gd name="connsiteY69" fmla="*/ 594 h 608519"/>
                <a:gd name="connsiteX70" fmla="*/ 347640 w 554856"/>
                <a:gd name="connsiteY70" fmla="*/ 45229 h 608519"/>
                <a:gd name="connsiteX71" fmla="*/ 347640 w 554856"/>
                <a:gd name="connsiteY71" fmla="*/ 50551 h 608519"/>
                <a:gd name="connsiteX72" fmla="*/ 282452 w 554856"/>
                <a:gd name="connsiteY72" fmla="*/ 95279 h 608519"/>
                <a:gd name="connsiteX73" fmla="*/ 277402 w 554856"/>
                <a:gd name="connsiteY73" fmla="*/ 92665 h 608519"/>
                <a:gd name="connsiteX74" fmla="*/ 277402 w 554856"/>
                <a:gd name="connsiteY74" fmla="*/ 68573 h 608519"/>
                <a:gd name="connsiteX75" fmla="*/ 41339 w 554856"/>
                <a:gd name="connsiteY75" fmla="*/ 304259 h 608519"/>
                <a:gd name="connsiteX76" fmla="*/ 138888 w 554856"/>
                <a:gd name="connsiteY76" fmla="*/ 495123 h 608519"/>
                <a:gd name="connsiteX77" fmla="*/ 114571 w 554856"/>
                <a:gd name="connsiteY77" fmla="*/ 528552 h 608519"/>
                <a:gd name="connsiteX78" fmla="*/ 0 w 554856"/>
                <a:gd name="connsiteY78" fmla="*/ 304259 h 608519"/>
                <a:gd name="connsiteX79" fmla="*/ 277402 w 554856"/>
                <a:gd name="connsiteY79" fmla="*/ 27300 h 608519"/>
                <a:gd name="connsiteX80" fmla="*/ 277402 w 554856"/>
                <a:gd name="connsiteY80" fmla="*/ 3209 h 608519"/>
                <a:gd name="connsiteX81" fmla="*/ 282452 w 554856"/>
                <a:gd name="connsiteY81" fmla="*/ 594 h 608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554856" h="608519">
                  <a:moveTo>
                    <a:pt x="314616" y="256070"/>
                  </a:moveTo>
                  <a:lnTo>
                    <a:pt x="262711" y="307611"/>
                  </a:lnTo>
                  <a:lnTo>
                    <a:pt x="241014" y="285856"/>
                  </a:lnTo>
                  <a:lnTo>
                    <a:pt x="218289" y="308265"/>
                  </a:lnTo>
                  <a:lnTo>
                    <a:pt x="239986" y="330020"/>
                  </a:lnTo>
                  <a:lnTo>
                    <a:pt x="262618" y="352803"/>
                  </a:lnTo>
                  <a:lnTo>
                    <a:pt x="285250" y="330300"/>
                  </a:lnTo>
                  <a:lnTo>
                    <a:pt x="337155" y="278760"/>
                  </a:lnTo>
                  <a:close/>
                  <a:moveTo>
                    <a:pt x="261963" y="129646"/>
                  </a:moveTo>
                  <a:lnTo>
                    <a:pt x="293387" y="129646"/>
                  </a:lnTo>
                  <a:cubicBezTo>
                    <a:pt x="299840" y="129646"/>
                    <a:pt x="304983" y="134875"/>
                    <a:pt x="304983" y="141224"/>
                  </a:cubicBezTo>
                  <a:lnTo>
                    <a:pt x="304983" y="167368"/>
                  </a:lnTo>
                  <a:cubicBezTo>
                    <a:pt x="323314" y="170916"/>
                    <a:pt x="340428" y="178199"/>
                    <a:pt x="355485" y="188283"/>
                  </a:cubicBezTo>
                  <a:lnTo>
                    <a:pt x="373909" y="169796"/>
                  </a:lnTo>
                  <a:cubicBezTo>
                    <a:pt x="378398" y="165314"/>
                    <a:pt x="385786" y="165314"/>
                    <a:pt x="390275" y="169796"/>
                  </a:cubicBezTo>
                  <a:lnTo>
                    <a:pt x="412440" y="192018"/>
                  </a:lnTo>
                  <a:cubicBezTo>
                    <a:pt x="416929" y="196500"/>
                    <a:pt x="416929" y="203783"/>
                    <a:pt x="412440" y="208264"/>
                  </a:cubicBezTo>
                  <a:lnTo>
                    <a:pt x="394016" y="226752"/>
                  </a:lnTo>
                  <a:cubicBezTo>
                    <a:pt x="404117" y="241691"/>
                    <a:pt x="411318" y="258872"/>
                    <a:pt x="414965" y="277172"/>
                  </a:cubicBezTo>
                  <a:lnTo>
                    <a:pt x="441151" y="277172"/>
                  </a:lnTo>
                  <a:cubicBezTo>
                    <a:pt x="447604" y="277172"/>
                    <a:pt x="452748" y="282401"/>
                    <a:pt x="452748" y="288750"/>
                  </a:cubicBezTo>
                  <a:lnTo>
                    <a:pt x="452748" y="320123"/>
                  </a:lnTo>
                  <a:cubicBezTo>
                    <a:pt x="452748" y="326565"/>
                    <a:pt x="447511" y="331701"/>
                    <a:pt x="441151" y="331701"/>
                  </a:cubicBezTo>
                  <a:lnTo>
                    <a:pt x="414965" y="331701"/>
                  </a:lnTo>
                  <a:cubicBezTo>
                    <a:pt x="411318" y="350002"/>
                    <a:pt x="404117" y="366995"/>
                    <a:pt x="394016" y="382121"/>
                  </a:cubicBezTo>
                  <a:lnTo>
                    <a:pt x="412440" y="400515"/>
                  </a:lnTo>
                  <a:cubicBezTo>
                    <a:pt x="416929" y="404997"/>
                    <a:pt x="416929" y="412373"/>
                    <a:pt x="412440" y="416855"/>
                  </a:cubicBezTo>
                  <a:lnTo>
                    <a:pt x="390275" y="438984"/>
                  </a:lnTo>
                  <a:cubicBezTo>
                    <a:pt x="385786" y="443466"/>
                    <a:pt x="378398" y="443466"/>
                    <a:pt x="373909" y="438984"/>
                  </a:cubicBezTo>
                  <a:lnTo>
                    <a:pt x="355485" y="420590"/>
                  </a:lnTo>
                  <a:cubicBezTo>
                    <a:pt x="340522" y="430674"/>
                    <a:pt x="323314" y="437864"/>
                    <a:pt x="304983" y="441505"/>
                  </a:cubicBezTo>
                  <a:lnTo>
                    <a:pt x="304983" y="467649"/>
                  </a:lnTo>
                  <a:cubicBezTo>
                    <a:pt x="304983" y="474092"/>
                    <a:pt x="299746" y="479227"/>
                    <a:pt x="293387" y="479227"/>
                  </a:cubicBezTo>
                  <a:lnTo>
                    <a:pt x="261963" y="479227"/>
                  </a:lnTo>
                  <a:cubicBezTo>
                    <a:pt x="255510" y="479227"/>
                    <a:pt x="250367" y="473998"/>
                    <a:pt x="250367" y="467649"/>
                  </a:cubicBezTo>
                  <a:lnTo>
                    <a:pt x="250367" y="441505"/>
                  </a:lnTo>
                  <a:cubicBezTo>
                    <a:pt x="232036" y="437864"/>
                    <a:pt x="214922" y="430674"/>
                    <a:pt x="199865" y="420590"/>
                  </a:cubicBezTo>
                  <a:lnTo>
                    <a:pt x="181441" y="438984"/>
                  </a:lnTo>
                  <a:cubicBezTo>
                    <a:pt x="176952" y="443466"/>
                    <a:pt x="169564" y="443466"/>
                    <a:pt x="165075" y="438984"/>
                  </a:cubicBezTo>
                  <a:lnTo>
                    <a:pt x="142910" y="416855"/>
                  </a:lnTo>
                  <a:cubicBezTo>
                    <a:pt x="138421" y="412373"/>
                    <a:pt x="138421" y="404997"/>
                    <a:pt x="142910" y="400515"/>
                  </a:cubicBezTo>
                  <a:lnTo>
                    <a:pt x="161334" y="382121"/>
                  </a:lnTo>
                  <a:cubicBezTo>
                    <a:pt x="151233" y="367182"/>
                    <a:pt x="144032" y="350002"/>
                    <a:pt x="140385" y="331701"/>
                  </a:cubicBezTo>
                  <a:lnTo>
                    <a:pt x="114199" y="331701"/>
                  </a:lnTo>
                  <a:cubicBezTo>
                    <a:pt x="107746" y="331701"/>
                    <a:pt x="102602" y="326472"/>
                    <a:pt x="102602" y="320123"/>
                  </a:cubicBezTo>
                  <a:lnTo>
                    <a:pt x="102602" y="288750"/>
                  </a:lnTo>
                  <a:cubicBezTo>
                    <a:pt x="102602" y="282214"/>
                    <a:pt x="107839" y="277172"/>
                    <a:pt x="114199" y="277172"/>
                  </a:cubicBezTo>
                  <a:lnTo>
                    <a:pt x="140385" y="277172"/>
                  </a:lnTo>
                  <a:cubicBezTo>
                    <a:pt x="144032" y="258872"/>
                    <a:pt x="151233" y="241785"/>
                    <a:pt x="161334" y="226752"/>
                  </a:cubicBezTo>
                  <a:lnTo>
                    <a:pt x="142910" y="208264"/>
                  </a:lnTo>
                  <a:cubicBezTo>
                    <a:pt x="138421" y="203783"/>
                    <a:pt x="138421" y="196500"/>
                    <a:pt x="142910" y="192018"/>
                  </a:cubicBezTo>
                  <a:lnTo>
                    <a:pt x="165075" y="169796"/>
                  </a:lnTo>
                  <a:cubicBezTo>
                    <a:pt x="169564" y="165314"/>
                    <a:pt x="176952" y="165314"/>
                    <a:pt x="181441" y="169796"/>
                  </a:cubicBezTo>
                  <a:lnTo>
                    <a:pt x="199865" y="188283"/>
                  </a:lnTo>
                  <a:cubicBezTo>
                    <a:pt x="214828" y="178199"/>
                    <a:pt x="232036" y="170916"/>
                    <a:pt x="250367" y="167368"/>
                  </a:cubicBezTo>
                  <a:lnTo>
                    <a:pt x="250367" y="141224"/>
                  </a:lnTo>
                  <a:cubicBezTo>
                    <a:pt x="250367" y="134688"/>
                    <a:pt x="255604" y="129646"/>
                    <a:pt x="261963" y="129646"/>
                  </a:cubicBezTo>
                  <a:close/>
                  <a:moveTo>
                    <a:pt x="440285" y="80038"/>
                  </a:moveTo>
                  <a:cubicBezTo>
                    <a:pt x="511927" y="131958"/>
                    <a:pt x="554856" y="215909"/>
                    <a:pt x="554856" y="304248"/>
                  </a:cubicBezTo>
                  <a:cubicBezTo>
                    <a:pt x="554856" y="457021"/>
                    <a:pt x="430371" y="581312"/>
                    <a:pt x="277361" y="581312"/>
                  </a:cubicBezTo>
                  <a:lnTo>
                    <a:pt x="277361" y="605311"/>
                  </a:lnTo>
                  <a:cubicBezTo>
                    <a:pt x="277361" y="607926"/>
                    <a:pt x="274555" y="609420"/>
                    <a:pt x="272404" y="607926"/>
                  </a:cubicBezTo>
                  <a:lnTo>
                    <a:pt x="207216" y="563289"/>
                  </a:lnTo>
                  <a:cubicBezTo>
                    <a:pt x="205345" y="561982"/>
                    <a:pt x="205345" y="559274"/>
                    <a:pt x="207216" y="558060"/>
                  </a:cubicBezTo>
                  <a:lnTo>
                    <a:pt x="272404" y="513330"/>
                  </a:lnTo>
                  <a:cubicBezTo>
                    <a:pt x="274555" y="511836"/>
                    <a:pt x="277361" y="513330"/>
                    <a:pt x="277361" y="515945"/>
                  </a:cubicBezTo>
                  <a:lnTo>
                    <a:pt x="277361" y="539944"/>
                  </a:lnTo>
                  <a:cubicBezTo>
                    <a:pt x="407551" y="539944"/>
                    <a:pt x="513423" y="434236"/>
                    <a:pt x="513423" y="304248"/>
                  </a:cubicBezTo>
                  <a:cubicBezTo>
                    <a:pt x="513423" y="229076"/>
                    <a:pt x="477041" y="157638"/>
                    <a:pt x="415968" y="113375"/>
                  </a:cubicBezTo>
                  <a:close/>
                  <a:moveTo>
                    <a:pt x="282452" y="594"/>
                  </a:moveTo>
                  <a:lnTo>
                    <a:pt x="347640" y="45229"/>
                  </a:lnTo>
                  <a:cubicBezTo>
                    <a:pt x="349511" y="46536"/>
                    <a:pt x="349511" y="49337"/>
                    <a:pt x="347640" y="50551"/>
                  </a:cubicBezTo>
                  <a:lnTo>
                    <a:pt x="282452" y="95279"/>
                  </a:lnTo>
                  <a:cubicBezTo>
                    <a:pt x="280301" y="96773"/>
                    <a:pt x="277402" y="95279"/>
                    <a:pt x="277402" y="92665"/>
                  </a:cubicBezTo>
                  <a:lnTo>
                    <a:pt x="277402" y="68573"/>
                  </a:lnTo>
                  <a:cubicBezTo>
                    <a:pt x="147212" y="68573"/>
                    <a:pt x="41339" y="174277"/>
                    <a:pt x="41339" y="304259"/>
                  </a:cubicBezTo>
                  <a:cubicBezTo>
                    <a:pt x="41339" y="379521"/>
                    <a:pt x="77908" y="450862"/>
                    <a:pt x="138888" y="495123"/>
                  </a:cubicBezTo>
                  <a:lnTo>
                    <a:pt x="114571" y="528552"/>
                  </a:lnTo>
                  <a:cubicBezTo>
                    <a:pt x="42835" y="476634"/>
                    <a:pt x="0" y="392687"/>
                    <a:pt x="0" y="304259"/>
                  </a:cubicBezTo>
                  <a:cubicBezTo>
                    <a:pt x="0" y="151493"/>
                    <a:pt x="124391" y="27300"/>
                    <a:pt x="277402" y="27300"/>
                  </a:cubicBezTo>
                  <a:lnTo>
                    <a:pt x="277402" y="3209"/>
                  </a:lnTo>
                  <a:cubicBezTo>
                    <a:pt x="277402" y="594"/>
                    <a:pt x="280301" y="-900"/>
                    <a:pt x="282452" y="5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28" name="ïṡḷîďe">
              <a:extLst>
                <a:ext uri="{FF2B5EF4-FFF2-40B4-BE49-F238E27FC236}">
                  <a16:creationId xmlns:a16="http://schemas.microsoft.com/office/drawing/2014/main" id="{B0681868-E64F-4A51-949A-58D84465B4AD}"/>
                </a:ext>
              </a:extLst>
            </p:cNvPr>
            <p:cNvSpPr/>
            <p:nvPr/>
          </p:nvSpPr>
          <p:spPr>
            <a:xfrm>
              <a:off x="1824910" y="1939839"/>
              <a:ext cx="346790" cy="346262"/>
            </a:xfrm>
            <a:custGeom>
              <a:avLst/>
              <a:gdLst>
                <a:gd name="connsiteX0" fmla="*/ 146058 w 607639"/>
                <a:gd name="connsiteY0" fmla="*/ 370925 h 606713"/>
                <a:gd name="connsiteX1" fmla="*/ 176497 w 607639"/>
                <a:gd name="connsiteY1" fmla="*/ 389678 h 606713"/>
                <a:gd name="connsiteX2" fmla="*/ 157717 w 607639"/>
                <a:gd name="connsiteY2" fmla="*/ 420074 h 606713"/>
                <a:gd name="connsiteX3" fmla="*/ 50644 w 607639"/>
                <a:gd name="connsiteY3" fmla="*/ 480332 h 606713"/>
                <a:gd name="connsiteX4" fmla="*/ 303775 w 607639"/>
                <a:gd name="connsiteY4" fmla="*/ 556143 h 606713"/>
                <a:gd name="connsiteX5" fmla="*/ 556995 w 607639"/>
                <a:gd name="connsiteY5" fmla="*/ 480332 h 606713"/>
                <a:gd name="connsiteX6" fmla="*/ 449833 w 607639"/>
                <a:gd name="connsiteY6" fmla="*/ 420074 h 606713"/>
                <a:gd name="connsiteX7" fmla="*/ 431053 w 607639"/>
                <a:gd name="connsiteY7" fmla="*/ 389678 h 606713"/>
                <a:gd name="connsiteX8" fmla="*/ 461492 w 607639"/>
                <a:gd name="connsiteY8" fmla="*/ 370925 h 606713"/>
                <a:gd name="connsiteX9" fmla="*/ 607639 w 607639"/>
                <a:gd name="connsiteY9" fmla="*/ 480332 h 606713"/>
                <a:gd name="connsiteX10" fmla="*/ 303775 w 607639"/>
                <a:gd name="connsiteY10" fmla="*/ 606713 h 606713"/>
                <a:gd name="connsiteX11" fmla="*/ 0 w 607639"/>
                <a:gd name="connsiteY11" fmla="*/ 480332 h 606713"/>
                <a:gd name="connsiteX12" fmla="*/ 146058 w 607639"/>
                <a:gd name="connsiteY12" fmla="*/ 370925 h 606713"/>
                <a:gd name="connsiteX13" fmla="*/ 303820 w 607639"/>
                <a:gd name="connsiteY13" fmla="*/ 151707 h 606713"/>
                <a:gd name="connsiteX14" fmla="*/ 329118 w 607639"/>
                <a:gd name="connsiteY14" fmla="*/ 176970 h 606713"/>
                <a:gd name="connsiteX15" fmla="*/ 303820 w 607639"/>
                <a:gd name="connsiteY15" fmla="*/ 202233 h 606713"/>
                <a:gd name="connsiteX16" fmla="*/ 278522 w 607639"/>
                <a:gd name="connsiteY16" fmla="*/ 176970 h 606713"/>
                <a:gd name="connsiteX17" fmla="*/ 303820 w 607639"/>
                <a:gd name="connsiteY17" fmla="*/ 151707 h 606713"/>
                <a:gd name="connsiteX18" fmla="*/ 303849 w 607639"/>
                <a:gd name="connsiteY18" fmla="*/ 101116 h 606713"/>
                <a:gd name="connsiteX19" fmla="*/ 227845 w 607639"/>
                <a:gd name="connsiteY19" fmla="*/ 176928 h 606713"/>
                <a:gd name="connsiteX20" fmla="*/ 303849 w 607639"/>
                <a:gd name="connsiteY20" fmla="*/ 252828 h 606713"/>
                <a:gd name="connsiteX21" fmla="*/ 379765 w 607639"/>
                <a:gd name="connsiteY21" fmla="*/ 176928 h 606713"/>
                <a:gd name="connsiteX22" fmla="*/ 303849 w 607639"/>
                <a:gd name="connsiteY22" fmla="*/ 101116 h 606713"/>
                <a:gd name="connsiteX23" fmla="*/ 320773 w 607639"/>
                <a:gd name="connsiteY23" fmla="*/ 813 h 606713"/>
                <a:gd name="connsiteX24" fmla="*/ 421772 w 607639"/>
                <a:gd name="connsiteY24" fmla="*/ 44857 h 606713"/>
                <a:gd name="connsiteX25" fmla="*/ 481045 w 607639"/>
                <a:gd name="connsiteY25" fmla="*/ 176928 h 606713"/>
                <a:gd name="connsiteX26" fmla="*/ 453723 w 607639"/>
                <a:gd name="connsiteY26" fmla="*/ 271226 h 606713"/>
                <a:gd name="connsiteX27" fmla="*/ 439305 w 607639"/>
                <a:gd name="connsiteY27" fmla="*/ 293889 h 606713"/>
                <a:gd name="connsiteX28" fmla="*/ 348260 w 607639"/>
                <a:gd name="connsiteY28" fmla="*/ 448001 h 606713"/>
                <a:gd name="connsiteX29" fmla="*/ 326455 w 607639"/>
                <a:gd name="connsiteY29" fmla="*/ 491639 h 606713"/>
                <a:gd name="connsiteX30" fmla="*/ 303849 w 607639"/>
                <a:gd name="connsiteY30" fmla="*/ 505593 h 606713"/>
                <a:gd name="connsiteX31" fmla="*/ 281155 w 607639"/>
                <a:gd name="connsiteY31" fmla="*/ 491639 h 606713"/>
                <a:gd name="connsiteX32" fmla="*/ 270831 w 607639"/>
                <a:gd name="connsiteY32" fmla="*/ 471020 h 606713"/>
                <a:gd name="connsiteX33" fmla="*/ 161007 w 607639"/>
                <a:gd name="connsiteY33" fmla="*/ 281624 h 606713"/>
                <a:gd name="connsiteX34" fmla="*/ 128345 w 607639"/>
                <a:gd name="connsiteY34" fmla="*/ 151776 h 606713"/>
                <a:gd name="connsiteX35" fmla="*/ 283113 w 607639"/>
                <a:gd name="connsiteY35" fmla="*/ 1219 h 606713"/>
                <a:gd name="connsiteX36" fmla="*/ 320773 w 607639"/>
                <a:gd name="connsiteY36" fmla="*/ 813 h 606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7639" h="606713">
                  <a:moveTo>
                    <a:pt x="146058" y="370925"/>
                  </a:moveTo>
                  <a:cubicBezTo>
                    <a:pt x="159675" y="367637"/>
                    <a:pt x="173293" y="376080"/>
                    <a:pt x="176497" y="389678"/>
                  </a:cubicBezTo>
                  <a:cubicBezTo>
                    <a:pt x="179791" y="403276"/>
                    <a:pt x="171335" y="416874"/>
                    <a:pt x="157717" y="420074"/>
                  </a:cubicBezTo>
                  <a:cubicBezTo>
                    <a:pt x="79215" y="438738"/>
                    <a:pt x="50644" y="466289"/>
                    <a:pt x="50644" y="480332"/>
                  </a:cubicBezTo>
                  <a:cubicBezTo>
                    <a:pt x="50644" y="510460"/>
                    <a:pt x="151665" y="556143"/>
                    <a:pt x="303775" y="556143"/>
                  </a:cubicBezTo>
                  <a:cubicBezTo>
                    <a:pt x="455974" y="556143"/>
                    <a:pt x="556995" y="510460"/>
                    <a:pt x="556995" y="480332"/>
                  </a:cubicBezTo>
                  <a:cubicBezTo>
                    <a:pt x="556995" y="466289"/>
                    <a:pt x="528513" y="438738"/>
                    <a:pt x="449833" y="420074"/>
                  </a:cubicBezTo>
                  <a:cubicBezTo>
                    <a:pt x="436215" y="416874"/>
                    <a:pt x="427848" y="403276"/>
                    <a:pt x="431053" y="389678"/>
                  </a:cubicBezTo>
                  <a:cubicBezTo>
                    <a:pt x="434257" y="376080"/>
                    <a:pt x="447964" y="367637"/>
                    <a:pt x="461492" y="370925"/>
                  </a:cubicBezTo>
                  <a:cubicBezTo>
                    <a:pt x="555749" y="393233"/>
                    <a:pt x="607639" y="432072"/>
                    <a:pt x="607639" y="480332"/>
                  </a:cubicBezTo>
                  <a:cubicBezTo>
                    <a:pt x="607639" y="563253"/>
                    <a:pt x="454817" y="606713"/>
                    <a:pt x="303775" y="606713"/>
                  </a:cubicBezTo>
                  <a:cubicBezTo>
                    <a:pt x="152911" y="606713"/>
                    <a:pt x="0" y="563253"/>
                    <a:pt x="0" y="480332"/>
                  </a:cubicBezTo>
                  <a:cubicBezTo>
                    <a:pt x="0" y="432072"/>
                    <a:pt x="51890" y="393233"/>
                    <a:pt x="146058" y="370925"/>
                  </a:cubicBezTo>
                  <a:close/>
                  <a:moveTo>
                    <a:pt x="303820" y="151707"/>
                  </a:moveTo>
                  <a:cubicBezTo>
                    <a:pt x="317792" y="151707"/>
                    <a:pt x="329118" y="163018"/>
                    <a:pt x="329118" y="176970"/>
                  </a:cubicBezTo>
                  <a:cubicBezTo>
                    <a:pt x="329118" y="190922"/>
                    <a:pt x="317792" y="202233"/>
                    <a:pt x="303820" y="202233"/>
                  </a:cubicBezTo>
                  <a:cubicBezTo>
                    <a:pt x="289848" y="202233"/>
                    <a:pt x="278522" y="190922"/>
                    <a:pt x="278522" y="176970"/>
                  </a:cubicBezTo>
                  <a:cubicBezTo>
                    <a:pt x="278522" y="163018"/>
                    <a:pt x="289848" y="151707"/>
                    <a:pt x="303820" y="151707"/>
                  </a:cubicBezTo>
                  <a:close/>
                  <a:moveTo>
                    <a:pt x="303849" y="101116"/>
                  </a:moveTo>
                  <a:cubicBezTo>
                    <a:pt x="261931" y="101116"/>
                    <a:pt x="227845" y="135156"/>
                    <a:pt x="227845" y="176928"/>
                  </a:cubicBezTo>
                  <a:cubicBezTo>
                    <a:pt x="227845" y="218788"/>
                    <a:pt x="261931" y="252828"/>
                    <a:pt x="303849" y="252828"/>
                  </a:cubicBezTo>
                  <a:cubicBezTo>
                    <a:pt x="345679" y="252828"/>
                    <a:pt x="379765" y="218788"/>
                    <a:pt x="379765" y="176928"/>
                  </a:cubicBezTo>
                  <a:cubicBezTo>
                    <a:pt x="379765" y="135156"/>
                    <a:pt x="345679" y="101116"/>
                    <a:pt x="303849" y="101116"/>
                  </a:cubicBezTo>
                  <a:close/>
                  <a:moveTo>
                    <a:pt x="320773" y="813"/>
                  </a:moveTo>
                  <a:cubicBezTo>
                    <a:pt x="358044" y="4396"/>
                    <a:pt x="393538" y="19728"/>
                    <a:pt x="421772" y="44857"/>
                  </a:cubicBezTo>
                  <a:cubicBezTo>
                    <a:pt x="459418" y="78452"/>
                    <a:pt x="481045" y="126623"/>
                    <a:pt x="481045" y="176928"/>
                  </a:cubicBezTo>
                  <a:cubicBezTo>
                    <a:pt x="481045" y="210434"/>
                    <a:pt x="471611" y="242963"/>
                    <a:pt x="453723" y="271226"/>
                  </a:cubicBezTo>
                  <a:lnTo>
                    <a:pt x="439305" y="293889"/>
                  </a:lnTo>
                  <a:cubicBezTo>
                    <a:pt x="407621" y="343571"/>
                    <a:pt x="374870" y="394942"/>
                    <a:pt x="348260" y="448001"/>
                  </a:cubicBezTo>
                  <a:lnTo>
                    <a:pt x="326455" y="491639"/>
                  </a:lnTo>
                  <a:cubicBezTo>
                    <a:pt x="322183" y="500172"/>
                    <a:pt x="313372" y="505593"/>
                    <a:pt x="303849" y="505593"/>
                  </a:cubicBezTo>
                  <a:cubicBezTo>
                    <a:pt x="294238" y="505593"/>
                    <a:pt x="285427" y="500172"/>
                    <a:pt x="281155" y="491639"/>
                  </a:cubicBezTo>
                  <a:lnTo>
                    <a:pt x="270831" y="471020"/>
                  </a:lnTo>
                  <a:cubicBezTo>
                    <a:pt x="237457" y="404363"/>
                    <a:pt x="203993" y="339749"/>
                    <a:pt x="161007" y="281624"/>
                  </a:cubicBezTo>
                  <a:cubicBezTo>
                    <a:pt x="133507" y="244296"/>
                    <a:pt x="121937" y="198258"/>
                    <a:pt x="128345" y="151776"/>
                  </a:cubicBezTo>
                  <a:cubicBezTo>
                    <a:pt x="139292" y="73475"/>
                    <a:pt x="204349" y="10106"/>
                    <a:pt x="283113" y="1219"/>
                  </a:cubicBezTo>
                  <a:cubicBezTo>
                    <a:pt x="295729" y="-270"/>
                    <a:pt x="308350" y="-381"/>
                    <a:pt x="320773" y="8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29" name="ïşḻïḋe">
              <a:extLst>
                <a:ext uri="{FF2B5EF4-FFF2-40B4-BE49-F238E27FC236}">
                  <a16:creationId xmlns:a16="http://schemas.microsoft.com/office/drawing/2014/main" id="{FDB728A1-F681-449D-9B2B-18907F0B9C7A}"/>
                </a:ext>
              </a:extLst>
            </p:cNvPr>
            <p:cNvSpPr/>
            <p:nvPr/>
          </p:nvSpPr>
          <p:spPr>
            <a:xfrm>
              <a:off x="7979279" y="1819275"/>
              <a:ext cx="535588" cy="587388"/>
            </a:xfrm>
            <a:custGeom>
              <a:avLst/>
              <a:gdLst>
                <a:gd name="connsiteX0" fmla="*/ 314616 w 554856"/>
                <a:gd name="connsiteY0" fmla="*/ 256070 h 608519"/>
                <a:gd name="connsiteX1" fmla="*/ 262711 w 554856"/>
                <a:gd name="connsiteY1" fmla="*/ 307611 h 608519"/>
                <a:gd name="connsiteX2" fmla="*/ 241014 w 554856"/>
                <a:gd name="connsiteY2" fmla="*/ 285856 h 608519"/>
                <a:gd name="connsiteX3" fmla="*/ 218289 w 554856"/>
                <a:gd name="connsiteY3" fmla="*/ 308265 h 608519"/>
                <a:gd name="connsiteX4" fmla="*/ 239986 w 554856"/>
                <a:gd name="connsiteY4" fmla="*/ 330020 h 608519"/>
                <a:gd name="connsiteX5" fmla="*/ 262618 w 554856"/>
                <a:gd name="connsiteY5" fmla="*/ 352803 h 608519"/>
                <a:gd name="connsiteX6" fmla="*/ 285250 w 554856"/>
                <a:gd name="connsiteY6" fmla="*/ 330300 h 608519"/>
                <a:gd name="connsiteX7" fmla="*/ 337155 w 554856"/>
                <a:gd name="connsiteY7" fmla="*/ 278760 h 608519"/>
                <a:gd name="connsiteX8" fmla="*/ 261963 w 554856"/>
                <a:gd name="connsiteY8" fmla="*/ 129646 h 608519"/>
                <a:gd name="connsiteX9" fmla="*/ 293387 w 554856"/>
                <a:gd name="connsiteY9" fmla="*/ 129646 h 608519"/>
                <a:gd name="connsiteX10" fmla="*/ 304983 w 554856"/>
                <a:gd name="connsiteY10" fmla="*/ 141224 h 608519"/>
                <a:gd name="connsiteX11" fmla="*/ 304983 w 554856"/>
                <a:gd name="connsiteY11" fmla="*/ 167368 h 608519"/>
                <a:gd name="connsiteX12" fmla="*/ 355485 w 554856"/>
                <a:gd name="connsiteY12" fmla="*/ 188283 h 608519"/>
                <a:gd name="connsiteX13" fmla="*/ 373909 w 554856"/>
                <a:gd name="connsiteY13" fmla="*/ 169796 h 608519"/>
                <a:gd name="connsiteX14" fmla="*/ 390275 w 554856"/>
                <a:gd name="connsiteY14" fmla="*/ 169796 h 608519"/>
                <a:gd name="connsiteX15" fmla="*/ 412440 w 554856"/>
                <a:gd name="connsiteY15" fmla="*/ 192018 h 608519"/>
                <a:gd name="connsiteX16" fmla="*/ 412440 w 554856"/>
                <a:gd name="connsiteY16" fmla="*/ 208264 h 608519"/>
                <a:gd name="connsiteX17" fmla="*/ 394016 w 554856"/>
                <a:gd name="connsiteY17" fmla="*/ 226752 h 608519"/>
                <a:gd name="connsiteX18" fmla="*/ 414965 w 554856"/>
                <a:gd name="connsiteY18" fmla="*/ 277172 h 608519"/>
                <a:gd name="connsiteX19" fmla="*/ 441151 w 554856"/>
                <a:gd name="connsiteY19" fmla="*/ 277172 h 608519"/>
                <a:gd name="connsiteX20" fmla="*/ 452748 w 554856"/>
                <a:gd name="connsiteY20" fmla="*/ 288750 h 608519"/>
                <a:gd name="connsiteX21" fmla="*/ 452748 w 554856"/>
                <a:gd name="connsiteY21" fmla="*/ 320123 h 608519"/>
                <a:gd name="connsiteX22" fmla="*/ 441151 w 554856"/>
                <a:gd name="connsiteY22" fmla="*/ 331701 h 608519"/>
                <a:gd name="connsiteX23" fmla="*/ 414965 w 554856"/>
                <a:gd name="connsiteY23" fmla="*/ 331701 h 608519"/>
                <a:gd name="connsiteX24" fmla="*/ 394016 w 554856"/>
                <a:gd name="connsiteY24" fmla="*/ 382121 h 608519"/>
                <a:gd name="connsiteX25" fmla="*/ 412440 w 554856"/>
                <a:gd name="connsiteY25" fmla="*/ 400515 h 608519"/>
                <a:gd name="connsiteX26" fmla="*/ 412440 w 554856"/>
                <a:gd name="connsiteY26" fmla="*/ 416855 h 608519"/>
                <a:gd name="connsiteX27" fmla="*/ 390275 w 554856"/>
                <a:gd name="connsiteY27" fmla="*/ 438984 h 608519"/>
                <a:gd name="connsiteX28" fmla="*/ 373909 w 554856"/>
                <a:gd name="connsiteY28" fmla="*/ 438984 h 608519"/>
                <a:gd name="connsiteX29" fmla="*/ 355485 w 554856"/>
                <a:gd name="connsiteY29" fmla="*/ 420590 h 608519"/>
                <a:gd name="connsiteX30" fmla="*/ 304983 w 554856"/>
                <a:gd name="connsiteY30" fmla="*/ 441505 h 608519"/>
                <a:gd name="connsiteX31" fmla="*/ 304983 w 554856"/>
                <a:gd name="connsiteY31" fmla="*/ 467649 h 608519"/>
                <a:gd name="connsiteX32" fmla="*/ 293387 w 554856"/>
                <a:gd name="connsiteY32" fmla="*/ 479227 h 608519"/>
                <a:gd name="connsiteX33" fmla="*/ 261963 w 554856"/>
                <a:gd name="connsiteY33" fmla="*/ 479227 h 608519"/>
                <a:gd name="connsiteX34" fmla="*/ 250367 w 554856"/>
                <a:gd name="connsiteY34" fmla="*/ 467649 h 608519"/>
                <a:gd name="connsiteX35" fmla="*/ 250367 w 554856"/>
                <a:gd name="connsiteY35" fmla="*/ 441505 h 608519"/>
                <a:gd name="connsiteX36" fmla="*/ 199865 w 554856"/>
                <a:gd name="connsiteY36" fmla="*/ 420590 h 608519"/>
                <a:gd name="connsiteX37" fmla="*/ 181441 w 554856"/>
                <a:gd name="connsiteY37" fmla="*/ 438984 h 608519"/>
                <a:gd name="connsiteX38" fmla="*/ 165075 w 554856"/>
                <a:gd name="connsiteY38" fmla="*/ 438984 h 608519"/>
                <a:gd name="connsiteX39" fmla="*/ 142910 w 554856"/>
                <a:gd name="connsiteY39" fmla="*/ 416855 h 608519"/>
                <a:gd name="connsiteX40" fmla="*/ 142910 w 554856"/>
                <a:gd name="connsiteY40" fmla="*/ 400515 h 608519"/>
                <a:gd name="connsiteX41" fmla="*/ 161334 w 554856"/>
                <a:gd name="connsiteY41" fmla="*/ 382121 h 608519"/>
                <a:gd name="connsiteX42" fmla="*/ 140385 w 554856"/>
                <a:gd name="connsiteY42" fmla="*/ 331701 h 608519"/>
                <a:gd name="connsiteX43" fmla="*/ 114199 w 554856"/>
                <a:gd name="connsiteY43" fmla="*/ 331701 h 608519"/>
                <a:gd name="connsiteX44" fmla="*/ 102602 w 554856"/>
                <a:gd name="connsiteY44" fmla="*/ 320123 h 608519"/>
                <a:gd name="connsiteX45" fmla="*/ 102602 w 554856"/>
                <a:gd name="connsiteY45" fmla="*/ 288750 h 608519"/>
                <a:gd name="connsiteX46" fmla="*/ 114199 w 554856"/>
                <a:gd name="connsiteY46" fmla="*/ 277172 h 608519"/>
                <a:gd name="connsiteX47" fmla="*/ 140385 w 554856"/>
                <a:gd name="connsiteY47" fmla="*/ 277172 h 608519"/>
                <a:gd name="connsiteX48" fmla="*/ 161334 w 554856"/>
                <a:gd name="connsiteY48" fmla="*/ 226752 h 608519"/>
                <a:gd name="connsiteX49" fmla="*/ 142910 w 554856"/>
                <a:gd name="connsiteY49" fmla="*/ 208264 h 608519"/>
                <a:gd name="connsiteX50" fmla="*/ 142910 w 554856"/>
                <a:gd name="connsiteY50" fmla="*/ 192018 h 608519"/>
                <a:gd name="connsiteX51" fmla="*/ 165075 w 554856"/>
                <a:gd name="connsiteY51" fmla="*/ 169796 h 608519"/>
                <a:gd name="connsiteX52" fmla="*/ 181441 w 554856"/>
                <a:gd name="connsiteY52" fmla="*/ 169796 h 608519"/>
                <a:gd name="connsiteX53" fmla="*/ 199865 w 554856"/>
                <a:gd name="connsiteY53" fmla="*/ 188283 h 608519"/>
                <a:gd name="connsiteX54" fmla="*/ 250367 w 554856"/>
                <a:gd name="connsiteY54" fmla="*/ 167368 h 608519"/>
                <a:gd name="connsiteX55" fmla="*/ 250367 w 554856"/>
                <a:gd name="connsiteY55" fmla="*/ 141224 h 608519"/>
                <a:gd name="connsiteX56" fmla="*/ 261963 w 554856"/>
                <a:gd name="connsiteY56" fmla="*/ 129646 h 608519"/>
                <a:gd name="connsiteX57" fmla="*/ 440285 w 554856"/>
                <a:gd name="connsiteY57" fmla="*/ 80038 h 608519"/>
                <a:gd name="connsiteX58" fmla="*/ 554856 w 554856"/>
                <a:gd name="connsiteY58" fmla="*/ 304248 h 608519"/>
                <a:gd name="connsiteX59" fmla="*/ 277361 w 554856"/>
                <a:gd name="connsiteY59" fmla="*/ 581312 h 608519"/>
                <a:gd name="connsiteX60" fmla="*/ 277361 w 554856"/>
                <a:gd name="connsiteY60" fmla="*/ 605311 h 608519"/>
                <a:gd name="connsiteX61" fmla="*/ 272404 w 554856"/>
                <a:gd name="connsiteY61" fmla="*/ 607926 h 608519"/>
                <a:gd name="connsiteX62" fmla="*/ 207216 w 554856"/>
                <a:gd name="connsiteY62" fmla="*/ 563289 h 608519"/>
                <a:gd name="connsiteX63" fmla="*/ 207216 w 554856"/>
                <a:gd name="connsiteY63" fmla="*/ 558060 h 608519"/>
                <a:gd name="connsiteX64" fmla="*/ 272404 w 554856"/>
                <a:gd name="connsiteY64" fmla="*/ 513330 h 608519"/>
                <a:gd name="connsiteX65" fmla="*/ 277361 w 554856"/>
                <a:gd name="connsiteY65" fmla="*/ 515945 h 608519"/>
                <a:gd name="connsiteX66" fmla="*/ 277361 w 554856"/>
                <a:gd name="connsiteY66" fmla="*/ 539944 h 608519"/>
                <a:gd name="connsiteX67" fmla="*/ 513423 w 554856"/>
                <a:gd name="connsiteY67" fmla="*/ 304248 h 608519"/>
                <a:gd name="connsiteX68" fmla="*/ 415968 w 554856"/>
                <a:gd name="connsiteY68" fmla="*/ 113375 h 608519"/>
                <a:gd name="connsiteX69" fmla="*/ 282452 w 554856"/>
                <a:gd name="connsiteY69" fmla="*/ 594 h 608519"/>
                <a:gd name="connsiteX70" fmla="*/ 347640 w 554856"/>
                <a:gd name="connsiteY70" fmla="*/ 45229 h 608519"/>
                <a:gd name="connsiteX71" fmla="*/ 347640 w 554856"/>
                <a:gd name="connsiteY71" fmla="*/ 50551 h 608519"/>
                <a:gd name="connsiteX72" fmla="*/ 282452 w 554856"/>
                <a:gd name="connsiteY72" fmla="*/ 95279 h 608519"/>
                <a:gd name="connsiteX73" fmla="*/ 277402 w 554856"/>
                <a:gd name="connsiteY73" fmla="*/ 92665 h 608519"/>
                <a:gd name="connsiteX74" fmla="*/ 277402 w 554856"/>
                <a:gd name="connsiteY74" fmla="*/ 68573 h 608519"/>
                <a:gd name="connsiteX75" fmla="*/ 41339 w 554856"/>
                <a:gd name="connsiteY75" fmla="*/ 304259 h 608519"/>
                <a:gd name="connsiteX76" fmla="*/ 138888 w 554856"/>
                <a:gd name="connsiteY76" fmla="*/ 495123 h 608519"/>
                <a:gd name="connsiteX77" fmla="*/ 114571 w 554856"/>
                <a:gd name="connsiteY77" fmla="*/ 528552 h 608519"/>
                <a:gd name="connsiteX78" fmla="*/ 0 w 554856"/>
                <a:gd name="connsiteY78" fmla="*/ 304259 h 608519"/>
                <a:gd name="connsiteX79" fmla="*/ 277402 w 554856"/>
                <a:gd name="connsiteY79" fmla="*/ 27300 h 608519"/>
                <a:gd name="connsiteX80" fmla="*/ 277402 w 554856"/>
                <a:gd name="connsiteY80" fmla="*/ 3209 h 608519"/>
                <a:gd name="connsiteX81" fmla="*/ 282452 w 554856"/>
                <a:gd name="connsiteY81" fmla="*/ 594 h 608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554856" h="608519">
                  <a:moveTo>
                    <a:pt x="314616" y="256070"/>
                  </a:moveTo>
                  <a:lnTo>
                    <a:pt x="262711" y="307611"/>
                  </a:lnTo>
                  <a:lnTo>
                    <a:pt x="241014" y="285856"/>
                  </a:lnTo>
                  <a:lnTo>
                    <a:pt x="218289" y="308265"/>
                  </a:lnTo>
                  <a:lnTo>
                    <a:pt x="239986" y="330020"/>
                  </a:lnTo>
                  <a:lnTo>
                    <a:pt x="262618" y="352803"/>
                  </a:lnTo>
                  <a:lnTo>
                    <a:pt x="285250" y="330300"/>
                  </a:lnTo>
                  <a:lnTo>
                    <a:pt x="337155" y="278760"/>
                  </a:lnTo>
                  <a:close/>
                  <a:moveTo>
                    <a:pt x="261963" y="129646"/>
                  </a:moveTo>
                  <a:lnTo>
                    <a:pt x="293387" y="129646"/>
                  </a:lnTo>
                  <a:cubicBezTo>
                    <a:pt x="299840" y="129646"/>
                    <a:pt x="304983" y="134875"/>
                    <a:pt x="304983" y="141224"/>
                  </a:cubicBezTo>
                  <a:lnTo>
                    <a:pt x="304983" y="167368"/>
                  </a:lnTo>
                  <a:cubicBezTo>
                    <a:pt x="323314" y="170916"/>
                    <a:pt x="340428" y="178199"/>
                    <a:pt x="355485" y="188283"/>
                  </a:cubicBezTo>
                  <a:lnTo>
                    <a:pt x="373909" y="169796"/>
                  </a:lnTo>
                  <a:cubicBezTo>
                    <a:pt x="378398" y="165314"/>
                    <a:pt x="385786" y="165314"/>
                    <a:pt x="390275" y="169796"/>
                  </a:cubicBezTo>
                  <a:lnTo>
                    <a:pt x="412440" y="192018"/>
                  </a:lnTo>
                  <a:cubicBezTo>
                    <a:pt x="416929" y="196500"/>
                    <a:pt x="416929" y="203783"/>
                    <a:pt x="412440" y="208264"/>
                  </a:cubicBezTo>
                  <a:lnTo>
                    <a:pt x="394016" y="226752"/>
                  </a:lnTo>
                  <a:cubicBezTo>
                    <a:pt x="404117" y="241691"/>
                    <a:pt x="411318" y="258872"/>
                    <a:pt x="414965" y="277172"/>
                  </a:cubicBezTo>
                  <a:lnTo>
                    <a:pt x="441151" y="277172"/>
                  </a:lnTo>
                  <a:cubicBezTo>
                    <a:pt x="447604" y="277172"/>
                    <a:pt x="452748" y="282401"/>
                    <a:pt x="452748" y="288750"/>
                  </a:cubicBezTo>
                  <a:lnTo>
                    <a:pt x="452748" y="320123"/>
                  </a:lnTo>
                  <a:cubicBezTo>
                    <a:pt x="452748" y="326565"/>
                    <a:pt x="447511" y="331701"/>
                    <a:pt x="441151" y="331701"/>
                  </a:cubicBezTo>
                  <a:lnTo>
                    <a:pt x="414965" y="331701"/>
                  </a:lnTo>
                  <a:cubicBezTo>
                    <a:pt x="411318" y="350002"/>
                    <a:pt x="404117" y="366995"/>
                    <a:pt x="394016" y="382121"/>
                  </a:cubicBezTo>
                  <a:lnTo>
                    <a:pt x="412440" y="400515"/>
                  </a:lnTo>
                  <a:cubicBezTo>
                    <a:pt x="416929" y="404997"/>
                    <a:pt x="416929" y="412373"/>
                    <a:pt x="412440" y="416855"/>
                  </a:cubicBezTo>
                  <a:lnTo>
                    <a:pt x="390275" y="438984"/>
                  </a:lnTo>
                  <a:cubicBezTo>
                    <a:pt x="385786" y="443466"/>
                    <a:pt x="378398" y="443466"/>
                    <a:pt x="373909" y="438984"/>
                  </a:cubicBezTo>
                  <a:lnTo>
                    <a:pt x="355485" y="420590"/>
                  </a:lnTo>
                  <a:cubicBezTo>
                    <a:pt x="340522" y="430674"/>
                    <a:pt x="323314" y="437864"/>
                    <a:pt x="304983" y="441505"/>
                  </a:cubicBezTo>
                  <a:lnTo>
                    <a:pt x="304983" y="467649"/>
                  </a:lnTo>
                  <a:cubicBezTo>
                    <a:pt x="304983" y="474092"/>
                    <a:pt x="299746" y="479227"/>
                    <a:pt x="293387" y="479227"/>
                  </a:cubicBezTo>
                  <a:lnTo>
                    <a:pt x="261963" y="479227"/>
                  </a:lnTo>
                  <a:cubicBezTo>
                    <a:pt x="255510" y="479227"/>
                    <a:pt x="250367" y="473998"/>
                    <a:pt x="250367" y="467649"/>
                  </a:cubicBezTo>
                  <a:lnTo>
                    <a:pt x="250367" y="441505"/>
                  </a:lnTo>
                  <a:cubicBezTo>
                    <a:pt x="232036" y="437864"/>
                    <a:pt x="214922" y="430674"/>
                    <a:pt x="199865" y="420590"/>
                  </a:cubicBezTo>
                  <a:lnTo>
                    <a:pt x="181441" y="438984"/>
                  </a:lnTo>
                  <a:cubicBezTo>
                    <a:pt x="176952" y="443466"/>
                    <a:pt x="169564" y="443466"/>
                    <a:pt x="165075" y="438984"/>
                  </a:cubicBezTo>
                  <a:lnTo>
                    <a:pt x="142910" y="416855"/>
                  </a:lnTo>
                  <a:cubicBezTo>
                    <a:pt x="138421" y="412373"/>
                    <a:pt x="138421" y="404997"/>
                    <a:pt x="142910" y="400515"/>
                  </a:cubicBezTo>
                  <a:lnTo>
                    <a:pt x="161334" y="382121"/>
                  </a:lnTo>
                  <a:cubicBezTo>
                    <a:pt x="151233" y="367182"/>
                    <a:pt x="144032" y="350002"/>
                    <a:pt x="140385" y="331701"/>
                  </a:cubicBezTo>
                  <a:lnTo>
                    <a:pt x="114199" y="331701"/>
                  </a:lnTo>
                  <a:cubicBezTo>
                    <a:pt x="107746" y="331701"/>
                    <a:pt x="102602" y="326472"/>
                    <a:pt x="102602" y="320123"/>
                  </a:cubicBezTo>
                  <a:lnTo>
                    <a:pt x="102602" y="288750"/>
                  </a:lnTo>
                  <a:cubicBezTo>
                    <a:pt x="102602" y="282214"/>
                    <a:pt x="107839" y="277172"/>
                    <a:pt x="114199" y="277172"/>
                  </a:cubicBezTo>
                  <a:lnTo>
                    <a:pt x="140385" y="277172"/>
                  </a:lnTo>
                  <a:cubicBezTo>
                    <a:pt x="144032" y="258872"/>
                    <a:pt x="151233" y="241785"/>
                    <a:pt x="161334" y="226752"/>
                  </a:cubicBezTo>
                  <a:lnTo>
                    <a:pt x="142910" y="208264"/>
                  </a:lnTo>
                  <a:cubicBezTo>
                    <a:pt x="138421" y="203783"/>
                    <a:pt x="138421" y="196500"/>
                    <a:pt x="142910" y="192018"/>
                  </a:cubicBezTo>
                  <a:lnTo>
                    <a:pt x="165075" y="169796"/>
                  </a:lnTo>
                  <a:cubicBezTo>
                    <a:pt x="169564" y="165314"/>
                    <a:pt x="176952" y="165314"/>
                    <a:pt x="181441" y="169796"/>
                  </a:cubicBezTo>
                  <a:lnTo>
                    <a:pt x="199865" y="188283"/>
                  </a:lnTo>
                  <a:cubicBezTo>
                    <a:pt x="214828" y="178199"/>
                    <a:pt x="232036" y="170916"/>
                    <a:pt x="250367" y="167368"/>
                  </a:cubicBezTo>
                  <a:lnTo>
                    <a:pt x="250367" y="141224"/>
                  </a:lnTo>
                  <a:cubicBezTo>
                    <a:pt x="250367" y="134688"/>
                    <a:pt x="255604" y="129646"/>
                    <a:pt x="261963" y="129646"/>
                  </a:cubicBezTo>
                  <a:close/>
                  <a:moveTo>
                    <a:pt x="440285" y="80038"/>
                  </a:moveTo>
                  <a:cubicBezTo>
                    <a:pt x="511927" y="131958"/>
                    <a:pt x="554856" y="215909"/>
                    <a:pt x="554856" y="304248"/>
                  </a:cubicBezTo>
                  <a:cubicBezTo>
                    <a:pt x="554856" y="457021"/>
                    <a:pt x="430371" y="581312"/>
                    <a:pt x="277361" y="581312"/>
                  </a:cubicBezTo>
                  <a:lnTo>
                    <a:pt x="277361" y="605311"/>
                  </a:lnTo>
                  <a:cubicBezTo>
                    <a:pt x="277361" y="607926"/>
                    <a:pt x="274555" y="609420"/>
                    <a:pt x="272404" y="607926"/>
                  </a:cubicBezTo>
                  <a:lnTo>
                    <a:pt x="207216" y="563289"/>
                  </a:lnTo>
                  <a:cubicBezTo>
                    <a:pt x="205345" y="561982"/>
                    <a:pt x="205345" y="559274"/>
                    <a:pt x="207216" y="558060"/>
                  </a:cubicBezTo>
                  <a:lnTo>
                    <a:pt x="272404" y="513330"/>
                  </a:lnTo>
                  <a:cubicBezTo>
                    <a:pt x="274555" y="511836"/>
                    <a:pt x="277361" y="513330"/>
                    <a:pt x="277361" y="515945"/>
                  </a:cubicBezTo>
                  <a:lnTo>
                    <a:pt x="277361" y="539944"/>
                  </a:lnTo>
                  <a:cubicBezTo>
                    <a:pt x="407551" y="539944"/>
                    <a:pt x="513423" y="434236"/>
                    <a:pt x="513423" y="304248"/>
                  </a:cubicBezTo>
                  <a:cubicBezTo>
                    <a:pt x="513423" y="229076"/>
                    <a:pt x="477041" y="157638"/>
                    <a:pt x="415968" y="113375"/>
                  </a:cubicBezTo>
                  <a:close/>
                  <a:moveTo>
                    <a:pt x="282452" y="594"/>
                  </a:moveTo>
                  <a:lnTo>
                    <a:pt x="347640" y="45229"/>
                  </a:lnTo>
                  <a:cubicBezTo>
                    <a:pt x="349511" y="46536"/>
                    <a:pt x="349511" y="49337"/>
                    <a:pt x="347640" y="50551"/>
                  </a:cubicBezTo>
                  <a:lnTo>
                    <a:pt x="282452" y="95279"/>
                  </a:lnTo>
                  <a:cubicBezTo>
                    <a:pt x="280301" y="96773"/>
                    <a:pt x="277402" y="95279"/>
                    <a:pt x="277402" y="92665"/>
                  </a:cubicBezTo>
                  <a:lnTo>
                    <a:pt x="277402" y="68573"/>
                  </a:lnTo>
                  <a:cubicBezTo>
                    <a:pt x="147212" y="68573"/>
                    <a:pt x="41339" y="174277"/>
                    <a:pt x="41339" y="304259"/>
                  </a:cubicBezTo>
                  <a:cubicBezTo>
                    <a:pt x="41339" y="379521"/>
                    <a:pt x="77908" y="450862"/>
                    <a:pt x="138888" y="495123"/>
                  </a:cubicBezTo>
                  <a:lnTo>
                    <a:pt x="114571" y="528552"/>
                  </a:lnTo>
                  <a:cubicBezTo>
                    <a:pt x="42835" y="476634"/>
                    <a:pt x="0" y="392687"/>
                    <a:pt x="0" y="304259"/>
                  </a:cubicBezTo>
                  <a:cubicBezTo>
                    <a:pt x="0" y="151493"/>
                    <a:pt x="124391" y="27300"/>
                    <a:pt x="277402" y="27300"/>
                  </a:cubicBezTo>
                  <a:lnTo>
                    <a:pt x="277402" y="3209"/>
                  </a:lnTo>
                  <a:cubicBezTo>
                    <a:pt x="277402" y="594"/>
                    <a:pt x="280301" y="-900"/>
                    <a:pt x="282452" y="5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30" name="íSḻïḓé">
              <a:extLst>
                <a:ext uri="{FF2B5EF4-FFF2-40B4-BE49-F238E27FC236}">
                  <a16:creationId xmlns:a16="http://schemas.microsoft.com/office/drawing/2014/main" id="{10DDE447-1502-4027-B602-2075B96A6C11}"/>
                </a:ext>
              </a:extLst>
            </p:cNvPr>
            <p:cNvSpPr/>
            <p:nvPr/>
          </p:nvSpPr>
          <p:spPr>
            <a:xfrm>
              <a:off x="10020299" y="1939839"/>
              <a:ext cx="346790" cy="346262"/>
            </a:xfrm>
            <a:custGeom>
              <a:avLst/>
              <a:gdLst>
                <a:gd name="connsiteX0" fmla="*/ 146058 w 607639"/>
                <a:gd name="connsiteY0" fmla="*/ 370925 h 606713"/>
                <a:gd name="connsiteX1" fmla="*/ 176497 w 607639"/>
                <a:gd name="connsiteY1" fmla="*/ 389678 h 606713"/>
                <a:gd name="connsiteX2" fmla="*/ 157717 w 607639"/>
                <a:gd name="connsiteY2" fmla="*/ 420074 h 606713"/>
                <a:gd name="connsiteX3" fmla="*/ 50644 w 607639"/>
                <a:gd name="connsiteY3" fmla="*/ 480332 h 606713"/>
                <a:gd name="connsiteX4" fmla="*/ 303775 w 607639"/>
                <a:gd name="connsiteY4" fmla="*/ 556143 h 606713"/>
                <a:gd name="connsiteX5" fmla="*/ 556995 w 607639"/>
                <a:gd name="connsiteY5" fmla="*/ 480332 h 606713"/>
                <a:gd name="connsiteX6" fmla="*/ 449833 w 607639"/>
                <a:gd name="connsiteY6" fmla="*/ 420074 h 606713"/>
                <a:gd name="connsiteX7" fmla="*/ 431053 w 607639"/>
                <a:gd name="connsiteY7" fmla="*/ 389678 h 606713"/>
                <a:gd name="connsiteX8" fmla="*/ 461492 w 607639"/>
                <a:gd name="connsiteY8" fmla="*/ 370925 h 606713"/>
                <a:gd name="connsiteX9" fmla="*/ 607639 w 607639"/>
                <a:gd name="connsiteY9" fmla="*/ 480332 h 606713"/>
                <a:gd name="connsiteX10" fmla="*/ 303775 w 607639"/>
                <a:gd name="connsiteY10" fmla="*/ 606713 h 606713"/>
                <a:gd name="connsiteX11" fmla="*/ 0 w 607639"/>
                <a:gd name="connsiteY11" fmla="*/ 480332 h 606713"/>
                <a:gd name="connsiteX12" fmla="*/ 146058 w 607639"/>
                <a:gd name="connsiteY12" fmla="*/ 370925 h 606713"/>
                <a:gd name="connsiteX13" fmla="*/ 303820 w 607639"/>
                <a:gd name="connsiteY13" fmla="*/ 151707 h 606713"/>
                <a:gd name="connsiteX14" fmla="*/ 329118 w 607639"/>
                <a:gd name="connsiteY14" fmla="*/ 176970 h 606713"/>
                <a:gd name="connsiteX15" fmla="*/ 303820 w 607639"/>
                <a:gd name="connsiteY15" fmla="*/ 202233 h 606713"/>
                <a:gd name="connsiteX16" fmla="*/ 278522 w 607639"/>
                <a:gd name="connsiteY16" fmla="*/ 176970 h 606713"/>
                <a:gd name="connsiteX17" fmla="*/ 303820 w 607639"/>
                <a:gd name="connsiteY17" fmla="*/ 151707 h 606713"/>
                <a:gd name="connsiteX18" fmla="*/ 303849 w 607639"/>
                <a:gd name="connsiteY18" fmla="*/ 101116 h 606713"/>
                <a:gd name="connsiteX19" fmla="*/ 227845 w 607639"/>
                <a:gd name="connsiteY19" fmla="*/ 176928 h 606713"/>
                <a:gd name="connsiteX20" fmla="*/ 303849 w 607639"/>
                <a:gd name="connsiteY20" fmla="*/ 252828 h 606713"/>
                <a:gd name="connsiteX21" fmla="*/ 379765 w 607639"/>
                <a:gd name="connsiteY21" fmla="*/ 176928 h 606713"/>
                <a:gd name="connsiteX22" fmla="*/ 303849 w 607639"/>
                <a:gd name="connsiteY22" fmla="*/ 101116 h 606713"/>
                <a:gd name="connsiteX23" fmla="*/ 320773 w 607639"/>
                <a:gd name="connsiteY23" fmla="*/ 813 h 606713"/>
                <a:gd name="connsiteX24" fmla="*/ 421772 w 607639"/>
                <a:gd name="connsiteY24" fmla="*/ 44857 h 606713"/>
                <a:gd name="connsiteX25" fmla="*/ 481045 w 607639"/>
                <a:gd name="connsiteY25" fmla="*/ 176928 h 606713"/>
                <a:gd name="connsiteX26" fmla="*/ 453723 w 607639"/>
                <a:gd name="connsiteY26" fmla="*/ 271226 h 606713"/>
                <a:gd name="connsiteX27" fmla="*/ 439305 w 607639"/>
                <a:gd name="connsiteY27" fmla="*/ 293889 h 606713"/>
                <a:gd name="connsiteX28" fmla="*/ 348260 w 607639"/>
                <a:gd name="connsiteY28" fmla="*/ 448001 h 606713"/>
                <a:gd name="connsiteX29" fmla="*/ 326455 w 607639"/>
                <a:gd name="connsiteY29" fmla="*/ 491639 h 606713"/>
                <a:gd name="connsiteX30" fmla="*/ 303849 w 607639"/>
                <a:gd name="connsiteY30" fmla="*/ 505593 h 606713"/>
                <a:gd name="connsiteX31" fmla="*/ 281155 w 607639"/>
                <a:gd name="connsiteY31" fmla="*/ 491639 h 606713"/>
                <a:gd name="connsiteX32" fmla="*/ 270831 w 607639"/>
                <a:gd name="connsiteY32" fmla="*/ 471020 h 606713"/>
                <a:gd name="connsiteX33" fmla="*/ 161007 w 607639"/>
                <a:gd name="connsiteY33" fmla="*/ 281624 h 606713"/>
                <a:gd name="connsiteX34" fmla="*/ 128345 w 607639"/>
                <a:gd name="connsiteY34" fmla="*/ 151776 h 606713"/>
                <a:gd name="connsiteX35" fmla="*/ 283113 w 607639"/>
                <a:gd name="connsiteY35" fmla="*/ 1219 h 606713"/>
                <a:gd name="connsiteX36" fmla="*/ 320773 w 607639"/>
                <a:gd name="connsiteY36" fmla="*/ 813 h 606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7639" h="606713">
                  <a:moveTo>
                    <a:pt x="146058" y="370925"/>
                  </a:moveTo>
                  <a:cubicBezTo>
                    <a:pt x="159675" y="367637"/>
                    <a:pt x="173293" y="376080"/>
                    <a:pt x="176497" y="389678"/>
                  </a:cubicBezTo>
                  <a:cubicBezTo>
                    <a:pt x="179791" y="403276"/>
                    <a:pt x="171335" y="416874"/>
                    <a:pt x="157717" y="420074"/>
                  </a:cubicBezTo>
                  <a:cubicBezTo>
                    <a:pt x="79215" y="438738"/>
                    <a:pt x="50644" y="466289"/>
                    <a:pt x="50644" y="480332"/>
                  </a:cubicBezTo>
                  <a:cubicBezTo>
                    <a:pt x="50644" y="510460"/>
                    <a:pt x="151665" y="556143"/>
                    <a:pt x="303775" y="556143"/>
                  </a:cubicBezTo>
                  <a:cubicBezTo>
                    <a:pt x="455974" y="556143"/>
                    <a:pt x="556995" y="510460"/>
                    <a:pt x="556995" y="480332"/>
                  </a:cubicBezTo>
                  <a:cubicBezTo>
                    <a:pt x="556995" y="466289"/>
                    <a:pt x="528513" y="438738"/>
                    <a:pt x="449833" y="420074"/>
                  </a:cubicBezTo>
                  <a:cubicBezTo>
                    <a:pt x="436215" y="416874"/>
                    <a:pt x="427848" y="403276"/>
                    <a:pt x="431053" y="389678"/>
                  </a:cubicBezTo>
                  <a:cubicBezTo>
                    <a:pt x="434257" y="376080"/>
                    <a:pt x="447964" y="367637"/>
                    <a:pt x="461492" y="370925"/>
                  </a:cubicBezTo>
                  <a:cubicBezTo>
                    <a:pt x="555749" y="393233"/>
                    <a:pt x="607639" y="432072"/>
                    <a:pt x="607639" y="480332"/>
                  </a:cubicBezTo>
                  <a:cubicBezTo>
                    <a:pt x="607639" y="563253"/>
                    <a:pt x="454817" y="606713"/>
                    <a:pt x="303775" y="606713"/>
                  </a:cubicBezTo>
                  <a:cubicBezTo>
                    <a:pt x="152911" y="606713"/>
                    <a:pt x="0" y="563253"/>
                    <a:pt x="0" y="480332"/>
                  </a:cubicBezTo>
                  <a:cubicBezTo>
                    <a:pt x="0" y="432072"/>
                    <a:pt x="51890" y="393233"/>
                    <a:pt x="146058" y="370925"/>
                  </a:cubicBezTo>
                  <a:close/>
                  <a:moveTo>
                    <a:pt x="303820" y="151707"/>
                  </a:moveTo>
                  <a:cubicBezTo>
                    <a:pt x="317792" y="151707"/>
                    <a:pt x="329118" y="163018"/>
                    <a:pt x="329118" y="176970"/>
                  </a:cubicBezTo>
                  <a:cubicBezTo>
                    <a:pt x="329118" y="190922"/>
                    <a:pt x="317792" y="202233"/>
                    <a:pt x="303820" y="202233"/>
                  </a:cubicBezTo>
                  <a:cubicBezTo>
                    <a:pt x="289848" y="202233"/>
                    <a:pt x="278522" y="190922"/>
                    <a:pt x="278522" y="176970"/>
                  </a:cubicBezTo>
                  <a:cubicBezTo>
                    <a:pt x="278522" y="163018"/>
                    <a:pt x="289848" y="151707"/>
                    <a:pt x="303820" y="151707"/>
                  </a:cubicBezTo>
                  <a:close/>
                  <a:moveTo>
                    <a:pt x="303849" y="101116"/>
                  </a:moveTo>
                  <a:cubicBezTo>
                    <a:pt x="261931" y="101116"/>
                    <a:pt x="227845" y="135156"/>
                    <a:pt x="227845" y="176928"/>
                  </a:cubicBezTo>
                  <a:cubicBezTo>
                    <a:pt x="227845" y="218788"/>
                    <a:pt x="261931" y="252828"/>
                    <a:pt x="303849" y="252828"/>
                  </a:cubicBezTo>
                  <a:cubicBezTo>
                    <a:pt x="345679" y="252828"/>
                    <a:pt x="379765" y="218788"/>
                    <a:pt x="379765" y="176928"/>
                  </a:cubicBezTo>
                  <a:cubicBezTo>
                    <a:pt x="379765" y="135156"/>
                    <a:pt x="345679" y="101116"/>
                    <a:pt x="303849" y="101116"/>
                  </a:cubicBezTo>
                  <a:close/>
                  <a:moveTo>
                    <a:pt x="320773" y="813"/>
                  </a:moveTo>
                  <a:cubicBezTo>
                    <a:pt x="358044" y="4396"/>
                    <a:pt x="393538" y="19728"/>
                    <a:pt x="421772" y="44857"/>
                  </a:cubicBezTo>
                  <a:cubicBezTo>
                    <a:pt x="459418" y="78452"/>
                    <a:pt x="481045" y="126623"/>
                    <a:pt x="481045" y="176928"/>
                  </a:cubicBezTo>
                  <a:cubicBezTo>
                    <a:pt x="481045" y="210434"/>
                    <a:pt x="471611" y="242963"/>
                    <a:pt x="453723" y="271226"/>
                  </a:cubicBezTo>
                  <a:lnTo>
                    <a:pt x="439305" y="293889"/>
                  </a:lnTo>
                  <a:cubicBezTo>
                    <a:pt x="407621" y="343571"/>
                    <a:pt x="374870" y="394942"/>
                    <a:pt x="348260" y="448001"/>
                  </a:cubicBezTo>
                  <a:lnTo>
                    <a:pt x="326455" y="491639"/>
                  </a:lnTo>
                  <a:cubicBezTo>
                    <a:pt x="322183" y="500172"/>
                    <a:pt x="313372" y="505593"/>
                    <a:pt x="303849" y="505593"/>
                  </a:cubicBezTo>
                  <a:cubicBezTo>
                    <a:pt x="294238" y="505593"/>
                    <a:pt x="285427" y="500172"/>
                    <a:pt x="281155" y="491639"/>
                  </a:cubicBezTo>
                  <a:lnTo>
                    <a:pt x="270831" y="471020"/>
                  </a:lnTo>
                  <a:cubicBezTo>
                    <a:pt x="237457" y="404363"/>
                    <a:pt x="203993" y="339749"/>
                    <a:pt x="161007" y="281624"/>
                  </a:cubicBezTo>
                  <a:cubicBezTo>
                    <a:pt x="133507" y="244296"/>
                    <a:pt x="121937" y="198258"/>
                    <a:pt x="128345" y="151776"/>
                  </a:cubicBezTo>
                  <a:cubicBezTo>
                    <a:pt x="139292" y="73475"/>
                    <a:pt x="204349" y="10106"/>
                    <a:pt x="283113" y="1219"/>
                  </a:cubicBezTo>
                  <a:cubicBezTo>
                    <a:pt x="295729" y="-270"/>
                    <a:pt x="308350" y="-381"/>
                    <a:pt x="320773" y="8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cxnSp>
          <p:nvCxnSpPr>
            <p:cNvPr id="31" name="直接箭头连接符 30">
              <a:extLst>
                <a:ext uri="{FF2B5EF4-FFF2-40B4-BE49-F238E27FC236}">
                  <a16:creationId xmlns:a16="http://schemas.microsoft.com/office/drawing/2014/main" id="{6B14693B-6F67-4967-9D67-335A4FDB82B3}"/>
                </a:ext>
              </a:extLst>
            </p:cNvPr>
            <p:cNvCxnSpPr>
              <a:stCxn id="35" idx="0"/>
              <a:endCxn id="24" idx="4"/>
            </p:cNvCxnSpPr>
            <p:nvPr/>
          </p:nvCxnSpPr>
          <p:spPr>
            <a:xfrm flipV="1">
              <a:off x="6096000" y="2792419"/>
              <a:ext cx="2" cy="1692262"/>
            </a:xfrm>
            <a:prstGeom prst="straightConnector1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ïśļîḍé">
              <a:extLst>
                <a:ext uri="{FF2B5EF4-FFF2-40B4-BE49-F238E27FC236}">
                  <a16:creationId xmlns:a16="http://schemas.microsoft.com/office/drawing/2014/main" id="{8569FAA0-1EEA-4A4A-9325-7C1447694441}"/>
                </a:ext>
              </a:extLst>
            </p:cNvPr>
            <p:cNvGrpSpPr/>
            <p:nvPr/>
          </p:nvGrpSpPr>
          <p:grpSpPr>
            <a:xfrm>
              <a:off x="2804981" y="3129243"/>
              <a:ext cx="6582038" cy="1018613"/>
              <a:chOff x="2804981" y="3160821"/>
              <a:chExt cx="6582038" cy="1018613"/>
            </a:xfrm>
          </p:grpSpPr>
          <p:sp>
            <p:nvSpPr>
              <p:cNvPr id="33" name="îŝliďé">
                <a:extLst>
                  <a:ext uri="{FF2B5EF4-FFF2-40B4-BE49-F238E27FC236}">
                    <a16:creationId xmlns:a16="http://schemas.microsoft.com/office/drawing/2014/main" id="{9EC87352-FEA9-4850-B1C1-530DAAD42B0A}"/>
                  </a:ext>
                </a:extLst>
              </p:cNvPr>
              <p:cNvSpPr txBox="1"/>
              <p:nvPr/>
            </p:nvSpPr>
            <p:spPr>
              <a:xfrm flipH="1">
                <a:off x="2804981" y="3160821"/>
                <a:ext cx="6582038" cy="39629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zh-CN" altLang="en-US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endParaRPr lang="en-US" altLang="zh-CN" sz="105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34" name="îŝľiḋè">
                <a:extLst>
                  <a:ext uri="{FF2B5EF4-FFF2-40B4-BE49-F238E27FC236}">
                    <a16:creationId xmlns:a16="http://schemas.microsoft.com/office/drawing/2014/main" id="{A356FF43-1895-4D1C-8916-BBE3D8001F69}"/>
                  </a:ext>
                </a:extLst>
              </p:cNvPr>
              <p:cNvSpPr txBox="1"/>
              <p:nvPr/>
            </p:nvSpPr>
            <p:spPr>
              <a:xfrm flipH="1">
                <a:off x="2804981" y="3783141"/>
                <a:ext cx="6582038" cy="39629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zh-CN" altLang="en-US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05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endParaRPr lang="en-US" altLang="zh-CN" sz="105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12175574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54924" y="233679"/>
            <a:ext cx="4812376" cy="573578"/>
            <a:chOff x="254924" y="233679"/>
            <a:chExt cx="4812376" cy="573578"/>
          </a:xfrm>
        </p:grpSpPr>
        <p:grpSp>
          <p:nvGrpSpPr>
            <p:cNvPr id="2" name="组合 1"/>
            <p:cNvGrpSpPr/>
            <p:nvPr/>
          </p:nvGrpSpPr>
          <p:grpSpPr>
            <a:xfrm>
              <a:off x="254924" y="233679"/>
              <a:ext cx="569884" cy="573578"/>
              <a:chOff x="1126837" y="1348509"/>
              <a:chExt cx="569884" cy="573578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1126837" y="1348509"/>
                <a:ext cx="498764" cy="498764"/>
              </a:xfrm>
              <a:prstGeom prst="rect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1299557" y="1524923"/>
                <a:ext cx="397164" cy="397164"/>
              </a:xfrm>
              <a:prstGeom prst="rect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endParaRPr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926408" y="345592"/>
              <a:ext cx="41408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6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rPr>
                <a:t>点击输入您的标题</a:t>
              </a:r>
              <a:endParaRPr lang="zh-CN" altLang="en-US" sz="2400" spc="600" dirty="0">
                <a:latin typeface="inpin lingxiuti" panose="02000500000000000000" pitchFamily="2" charset="-122"/>
                <a:ea typeface="inpin lingxiuti" panose="02000500000000000000" pitchFamily="2" charset="-122"/>
                <a:cs typeface="+mn-ea"/>
                <a:sym typeface="inpin lingxiuti" panose="02000500000000000000" pitchFamily="2" charset="-122"/>
              </a:endParaRPr>
            </a:p>
          </p:txBody>
        </p:sp>
      </p:grpSp>
      <p:grpSp>
        <p:nvGrpSpPr>
          <p:cNvPr id="7" name="24937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671512" y="1018544"/>
            <a:ext cx="10848975" cy="5263676"/>
            <a:chOff x="671512" y="797162"/>
            <a:chExt cx="10848975" cy="5263676"/>
          </a:xfrm>
        </p:grpSpPr>
        <p:sp>
          <p:nvSpPr>
            <p:cNvPr id="8" name="íśḻiḍé">
              <a:extLst>
                <a:ext uri="{FF2B5EF4-FFF2-40B4-BE49-F238E27FC236}">
                  <a16:creationId xmlns:a16="http://schemas.microsoft.com/office/drawing/2014/main" id="{4A22B9B9-8779-4F82-B55A-9DA8D139FD35}"/>
                </a:ext>
              </a:extLst>
            </p:cNvPr>
            <p:cNvSpPr/>
            <p:nvPr/>
          </p:nvSpPr>
          <p:spPr bwMode="auto">
            <a:xfrm flipH="1">
              <a:off x="2902107" y="316927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9" name="isļíde">
              <a:extLst>
                <a:ext uri="{FF2B5EF4-FFF2-40B4-BE49-F238E27FC236}">
                  <a16:creationId xmlns:a16="http://schemas.microsoft.com/office/drawing/2014/main" id="{29381165-8074-4124-B111-BF2C7F6D50D1}"/>
                </a:ext>
              </a:extLst>
            </p:cNvPr>
            <p:cNvSpPr/>
            <p:nvPr/>
          </p:nvSpPr>
          <p:spPr bwMode="auto">
            <a:xfrm flipH="1">
              <a:off x="2902107" y="316927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10" name="îṥḻíḑê">
              <a:extLst>
                <a:ext uri="{FF2B5EF4-FFF2-40B4-BE49-F238E27FC236}">
                  <a16:creationId xmlns:a16="http://schemas.microsoft.com/office/drawing/2014/main" id="{99EBFB82-7189-4261-9F1E-4ED44A055F71}"/>
                </a:ext>
              </a:extLst>
            </p:cNvPr>
            <p:cNvSpPr/>
            <p:nvPr/>
          </p:nvSpPr>
          <p:spPr bwMode="auto">
            <a:xfrm flipH="1">
              <a:off x="2902107" y="316927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11" name="îšlïḋe">
              <a:extLst>
                <a:ext uri="{FF2B5EF4-FFF2-40B4-BE49-F238E27FC236}">
                  <a16:creationId xmlns:a16="http://schemas.microsoft.com/office/drawing/2014/main" id="{F281A429-AED6-4B56-85CC-8CE46A1A3E34}"/>
                </a:ext>
              </a:extLst>
            </p:cNvPr>
            <p:cNvSpPr/>
            <p:nvPr/>
          </p:nvSpPr>
          <p:spPr bwMode="auto">
            <a:xfrm flipH="1">
              <a:off x="2902107" y="316927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grpSp>
          <p:nvGrpSpPr>
            <p:cNvPr id="12" name="ïśļïḑé">
              <a:extLst>
                <a:ext uri="{FF2B5EF4-FFF2-40B4-BE49-F238E27FC236}">
                  <a16:creationId xmlns:a16="http://schemas.microsoft.com/office/drawing/2014/main" id="{A16F309C-2F95-44BA-8C3C-7E743E2EC15E}"/>
                </a:ext>
              </a:extLst>
            </p:cNvPr>
            <p:cNvGrpSpPr/>
            <p:nvPr/>
          </p:nvGrpSpPr>
          <p:grpSpPr>
            <a:xfrm flipH="1">
              <a:off x="671512" y="797162"/>
              <a:ext cx="3245641" cy="5263676"/>
              <a:chOff x="8205066" y="852963"/>
              <a:chExt cx="3702773" cy="6005037"/>
            </a:xfrm>
            <a:solidFill>
              <a:schemeClr val="bg1">
                <a:lumMod val="85000"/>
              </a:schemeClr>
            </a:solidFill>
          </p:grpSpPr>
          <p:sp>
            <p:nvSpPr>
              <p:cNvPr id="39" name="iṣlîdè">
                <a:extLst>
                  <a:ext uri="{FF2B5EF4-FFF2-40B4-BE49-F238E27FC236}">
                    <a16:creationId xmlns:a16="http://schemas.microsoft.com/office/drawing/2014/main" id="{3219604C-6C77-4557-80B0-45B22E251E60}"/>
                  </a:ext>
                </a:extLst>
              </p:cNvPr>
              <p:cNvSpPr/>
              <p:nvPr/>
            </p:nvSpPr>
            <p:spPr bwMode="auto">
              <a:xfrm>
                <a:off x="8205066" y="852963"/>
                <a:ext cx="3702773" cy="3249613"/>
              </a:xfrm>
              <a:custGeom>
                <a:avLst/>
                <a:gdLst>
                  <a:gd name="T0" fmla="*/ 822 w 1221"/>
                  <a:gd name="T1" fmla="*/ 455 h 986"/>
                  <a:gd name="T2" fmla="*/ 822 w 1221"/>
                  <a:gd name="T3" fmla="*/ 683 h 986"/>
                  <a:gd name="T4" fmla="*/ 803 w 1221"/>
                  <a:gd name="T5" fmla="*/ 774 h 986"/>
                  <a:gd name="T6" fmla="*/ 237 w 1221"/>
                  <a:gd name="T7" fmla="*/ 2 h 986"/>
                  <a:gd name="T8" fmla="*/ 156 w 1221"/>
                  <a:gd name="T9" fmla="*/ 136 h 986"/>
                  <a:gd name="T10" fmla="*/ 150 w 1221"/>
                  <a:gd name="T11" fmla="*/ 481 h 986"/>
                  <a:gd name="T12" fmla="*/ 144 w 1221"/>
                  <a:gd name="T13" fmla="*/ 661 h 986"/>
                  <a:gd name="T14" fmla="*/ 157 w 1221"/>
                  <a:gd name="T15" fmla="*/ 667 h 986"/>
                  <a:gd name="T16" fmla="*/ 107 w 1221"/>
                  <a:gd name="T17" fmla="*/ 800 h 986"/>
                  <a:gd name="T18" fmla="*/ 5 w 1221"/>
                  <a:gd name="T19" fmla="*/ 973 h 986"/>
                  <a:gd name="T20" fmla="*/ 33 w 1221"/>
                  <a:gd name="T21" fmla="*/ 985 h 986"/>
                  <a:gd name="T22" fmla="*/ 194 w 1221"/>
                  <a:gd name="T23" fmla="*/ 883 h 986"/>
                  <a:gd name="T24" fmla="*/ 366 w 1221"/>
                  <a:gd name="T25" fmla="*/ 985 h 986"/>
                  <a:gd name="T26" fmla="*/ 392 w 1221"/>
                  <a:gd name="T27" fmla="*/ 971 h 986"/>
                  <a:gd name="T28" fmla="*/ 269 w 1221"/>
                  <a:gd name="T29" fmla="*/ 804 h 986"/>
                  <a:gd name="T30" fmla="*/ 214 w 1221"/>
                  <a:gd name="T31" fmla="*/ 814 h 986"/>
                  <a:gd name="T32" fmla="*/ 185 w 1221"/>
                  <a:gd name="T33" fmla="*/ 818 h 986"/>
                  <a:gd name="T34" fmla="*/ 160 w 1221"/>
                  <a:gd name="T35" fmla="*/ 800 h 986"/>
                  <a:gd name="T36" fmla="*/ 211 w 1221"/>
                  <a:gd name="T37" fmla="*/ 675 h 986"/>
                  <a:gd name="T38" fmla="*/ 234 w 1221"/>
                  <a:gd name="T39" fmla="*/ 667 h 986"/>
                  <a:gd name="T40" fmla="*/ 268 w 1221"/>
                  <a:gd name="T41" fmla="*/ 481 h 986"/>
                  <a:gd name="T42" fmla="*/ 237 w 1221"/>
                  <a:gd name="T43" fmla="*/ 474 h 986"/>
                  <a:gd name="T44" fmla="*/ 555 w 1221"/>
                  <a:gd name="T45" fmla="*/ 901 h 986"/>
                  <a:gd name="T46" fmla="*/ 556 w 1221"/>
                  <a:gd name="T47" fmla="*/ 915 h 986"/>
                  <a:gd name="T48" fmla="*/ 655 w 1221"/>
                  <a:gd name="T49" fmla="*/ 933 h 986"/>
                  <a:gd name="T50" fmla="*/ 670 w 1221"/>
                  <a:gd name="T51" fmla="*/ 986 h 986"/>
                  <a:gd name="T52" fmla="*/ 1061 w 1221"/>
                  <a:gd name="T53" fmla="*/ 979 h 986"/>
                  <a:gd name="T54" fmla="*/ 1194 w 1221"/>
                  <a:gd name="T55" fmla="*/ 933 h 986"/>
                  <a:gd name="T56" fmla="*/ 1221 w 1221"/>
                  <a:gd name="T57" fmla="*/ 436 h 986"/>
                  <a:gd name="T58" fmla="*/ 592 w 1221"/>
                  <a:gd name="T59" fmla="*/ 566 h 986"/>
                  <a:gd name="T60" fmla="*/ 492 w 1221"/>
                  <a:gd name="T61" fmla="*/ 615 h 986"/>
                  <a:gd name="T62" fmla="*/ 592 w 1221"/>
                  <a:gd name="T63" fmla="*/ 566 h 986"/>
                  <a:gd name="T64" fmla="*/ 197 w 1221"/>
                  <a:gd name="T65" fmla="*/ 481 h 986"/>
                  <a:gd name="T66" fmla="*/ 184 w 1221"/>
                  <a:gd name="T67" fmla="*/ 219 h 986"/>
                  <a:gd name="T68" fmla="*/ 211 w 1221"/>
                  <a:gd name="T69" fmla="*/ 240 h 986"/>
                  <a:gd name="T70" fmla="*/ 191 w 1221"/>
                  <a:gd name="T71" fmla="*/ 129 h 986"/>
                  <a:gd name="T72" fmla="*/ 256 w 1221"/>
                  <a:gd name="T73" fmla="*/ 94 h 986"/>
                  <a:gd name="T74" fmla="*/ 306 w 1221"/>
                  <a:gd name="T75" fmla="*/ 147 h 986"/>
                  <a:gd name="T76" fmla="*/ 280 w 1221"/>
                  <a:gd name="T77" fmla="*/ 262 h 986"/>
                  <a:gd name="T78" fmla="*/ 306 w 1221"/>
                  <a:gd name="T79" fmla="*/ 147 h 986"/>
                  <a:gd name="T80" fmla="*/ 378 w 1221"/>
                  <a:gd name="T81" fmla="*/ 290 h 986"/>
                  <a:gd name="T82" fmla="*/ 307 w 1221"/>
                  <a:gd name="T83" fmla="*/ 329 h 986"/>
                  <a:gd name="T84" fmla="*/ 467 w 1221"/>
                  <a:gd name="T85" fmla="*/ 394 h 986"/>
                  <a:gd name="T86" fmla="*/ 389 w 1221"/>
                  <a:gd name="T87" fmla="*/ 438 h 986"/>
                  <a:gd name="T88" fmla="*/ 411 w 1221"/>
                  <a:gd name="T89" fmla="*/ 516 h 986"/>
                  <a:gd name="T90" fmla="*/ 453 w 1221"/>
                  <a:gd name="T91" fmla="*/ 584 h 986"/>
                  <a:gd name="T92" fmla="*/ 411 w 1221"/>
                  <a:gd name="T93" fmla="*/ 516 h 986"/>
                  <a:gd name="T94" fmla="*/ 507 w 1221"/>
                  <a:gd name="T95" fmla="*/ 686 h 986"/>
                  <a:gd name="T96" fmla="*/ 554 w 1221"/>
                  <a:gd name="T97" fmla="*/ 758 h 986"/>
                  <a:gd name="T98" fmla="*/ 657 w 1221"/>
                  <a:gd name="T99" fmla="*/ 672 h 986"/>
                  <a:gd name="T100" fmla="*/ 719 w 1221"/>
                  <a:gd name="T101" fmla="*/ 752 h 986"/>
                  <a:gd name="T102" fmla="*/ 1107 w 1221"/>
                  <a:gd name="T103" fmla="*/ 694 h 986"/>
                  <a:gd name="T104" fmla="*/ 928 w 1221"/>
                  <a:gd name="T105" fmla="*/ 542 h 986"/>
                  <a:gd name="T106" fmla="*/ 1114 w 1221"/>
                  <a:gd name="T107" fmla="*/ 542 h 9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221" h="986">
                    <a:moveTo>
                      <a:pt x="830" y="428"/>
                    </a:moveTo>
                    <a:cubicBezTo>
                      <a:pt x="825" y="428"/>
                      <a:pt x="822" y="432"/>
                      <a:pt x="822" y="436"/>
                    </a:cubicBezTo>
                    <a:cubicBezTo>
                      <a:pt x="822" y="455"/>
                      <a:pt x="822" y="455"/>
                      <a:pt x="822" y="455"/>
                    </a:cubicBezTo>
                    <a:cubicBezTo>
                      <a:pt x="822" y="683"/>
                      <a:pt x="822" y="683"/>
                      <a:pt x="822" y="683"/>
                    </a:cubicBezTo>
                    <a:cubicBezTo>
                      <a:pt x="822" y="683"/>
                      <a:pt x="822" y="683"/>
                      <a:pt x="822" y="683"/>
                    </a:cubicBezTo>
                    <a:cubicBezTo>
                      <a:pt x="822" y="683"/>
                      <a:pt x="822" y="683"/>
                      <a:pt x="822" y="683"/>
                    </a:cubicBezTo>
                    <a:cubicBezTo>
                      <a:pt x="852" y="764"/>
                      <a:pt x="852" y="764"/>
                      <a:pt x="852" y="764"/>
                    </a:cubicBezTo>
                    <a:cubicBezTo>
                      <a:pt x="854" y="768"/>
                      <a:pt x="850" y="774"/>
                      <a:pt x="845" y="774"/>
                    </a:cubicBezTo>
                    <a:cubicBezTo>
                      <a:pt x="803" y="774"/>
                      <a:pt x="803" y="774"/>
                      <a:pt x="803" y="774"/>
                    </a:cubicBezTo>
                    <a:cubicBezTo>
                      <a:pt x="800" y="774"/>
                      <a:pt x="798" y="773"/>
                      <a:pt x="797" y="771"/>
                    </a:cubicBezTo>
                    <a:cubicBezTo>
                      <a:pt x="247" y="5"/>
                      <a:pt x="247" y="5"/>
                      <a:pt x="247" y="5"/>
                    </a:cubicBezTo>
                    <a:cubicBezTo>
                      <a:pt x="245" y="1"/>
                      <a:pt x="240" y="0"/>
                      <a:pt x="237" y="2"/>
                    </a:cubicBezTo>
                    <a:cubicBezTo>
                      <a:pt x="127" y="69"/>
                      <a:pt x="127" y="69"/>
                      <a:pt x="127" y="69"/>
                    </a:cubicBezTo>
                    <a:cubicBezTo>
                      <a:pt x="123" y="71"/>
                      <a:pt x="122" y="76"/>
                      <a:pt x="124" y="79"/>
                    </a:cubicBezTo>
                    <a:cubicBezTo>
                      <a:pt x="156" y="136"/>
                      <a:pt x="156" y="136"/>
                      <a:pt x="156" y="136"/>
                    </a:cubicBezTo>
                    <a:cubicBezTo>
                      <a:pt x="157" y="137"/>
                      <a:pt x="157" y="139"/>
                      <a:pt x="157" y="140"/>
                    </a:cubicBezTo>
                    <a:cubicBezTo>
                      <a:pt x="157" y="474"/>
                      <a:pt x="157" y="474"/>
                      <a:pt x="157" y="474"/>
                    </a:cubicBezTo>
                    <a:cubicBezTo>
                      <a:pt x="157" y="478"/>
                      <a:pt x="154" y="481"/>
                      <a:pt x="150" y="481"/>
                    </a:cubicBezTo>
                    <a:cubicBezTo>
                      <a:pt x="127" y="481"/>
                      <a:pt x="127" y="481"/>
                      <a:pt x="127" y="481"/>
                    </a:cubicBezTo>
                    <a:cubicBezTo>
                      <a:pt x="122" y="481"/>
                      <a:pt x="119" y="485"/>
                      <a:pt x="119" y="490"/>
                    </a:cubicBezTo>
                    <a:cubicBezTo>
                      <a:pt x="144" y="661"/>
                      <a:pt x="144" y="661"/>
                      <a:pt x="144" y="661"/>
                    </a:cubicBezTo>
                    <a:cubicBezTo>
                      <a:pt x="144" y="665"/>
                      <a:pt x="147" y="667"/>
                      <a:pt x="151" y="667"/>
                    </a:cubicBezTo>
                    <a:cubicBezTo>
                      <a:pt x="156" y="667"/>
                      <a:pt x="156" y="667"/>
                      <a:pt x="156" y="667"/>
                    </a:cubicBezTo>
                    <a:cubicBezTo>
                      <a:pt x="157" y="667"/>
                      <a:pt x="157" y="667"/>
                      <a:pt x="157" y="667"/>
                    </a:cubicBezTo>
                    <a:cubicBezTo>
                      <a:pt x="157" y="719"/>
                      <a:pt x="157" y="719"/>
                      <a:pt x="157" y="719"/>
                    </a:cubicBezTo>
                    <a:cubicBezTo>
                      <a:pt x="157" y="722"/>
                      <a:pt x="156" y="724"/>
                      <a:pt x="153" y="726"/>
                    </a:cubicBezTo>
                    <a:cubicBezTo>
                      <a:pt x="130" y="737"/>
                      <a:pt x="107" y="760"/>
                      <a:pt x="107" y="800"/>
                    </a:cubicBezTo>
                    <a:cubicBezTo>
                      <a:pt x="107" y="824"/>
                      <a:pt x="115" y="843"/>
                      <a:pt x="128" y="857"/>
                    </a:cubicBezTo>
                    <a:cubicBezTo>
                      <a:pt x="131" y="860"/>
                      <a:pt x="131" y="865"/>
                      <a:pt x="128" y="868"/>
                    </a:cubicBezTo>
                    <a:cubicBezTo>
                      <a:pt x="5" y="973"/>
                      <a:pt x="5" y="973"/>
                      <a:pt x="5" y="973"/>
                    </a:cubicBezTo>
                    <a:cubicBezTo>
                      <a:pt x="0" y="978"/>
                      <a:pt x="3" y="986"/>
                      <a:pt x="10" y="986"/>
                    </a:cubicBezTo>
                    <a:cubicBezTo>
                      <a:pt x="28" y="986"/>
                      <a:pt x="28" y="986"/>
                      <a:pt x="28" y="986"/>
                    </a:cubicBezTo>
                    <a:cubicBezTo>
                      <a:pt x="29" y="986"/>
                      <a:pt x="31" y="986"/>
                      <a:pt x="33" y="985"/>
                    </a:cubicBezTo>
                    <a:cubicBezTo>
                      <a:pt x="155" y="879"/>
                      <a:pt x="155" y="879"/>
                      <a:pt x="155" y="879"/>
                    </a:cubicBezTo>
                    <a:cubicBezTo>
                      <a:pt x="157" y="878"/>
                      <a:pt x="160" y="877"/>
                      <a:pt x="162" y="878"/>
                    </a:cubicBezTo>
                    <a:cubicBezTo>
                      <a:pt x="172" y="881"/>
                      <a:pt x="183" y="883"/>
                      <a:pt x="194" y="883"/>
                    </a:cubicBezTo>
                    <a:cubicBezTo>
                      <a:pt x="205" y="883"/>
                      <a:pt x="216" y="881"/>
                      <a:pt x="226" y="876"/>
                    </a:cubicBezTo>
                    <a:cubicBezTo>
                      <a:pt x="228" y="875"/>
                      <a:pt x="231" y="875"/>
                      <a:pt x="234" y="877"/>
                    </a:cubicBezTo>
                    <a:cubicBezTo>
                      <a:pt x="366" y="985"/>
                      <a:pt x="366" y="985"/>
                      <a:pt x="366" y="985"/>
                    </a:cubicBezTo>
                    <a:cubicBezTo>
                      <a:pt x="367" y="986"/>
                      <a:pt x="369" y="986"/>
                      <a:pt x="371" y="986"/>
                    </a:cubicBezTo>
                    <a:cubicBezTo>
                      <a:pt x="386" y="986"/>
                      <a:pt x="386" y="986"/>
                      <a:pt x="386" y="986"/>
                    </a:cubicBezTo>
                    <a:cubicBezTo>
                      <a:pt x="394" y="986"/>
                      <a:pt x="398" y="976"/>
                      <a:pt x="392" y="971"/>
                    </a:cubicBezTo>
                    <a:cubicBezTo>
                      <a:pt x="256" y="862"/>
                      <a:pt x="256" y="862"/>
                      <a:pt x="256" y="862"/>
                    </a:cubicBezTo>
                    <a:cubicBezTo>
                      <a:pt x="253" y="859"/>
                      <a:pt x="253" y="855"/>
                      <a:pt x="255" y="852"/>
                    </a:cubicBezTo>
                    <a:cubicBezTo>
                      <a:pt x="263" y="839"/>
                      <a:pt x="269" y="824"/>
                      <a:pt x="269" y="804"/>
                    </a:cubicBezTo>
                    <a:cubicBezTo>
                      <a:pt x="269" y="790"/>
                      <a:pt x="257" y="778"/>
                      <a:pt x="242" y="778"/>
                    </a:cubicBezTo>
                    <a:cubicBezTo>
                      <a:pt x="227" y="778"/>
                      <a:pt x="216" y="790"/>
                      <a:pt x="216" y="804"/>
                    </a:cubicBezTo>
                    <a:cubicBezTo>
                      <a:pt x="216" y="808"/>
                      <a:pt x="215" y="811"/>
                      <a:pt x="214" y="814"/>
                    </a:cubicBezTo>
                    <a:cubicBezTo>
                      <a:pt x="213" y="819"/>
                      <a:pt x="207" y="821"/>
                      <a:pt x="202" y="818"/>
                    </a:cubicBezTo>
                    <a:cubicBezTo>
                      <a:pt x="202" y="818"/>
                      <a:pt x="202" y="818"/>
                      <a:pt x="202" y="818"/>
                    </a:cubicBezTo>
                    <a:cubicBezTo>
                      <a:pt x="197" y="814"/>
                      <a:pt x="190" y="814"/>
                      <a:pt x="185" y="818"/>
                    </a:cubicBezTo>
                    <a:cubicBezTo>
                      <a:pt x="179" y="823"/>
                      <a:pt x="179" y="823"/>
                      <a:pt x="179" y="823"/>
                    </a:cubicBezTo>
                    <a:cubicBezTo>
                      <a:pt x="177" y="825"/>
                      <a:pt x="173" y="826"/>
                      <a:pt x="170" y="823"/>
                    </a:cubicBezTo>
                    <a:cubicBezTo>
                      <a:pt x="164" y="819"/>
                      <a:pt x="160" y="811"/>
                      <a:pt x="160" y="800"/>
                    </a:cubicBezTo>
                    <a:cubicBezTo>
                      <a:pt x="160" y="776"/>
                      <a:pt x="184" y="770"/>
                      <a:pt x="188" y="769"/>
                    </a:cubicBezTo>
                    <a:cubicBezTo>
                      <a:pt x="201" y="767"/>
                      <a:pt x="211" y="756"/>
                      <a:pt x="211" y="743"/>
                    </a:cubicBezTo>
                    <a:cubicBezTo>
                      <a:pt x="211" y="675"/>
                      <a:pt x="211" y="675"/>
                      <a:pt x="211" y="675"/>
                    </a:cubicBezTo>
                    <a:cubicBezTo>
                      <a:pt x="211" y="671"/>
                      <a:pt x="214" y="667"/>
                      <a:pt x="218" y="667"/>
                    </a:cubicBezTo>
                    <a:cubicBezTo>
                      <a:pt x="229" y="667"/>
                      <a:pt x="229" y="667"/>
                      <a:pt x="229" y="667"/>
                    </a:cubicBezTo>
                    <a:cubicBezTo>
                      <a:pt x="234" y="667"/>
                      <a:pt x="234" y="667"/>
                      <a:pt x="234" y="667"/>
                    </a:cubicBezTo>
                    <a:cubicBezTo>
                      <a:pt x="237" y="667"/>
                      <a:pt x="241" y="665"/>
                      <a:pt x="241" y="661"/>
                    </a:cubicBezTo>
                    <a:cubicBezTo>
                      <a:pt x="275" y="490"/>
                      <a:pt x="275" y="490"/>
                      <a:pt x="275" y="490"/>
                    </a:cubicBezTo>
                    <a:cubicBezTo>
                      <a:pt x="276" y="486"/>
                      <a:pt x="273" y="481"/>
                      <a:pt x="268" y="481"/>
                    </a:cubicBezTo>
                    <a:cubicBezTo>
                      <a:pt x="250" y="481"/>
                      <a:pt x="250" y="481"/>
                      <a:pt x="250" y="481"/>
                    </a:cubicBezTo>
                    <a:cubicBezTo>
                      <a:pt x="245" y="481"/>
                      <a:pt x="245" y="481"/>
                      <a:pt x="245" y="481"/>
                    </a:cubicBezTo>
                    <a:cubicBezTo>
                      <a:pt x="241" y="481"/>
                      <a:pt x="237" y="478"/>
                      <a:pt x="237" y="474"/>
                    </a:cubicBezTo>
                    <a:cubicBezTo>
                      <a:pt x="237" y="319"/>
                      <a:pt x="237" y="319"/>
                      <a:pt x="237" y="319"/>
                    </a:cubicBezTo>
                    <a:cubicBezTo>
                      <a:pt x="237" y="311"/>
                      <a:pt x="248" y="309"/>
                      <a:pt x="251" y="316"/>
                    </a:cubicBezTo>
                    <a:cubicBezTo>
                      <a:pt x="555" y="901"/>
                      <a:pt x="555" y="901"/>
                      <a:pt x="555" y="901"/>
                    </a:cubicBezTo>
                    <a:cubicBezTo>
                      <a:pt x="556" y="902"/>
                      <a:pt x="556" y="903"/>
                      <a:pt x="556" y="904"/>
                    </a:cubicBezTo>
                    <a:cubicBezTo>
                      <a:pt x="556" y="907"/>
                      <a:pt x="556" y="907"/>
                      <a:pt x="556" y="907"/>
                    </a:cubicBezTo>
                    <a:cubicBezTo>
                      <a:pt x="556" y="915"/>
                      <a:pt x="556" y="915"/>
                      <a:pt x="556" y="915"/>
                    </a:cubicBezTo>
                    <a:cubicBezTo>
                      <a:pt x="556" y="926"/>
                      <a:pt x="556" y="926"/>
                      <a:pt x="556" y="926"/>
                    </a:cubicBezTo>
                    <a:cubicBezTo>
                      <a:pt x="556" y="930"/>
                      <a:pt x="560" y="933"/>
                      <a:pt x="564" y="933"/>
                    </a:cubicBezTo>
                    <a:cubicBezTo>
                      <a:pt x="655" y="933"/>
                      <a:pt x="655" y="933"/>
                      <a:pt x="655" y="933"/>
                    </a:cubicBezTo>
                    <a:cubicBezTo>
                      <a:pt x="659" y="933"/>
                      <a:pt x="662" y="937"/>
                      <a:pt x="662" y="941"/>
                    </a:cubicBezTo>
                    <a:cubicBezTo>
                      <a:pt x="662" y="979"/>
                      <a:pt x="662" y="979"/>
                      <a:pt x="662" y="979"/>
                    </a:cubicBezTo>
                    <a:cubicBezTo>
                      <a:pt x="662" y="983"/>
                      <a:pt x="666" y="986"/>
                      <a:pt x="670" y="986"/>
                    </a:cubicBezTo>
                    <a:cubicBezTo>
                      <a:pt x="1035" y="986"/>
                      <a:pt x="1035" y="986"/>
                      <a:pt x="1035" y="986"/>
                    </a:cubicBezTo>
                    <a:cubicBezTo>
                      <a:pt x="1054" y="986"/>
                      <a:pt x="1054" y="986"/>
                      <a:pt x="1054" y="986"/>
                    </a:cubicBezTo>
                    <a:cubicBezTo>
                      <a:pt x="1058" y="986"/>
                      <a:pt x="1061" y="983"/>
                      <a:pt x="1061" y="979"/>
                    </a:cubicBezTo>
                    <a:cubicBezTo>
                      <a:pt x="1061" y="941"/>
                      <a:pt x="1061" y="941"/>
                      <a:pt x="1061" y="941"/>
                    </a:cubicBezTo>
                    <a:cubicBezTo>
                      <a:pt x="1061" y="937"/>
                      <a:pt x="1065" y="933"/>
                      <a:pt x="1069" y="933"/>
                    </a:cubicBezTo>
                    <a:cubicBezTo>
                      <a:pt x="1194" y="933"/>
                      <a:pt x="1194" y="933"/>
                      <a:pt x="1194" y="933"/>
                    </a:cubicBezTo>
                    <a:cubicBezTo>
                      <a:pt x="1213" y="933"/>
                      <a:pt x="1213" y="933"/>
                      <a:pt x="1213" y="933"/>
                    </a:cubicBezTo>
                    <a:cubicBezTo>
                      <a:pt x="1217" y="933"/>
                      <a:pt x="1221" y="930"/>
                      <a:pt x="1221" y="926"/>
                    </a:cubicBezTo>
                    <a:cubicBezTo>
                      <a:pt x="1221" y="436"/>
                      <a:pt x="1221" y="436"/>
                      <a:pt x="1221" y="436"/>
                    </a:cubicBezTo>
                    <a:cubicBezTo>
                      <a:pt x="1221" y="432"/>
                      <a:pt x="1217" y="428"/>
                      <a:pt x="1213" y="428"/>
                    </a:cubicBezTo>
                    <a:lnTo>
                      <a:pt x="830" y="428"/>
                    </a:lnTo>
                    <a:close/>
                    <a:moveTo>
                      <a:pt x="592" y="566"/>
                    </a:moveTo>
                    <a:cubicBezTo>
                      <a:pt x="592" y="567"/>
                      <a:pt x="592" y="567"/>
                      <a:pt x="592" y="567"/>
                    </a:cubicBezTo>
                    <a:cubicBezTo>
                      <a:pt x="504" y="625"/>
                      <a:pt x="504" y="625"/>
                      <a:pt x="504" y="625"/>
                    </a:cubicBezTo>
                    <a:cubicBezTo>
                      <a:pt x="497" y="629"/>
                      <a:pt x="490" y="622"/>
                      <a:pt x="492" y="615"/>
                    </a:cubicBezTo>
                    <a:cubicBezTo>
                      <a:pt x="535" y="507"/>
                      <a:pt x="535" y="507"/>
                      <a:pt x="535" y="507"/>
                    </a:cubicBezTo>
                    <a:cubicBezTo>
                      <a:pt x="537" y="502"/>
                      <a:pt x="544" y="501"/>
                      <a:pt x="548" y="506"/>
                    </a:cubicBezTo>
                    <a:lnTo>
                      <a:pt x="592" y="566"/>
                    </a:lnTo>
                    <a:close/>
                    <a:moveTo>
                      <a:pt x="211" y="474"/>
                    </a:moveTo>
                    <a:cubicBezTo>
                      <a:pt x="211" y="478"/>
                      <a:pt x="207" y="481"/>
                      <a:pt x="203" y="481"/>
                    </a:cubicBezTo>
                    <a:cubicBezTo>
                      <a:pt x="197" y="481"/>
                      <a:pt x="197" y="481"/>
                      <a:pt x="197" y="481"/>
                    </a:cubicBezTo>
                    <a:cubicBezTo>
                      <a:pt x="192" y="481"/>
                      <a:pt x="192" y="481"/>
                      <a:pt x="192" y="481"/>
                    </a:cubicBezTo>
                    <a:cubicBezTo>
                      <a:pt x="187" y="481"/>
                      <a:pt x="184" y="478"/>
                      <a:pt x="184" y="474"/>
                    </a:cubicBezTo>
                    <a:cubicBezTo>
                      <a:pt x="184" y="219"/>
                      <a:pt x="184" y="219"/>
                      <a:pt x="184" y="219"/>
                    </a:cubicBezTo>
                    <a:cubicBezTo>
                      <a:pt x="184" y="211"/>
                      <a:pt x="195" y="208"/>
                      <a:pt x="198" y="215"/>
                    </a:cubicBezTo>
                    <a:cubicBezTo>
                      <a:pt x="210" y="237"/>
                      <a:pt x="210" y="237"/>
                      <a:pt x="210" y="237"/>
                    </a:cubicBezTo>
                    <a:cubicBezTo>
                      <a:pt x="210" y="238"/>
                      <a:pt x="211" y="239"/>
                      <a:pt x="211" y="240"/>
                    </a:cubicBezTo>
                    <a:lnTo>
                      <a:pt x="211" y="474"/>
                    </a:lnTo>
                    <a:close/>
                    <a:moveTo>
                      <a:pt x="224" y="191"/>
                    </a:moveTo>
                    <a:cubicBezTo>
                      <a:pt x="191" y="129"/>
                      <a:pt x="191" y="129"/>
                      <a:pt x="191" y="129"/>
                    </a:cubicBezTo>
                    <a:cubicBezTo>
                      <a:pt x="189" y="126"/>
                      <a:pt x="190" y="121"/>
                      <a:pt x="194" y="119"/>
                    </a:cubicBezTo>
                    <a:cubicBezTo>
                      <a:pt x="244" y="86"/>
                      <a:pt x="244" y="86"/>
                      <a:pt x="244" y="86"/>
                    </a:cubicBezTo>
                    <a:cubicBezTo>
                      <a:pt x="250" y="82"/>
                      <a:pt x="257" y="87"/>
                      <a:pt x="256" y="94"/>
                    </a:cubicBezTo>
                    <a:cubicBezTo>
                      <a:pt x="238" y="189"/>
                      <a:pt x="238" y="189"/>
                      <a:pt x="238" y="189"/>
                    </a:cubicBezTo>
                    <a:cubicBezTo>
                      <a:pt x="236" y="196"/>
                      <a:pt x="227" y="197"/>
                      <a:pt x="224" y="191"/>
                    </a:cubicBezTo>
                    <a:close/>
                    <a:moveTo>
                      <a:pt x="306" y="147"/>
                    </a:moveTo>
                    <a:cubicBezTo>
                      <a:pt x="343" y="213"/>
                      <a:pt x="343" y="213"/>
                      <a:pt x="343" y="213"/>
                    </a:cubicBezTo>
                    <a:cubicBezTo>
                      <a:pt x="345" y="216"/>
                      <a:pt x="344" y="221"/>
                      <a:pt x="341" y="223"/>
                    </a:cubicBezTo>
                    <a:cubicBezTo>
                      <a:pt x="280" y="262"/>
                      <a:pt x="280" y="262"/>
                      <a:pt x="280" y="262"/>
                    </a:cubicBezTo>
                    <a:cubicBezTo>
                      <a:pt x="274" y="266"/>
                      <a:pt x="267" y="261"/>
                      <a:pt x="269" y="254"/>
                    </a:cubicBezTo>
                    <a:cubicBezTo>
                      <a:pt x="292" y="149"/>
                      <a:pt x="292" y="149"/>
                      <a:pt x="292" y="149"/>
                    </a:cubicBezTo>
                    <a:cubicBezTo>
                      <a:pt x="293" y="143"/>
                      <a:pt x="302" y="141"/>
                      <a:pt x="306" y="147"/>
                    </a:cubicBezTo>
                    <a:close/>
                    <a:moveTo>
                      <a:pt x="310" y="319"/>
                    </a:moveTo>
                    <a:cubicBezTo>
                      <a:pt x="366" y="282"/>
                      <a:pt x="366" y="282"/>
                      <a:pt x="366" y="282"/>
                    </a:cubicBezTo>
                    <a:cubicBezTo>
                      <a:pt x="372" y="279"/>
                      <a:pt x="379" y="284"/>
                      <a:pt x="378" y="290"/>
                    </a:cubicBezTo>
                    <a:cubicBezTo>
                      <a:pt x="356" y="390"/>
                      <a:pt x="356" y="390"/>
                      <a:pt x="356" y="390"/>
                    </a:cubicBezTo>
                    <a:cubicBezTo>
                      <a:pt x="354" y="397"/>
                      <a:pt x="345" y="399"/>
                      <a:pt x="342" y="392"/>
                    </a:cubicBezTo>
                    <a:cubicBezTo>
                      <a:pt x="307" y="329"/>
                      <a:pt x="307" y="329"/>
                      <a:pt x="307" y="329"/>
                    </a:cubicBezTo>
                    <a:cubicBezTo>
                      <a:pt x="305" y="325"/>
                      <a:pt x="307" y="321"/>
                      <a:pt x="310" y="319"/>
                    </a:cubicBezTo>
                    <a:close/>
                    <a:moveTo>
                      <a:pt x="424" y="332"/>
                    </a:moveTo>
                    <a:cubicBezTo>
                      <a:pt x="467" y="394"/>
                      <a:pt x="467" y="394"/>
                      <a:pt x="467" y="394"/>
                    </a:cubicBezTo>
                    <a:cubicBezTo>
                      <a:pt x="470" y="398"/>
                      <a:pt x="469" y="403"/>
                      <a:pt x="465" y="405"/>
                    </a:cubicBezTo>
                    <a:cubicBezTo>
                      <a:pt x="401" y="446"/>
                      <a:pt x="401" y="446"/>
                      <a:pt x="401" y="446"/>
                    </a:cubicBezTo>
                    <a:cubicBezTo>
                      <a:pt x="395" y="450"/>
                      <a:pt x="388" y="445"/>
                      <a:pt x="389" y="438"/>
                    </a:cubicBezTo>
                    <a:cubicBezTo>
                      <a:pt x="411" y="335"/>
                      <a:pt x="411" y="335"/>
                      <a:pt x="411" y="335"/>
                    </a:cubicBezTo>
                    <a:cubicBezTo>
                      <a:pt x="412" y="328"/>
                      <a:pt x="421" y="326"/>
                      <a:pt x="424" y="332"/>
                    </a:cubicBezTo>
                    <a:close/>
                    <a:moveTo>
                      <a:pt x="411" y="516"/>
                    </a:moveTo>
                    <a:cubicBezTo>
                      <a:pt x="482" y="467"/>
                      <a:pt x="482" y="467"/>
                      <a:pt x="482" y="467"/>
                    </a:cubicBezTo>
                    <a:cubicBezTo>
                      <a:pt x="488" y="463"/>
                      <a:pt x="496" y="469"/>
                      <a:pt x="493" y="476"/>
                    </a:cubicBezTo>
                    <a:cubicBezTo>
                      <a:pt x="453" y="584"/>
                      <a:pt x="453" y="584"/>
                      <a:pt x="453" y="584"/>
                    </a:cubicBezTo>
                    <a:cubicBezTo>
                      <a:pt x="451" y="590"/>
                      <a:pt x="442" y="591"/>
                      <a:pt x="439" y="585"/>
                    </a:cubicBezTo>
                    <a:cubicBezTo>
                      <a:pt x="409" y="525"/>
                      <a:pt x="409" y="525"/>
                      <a:pt x="409" y="525"/>
                    </a:cubicBezTo>
                    <a:cubicBezTo>
                      <a:pt x="407" y="522"/>
                      <a:pt x="408" y="518"/>
                      <a:pt x="411" y="516"/>
                    </a:cubicBezTo>
                    <a:close/>
                    <a:moveTo>
                      <a:pt x="540" y="759"/>
                    </a:moveTo>
                    <a:cubicBezTo>
                      <a:pt x="505" y="696"/>
                      <a:pt x="505" y="696"/>
                      <a:pt x="505" y="696"/>
                    </a:cubicBezTo>
                    <a:cubicBezTo>
                      <a:pt x="503" y="693"/>
                      <a:pt x="504" y="689"/>
                      <a:pt x="507" y="686"/>
                    </a:cubicBezTo>
                    <a:cubicBezTo>
                      <a:pt x="595" y="624"/>
                      <a:pt x="595" y="624"/>
                      <a:pt x="595" y="624"/>
                    </a:cubicBezTo>
                    <a:cubicBezTo>
                      <a:pt x="601" y="619"/>
                      <a:pt x="609" y="626"/>
                      <a:pt x="606" y="633"/>
                    </a:cubicBezTo>
                    <a:cubicBezTo>
                      <a:pt x="554" y="758"/>
                      <a:pt x="554" y="758"/>
                      <a:pt x="554" y="758"/>
                    </a:cubicBezTo>
                    <a:cubicBezTo>
                      <a:pt x="551" y="764"/>
                      <a:pt x="543" y="764"/>
                      <a:pt x="540" y="759"/>
                    </a:cubicBezTo>
                    <a:close/>
                    <a:moveTo>
                      <a:pt x="594" y="809"/>
                    </a:moveTo>
                    <a:cubicBezTo>
                      <a:pt x="657" y="672"/>
                      <a:pt x="657" y="672"/>
                      <a:pt x="657" y="672"/>
                    </a:cubicBezTo>
                    <a:cubicBezTo>
                      <a:pt x="660" y="667"/>
                      <a:pt x="667" y="666"/>
                      <a:pt x="670" y="671"/>
                    </a:cubicBezTo>
                    <a:cubicBezTo>
                      <a:pt x="721" y="741"/>
                      <a:pt x="721" y="741"/>
                      <a:pt x="721" y="741"/>
                    </a:cubicBezTo>
                    <a:cubicBezTo>
                      <a:pt x="724" y="745"/>
                      <a:pt x="723" y="750"/>
                      <a:pt x="719" y="752"/>
                    </a:cubicBezTo>
                    <a:cubicBezTo>
                      <a:pt x="605" y="818"/>
                      <a:pt x="605" y="818"/>
                      <a:pt x="605" y="818"/>
                    </a:cubicBezTo>
                    <a:cubicBezTo>
                      <a:pt x="598" y="822"/>
                      <a:pt x="591" y="815"/>
                      <a:pt x="594" y="809"/>
                    </a:cubicBezTo>
                    <a:close/>
                    <a:moveTo>
                      <a:pt x="1107" y="694"/>
                    </a:moveTo>
                    <a:cubicBezTo>
                      <a:pt x="936" y="694"/>
                      <a:pt x="936" y="694"/>
                      <a:pt x="936" y="694"/>
                    </a:cubicBezTo>
                    <a:cubicBezTo>
                      <a:pt x="932" y="694"/>
                      <a:pt x="928" y="691"/>
                      <a:pt x="928" y="686"/>
                    </a:cubicBezTo>
                    <a:cubicBezTo>
                      <a:pt x="928" y="542"/>
                      <a:pt x="928" y="542"/>
                      <a:pt x="928" y="542"/>
                    </a:cubicBezTo>
                    <a:cubicBezTo>
                      <a:pt x="928" y="538"/>
                      <a:pt x="932" y="534"/>
                      <a:pt x="936" y="534"/>
                    </a:cubicBezTo>
                    <a:cubicBezTo>
                      <a:pt x="1107" y="534"/>
                      <a:pt x="1107" y="534"/>
                      <a:pt x="1107" y="534"/>
                    </a:cubicBezTo>
                    <a:cubicBezTo>
                      <a:pt x="1111" y="534"/>
                      <a:pt x="1114" y="538"/>
                      <a:pt x="1114" y="542"/>
                    </a:cubicBezTo>
                    <a:cubicBezTo>
                      <a:pt x="1114" y="686"/>
                      <a:pt x="1114" y="686"/>
                      <a:pt x="1114" y="686"/>
                    </a:cubicBezTo>
                    <a:cubicBezTo>
                      <a:pt x="1114" y="691"/>
                      <a:pt x="1111" y="694"/>
                      <a:pt x="1107" y="69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grpSp>
            <p:nvGrpSpPr>
              <p:cNvPr id="40" name="íSļïḑê">
                <a:extLst>
                  <a:ext uri="{FF2B5EF4-FFF2-40B4-BE49-F238E27FC236}">
                    <a16:creationId xmlns:a16="http://schemas.microsoft.com/office/drawing/2014/main" id="{658EAFE7-BF08-4DA8-A6A2-786506649D87}"/>
                  </a:ext>
                </a:extLst>
              </p:cNvPr>
              <p:cNvGrpSpPr/>
              <p:nvPr/>
            </p:nvGrpSpPr>
            <p:grpSpPr>
              <a:xfrm>
                <a:off x="10209356" y="4102576"/>
                <a:ext cx="1209964" cy="2755424"/>
                <a:chOff x="9648825" y="4762500"/>
                <a:chExt cx="1322070" cy="2095500"/>
              </a:xfrm>
              <a:grpFill/>
            </p:grpSpPr>
            <p:sp>
              <p:nvSpPr>
                <p:cNvPr id="41" name="íŝ1îḋé">
                  <a:extLst>
                    <a:ext uri="{FF2B5EF4-FFF2-40B4-BE49-F238E27FC236}">
                      <a16:creationId xmlns:a16="http://schemas.microsoft.com/office/drawing/2014/main" id="{A08D23F7-EB20-4519-A40F-9B8BBDC1F2E6}"/>
                    </a:ext>
                  </a:extLst>
                </p:cNvPr>
                <p:cNvSpPr/>
                <p:nvPr/>
              </p:nvSpPr>
              <p:spPr>
                <a:xfrm>
                  <a:off x="9648825" y="4762500"/>
                  <a:ext cx="209550" cy="2095500"/>
                </a:xfrm>
                <a:prstGeom prst="rect">
                  <a:avLst/>
                </a:prstGeom>
                <a:grpFill/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42" name="iš1ïdé">
                  <a:extLst>
                    <a:ext uri="{FF2B5EF4-FFF2-40B4-BE49-F238E27FC236}">
                      <a16:creationId xmlns:a16="http://schemas.microsoft.com/office/drawing/2014/main" id="{BC3A3E2F-6293-416C-89A6-0B3647E16CA9}"/>
                    </a:ext>
                  </a:extLst>
                </p:cNvPr>
                <p:cNvSpPr/>
                <p:nvPr/>
              </p:nvSpPr>
              <p:spPr>
                <a:xfrm>
                  <a:off x="10761345" y="4762500"/>
                  <a:ext cx="209550" cy="2095500"/>
                </a:xfrm>
                <a:prstGeom prst="rect">
                  <a:avLst/>
                </a:prstGeom>
                <a:grpFill/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43" name="ïṧľïḍê">
                  <a:extLst>
                    <a:ext uri="{FF2B5EF4-FFF2-40B4-BE49-F238E27FC236}">
                      <a16:creationId xmlns:a16="http://schemas.microsoft.com/office/drawing/2014/main" id="{724D48C3-7594-4460-B64E-44D2A1F38D36}"/>
                    </a:ext>
                  </a:extLst>
                </p:cNvPr>
                <p:cNvSpPr/>
                <p:nvPr/>
              </p:nvSpPr>
              <p:spPr>
                <a:xfrm>
                  <a:off x="9753600" y="5194488"/>
                  <a:ext cx="1112520" cy="175260"/>
                </a:xfrm>
                <a:prstGeom prst="rect">
                  <a:avLst/>
                </a:prstGeom>
                <a:grpFill/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fontScale="47500" lnSpcReduction="20000"/>
                </a:bodyPr>
                <a:lstStyle/>
                <a:p>
                  <a:pPr algn="ctr"/>
                  <a:endParaRPr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44" name="îslïḍe">
                  <a:extLst>
                    <a:ext uri="{FF2B5EF4-FFF2-40B4-BE49-F238E27FC236}">
                      <a16:creationId xmlns:a16="http://schemas.microsoft.com/office/drawing/2014/main" id="{ACBBD65F-2A0E-48E1-94F7-613650E0A7A1}"/>
                    </a:ext>
                  </a:extLst>
                </p:cNvPr>
                <p:cNvSpPr/>
                <p:nvPr/>
              </p:nvSpPr>
              <p:spPr>
                <a:xfrm>
                  <a:off x="9753600" y="5755193"/>
                  <a:ext cx="1112520" cy="175260"/>
                </a:xfrm>
                <a:prstGeom prst="rect">
                  <a:avLst/>
                </a:prstGeom>
                <a:grpFill/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fontScale="47500" lnSpcReduction="20000"/>
                </a:bodyPr>
                <a:lstStyle/>
                <a:p>
                  <a:pPr algn="ctr"/>
                  <a:endParaRPr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45" name="ïś1ïdé">
                  <a:extLst>
                    <a:ext uri="{FF2B5EF4-FFF2-40B4-BE49-F238E27FC236}">
                      <a16:creationId xmlns:a16="http://schemas.microsoft.com/office/drawing/2014/main" id="{B8E86681-0A3B-4AB3-BA3C-9B287193FA0E}"/>
                    </a:ext>
                  </a:extLst>
                </p:cNvPr>
                <p:cNvSpPr/>
                <p:nvPr/>
              </p:nvSpPr>
              <p:spPr>
                <a:xfrm>
                  <a:off x="9753600" y="6347965"/>
                  <a:ext cx="1112520" cy="175260"/>
                </a:xfrm>
                <a:prstGeom prst="rect">
                  <a:avLst/>
                </a:prstGeom>
                <a:grpFill/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fontScale="47500" lnSpcReduction="20000"/>
                </a:bodyPr>
                <a:lstStyle/>
                <a:p>
                  <a:pPr algn="ctr"/>
                  <a:endParaRPr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46" name="íṡ1iďè">
                  <a:extLst>
                    <a:ext uri="{FF2B5EF4-FFF2-40B4-BE49-F238E27FC236}">
                      <a16:creationId xmlns:a16="http://schemas.microsoft.com/office/drawing/2014/main" id="{8C6D1BA0-DE97-4548-AB35-BAFA96C11CFC}"/>
                    </a:ext>
                  </a:extLst>
                </p:cNvPr>
                <p:cNvSpPr/>
                <p:nvPr/>
              </p:nvSpPr>
              <p:spPr>
                <a:xfrm rot="20413963">
                  <a:off x="9753602" y="4975544"/>
                  <a:ext cx="1112521" cy="175260"/>
                </a:xfrm>
                <a:prstGeom prst="rect">
                  <a:avLst/>
                </a:prstGeom>
                <a:grpFill/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fontScale="47500" lnSpcReduction="20000"/>
                </a:bodyPr>
                <a:lstStyle/>
                <a:p>
                  <a:pPr algn="ctr"/>
                  <a:endParaRPr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47" name="islidé">
                  <a:extLst>
                    <a:ext uri="{FF2B5EF4-FFF2-40B4-BE49-F238E27FC236}">
                      <a16:creationId xmlns:a16="http://schemas.microsoft.com/office/drawing/2014/main" id="{46ECE637-66ED-4B94-B8D3-1EAC257D85BF}"/>
                    </a:ext>
                  </a:extLst>
                </p:cNvPr>
                <p:cNvSpPr/>
                <p:nvPr/>
              </p:nvSpPr>
              <p:spPr>
                <a:xfrm rot="20413963">
                  <a:off x="9753601" y="5476452"/>
                  <a:ext cx="1112520" cy="175260"/>
                </a:xfrm>
                <a:prstGeom prst="rect">
                  <a:avLst/>
                </a:prstGeom>
                <a:grpFill/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fontScale="47500" lnSpcReduction="20000"/>
                </a:bodyPr>
                <a:lstStyle/>
                <a:p>
                  <a:pPr algn="ctr"/>
                  <a:endParaRPr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48" name="îšḷîḋè">
                  <a:extLst>
                    <a:ext uri="{FF2B5EF4-FFF2-40B4-BE49-F238E27FC236}">
                      <a16:creationId xmlns:a16="http://schemas.microsoft.com/office/drawing/2014/main" id="{718C3B5D-EB0D-4008-AB8A-876322308EE5}"/>
                    </a:ext>
                  </a:extLst>
                </p:cNvPr>
                <p:cNvSpPr/>
                <p:nvPr/>
              </p:nvSpPr>
              <p:spPr>
                <a:xfrm rot="20413963">
                  <a:off x="9753602" y="6061796"/>
                  <a:ext cx="1112520" cy="175260"/>
                </a:xfrm>
                <a:prstGeom prst="rect">
                  <a:avLst/>
                </a:prstGeom>
                <a:grpFill/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fontScale="47500" lnSpcReduction="20000"/>
                </a:bodyPr>
                <a:lstStyle/>
                <a:p>
                  <a:pPr algn="ctr"/>
                  <a:endParaRPr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49" name="îślíďê">
                  <a:extLst>
                    <a:ext uri="{FF2B5EF4-FFF2-40B4-BE49-F238E27FC236}">
                      <a16:creationId xmlns:a16="http://schemas.microsoft.com/office/drawing/2014/main" id="{3A224780-CA38-46D1-9951-DF4C3C141FA1}"/>
                    </a:ext>
                  </a:extLst>
                </p:cNvPr>
                <p:cNvSpPr/>
                <p:nvPr/>
              </p:nvSpPr>
              <p:spPr>
                <a:xfrm rot="20413963">
                  <a:off x="9753603" y="6626702"/>
                  <a:ext cx="1112520" cy="175260"/>
                </a:xfrm>
                <a:prstGeom prst="rect">
                  <a:avLst/>
                </a:prstGeom>
                <a:grpFill/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fontScale="47500" lnSpcReduction="20000"/>
                </a:bodyPr>
                <a:lstStyle/>
                <a:p>
                  <a:pPr algn="ctr"/>
                  <a:endParaRPr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</p:grpSp>
        </p:grpSp>
        <p:sp>
          <p:nvSpPr>
            <p:cNvPr id="13" name="iṥlïḓê">
              <a:extLst>
                <a:ext uri="{FF2B5EF4-FFF2-40B4-BE49-F238E27FC236}">
                  <a16:creationId xmlns:a16="http://schemas.microsoft.com/office/drawing/2014/main" id="{C8793CE4-D444-4FCD-8FA9-22BD5B0C7822}"/>
                </a:ext>
              </a:extLst>
            </p:cNvPr>
            <p:cNvSpPr/>
            <p:nvPr/>
          </p:nvSpPr>
          <p:spPr>
            <a:xfrm flipH="1">
              <a:off x="2793569" y="3591722"/>
              <a:ext cx="1194678" cy="497905"/>
            </a:xfrm>
            <a:prstGeom prst="rect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b="1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标题</a:t>
              </a:r>
              <a:endParaRPr lang="zh-CN" altLang="en-US" dirty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14" name="îṡḷíḑê">
              <a:extLst>
                <a:ext uri="{FF2B5EF4-FFF2-40B4-BE49-F238E27FC236}">
                  <a16:creationId xmlns:a16="http://schemas.microsoft.com/office/drawing/2014/main" id="{BB271FD9-4261-482A-8C2F-1687CBCD3A05}"/>
                </a:ext>
              </a:extLst>
            </p:cNvPr>
            <p:cNvSpPr/>
            <p:nvPr/>
          </p:nvSpPr>
          <p:spPr>
            <a:xfrm flipH="1">
              <a:off x="2588514" y="4291850"/>
              <a:ext cx="1604788" cy="699908"/>
            </a:xfrm>
            <a:prstGeom prst="rect">
              <a:avLst/>
            </a:prstGeom>
            <a:solidFill>
              <a:schemeClr val="accent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b="1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标题</a:t>
              </a:r>
              <a:endParaRPr lang="zh-CN" altLang="en-US" dirty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15" name="îṣḷiḓè">
              <a:extLst>
                <a:ext uri="{FF2B5EF4-FFF2-40B4-BE49-F238E27FC236}">
                  <a16:creationId xmlns:a16="http://schemas.microsoft.com/office/drawing/2014/main" id="{7E397B7C-6F3D-40C1-B3E0-0279572B56D0}"/>
                </a:ext>
              </a:extLst>
            </p:cNvPr>
            <p:cNvSpPr/>
            <p:nvPr/>
          </p:nvSpPr>
          <p:spPr>
            <a:xfrm flipH="1">
              <a:off x="2426211" y="4991757"/>
              <a:ext cx="1929394" cy="1069080"/>
            </a:xfrm>
            <a:prstGeom prst="rect">
              <a:avLst/>
            </a:prstGeom>
            <a:solidFill>
              <a:schemeClr val="accent3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b="1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标题</a:t>
              </a:r>
              <a:endParaRPr lang="zh-CN" altLang="en-US" dirty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grpSp>
          <p:nvGrpSpPr>
            <p:cNvPr id="16" name="i$ḷiďé">
              <a:extLst>
                <a:ext uri="{FF2B5EF4-FFF2-40B4-BE49-F238E27FC236}">
                  <a16:creationId xmlns:a16="http://schemas.microsoft.com/office/drawing/2014/main" id="{DC444C9E-F166-4830-A994-8579B37E9603}"/>
                </a:ext>
              </a:extLst>
            </p:cNvPr>
            <p:cNvGrpSpPr/>
            <p:nvPr/>
          </p:nvGrpSpPr>
          <p:grpSpPr>
            <a:xfrm>
              <a:off x="8741734" y="1833351"/>
              <a:ext cx="2611177" cy="3463424"/>
              <a:chOff x="1193500" y="1491637"/>
              <a:chExt cx="3761195" cy="3463424"/>
            </a:xfrm>
          </p:grpSpPr>
          <p:grpSp>
            <p:nvGrpSpPr>
              <p:cNvPr id="30" name="íṩ1îḑe">
                <a:extLst>
                  <a:ext uri="{FF2B5EF4-FFF2-40B4-BE49-F238E27FC236}">
                    <a16:creationId xmlns:a16="http://schemas.microsoft.com/office/drawing/2014/main" id="{951A5386-26E8-4378-8356-EF8C6BCDAE0F}"/>
                  </a:ext>
                </a:extLst>
              </p:cNvPr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37" name="îṥ1îdé">
                  <a:extLst>
                    <a:ext uri="{FF2B5EF4-FFF2-40B4-BE49-F238E27FC236}">
                      <a16:creationId xmlns:a16="http://schemas.microsoft.com/office/drawing/2014/main" id="{01142F0F-80F7-45AC-BBC0-5D6F5B54A2DD}"/>
                    </a:ext>
                  </a:extLst>
                </p:cNvPr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点击输入您的文字</a:t>
                  </a:r>
                  <a:r>
                    <a:rPr lang="zh-CN" altLang="en-US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内容</a:t>
                  </a:r>
                  <a:r>
                    <a:rPr lang="en-US" altLang="zh-CN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XXXX.</a:t>
                  </a:r>
                  <a:r>
                    <a:rPr lang="zh-CN" altLang="en-US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点击输入您的文字</a:t>
                  </a:r>
                  <a:r>
                    <a:rPr lang="zh-CN" altLang="en-US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内容</a:t>
                  </a:r>
                  <a:r>
                    <a:rPr lang="en-US" altLang="zh-CN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XXXX.</a:t>
                  </a:r>
                  <a:endParaRPr lang="en-US" altLang="zh-CN" sz="1100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38" name="ís1îḋê">
                  <a:extLst>
                    <a:ext uri="{FF2B5EF4-FFF2-40B4-BE49-F238E27FC236}">
                      <a16:creationId xmlns:a16="http://schemas.microsoft.com/office/drawing/2014/main" id="{DF58CB9F-7F0F-408B-AC3D-3D479A294B97}"/>
                    </a:ext>
                  </a:extLst>
                </p:cNvPr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square" lIns="91440" tIns="45720" rIns="91440" bIns="45720">
                  <a:normAutofit fontScale="92500" lnSpcReduction="10000"/>
                </a:bodyPr>
                <a:lstStyle/>
                <a:p>
                  <a:pPr>
                    <a:spcBef>
                      <a:spcPct val="0"/>
                    </a:spcBef>
                  </a:pPr>
                  <a:r>
                    <a:rPr lang="zh-CN" altLang="en-US" sz="1600" b="1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输入标题</a:t>
                  </a:r>
                  <a:endParaRPr lang="en-US" altLang="zh-CN" sz="1600" b="1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</p:grpSp>
          <p:grpSp>
            <p:nvGrpSpPr>
              <p:cNvPr id="31" name="îṡ1îḑe">
                <a:extLst>
                  <a:ext uri="{FF2B5EF4-FFF2-40B4-BE49-F238E27FC236}">
                    <a16:creationId xmlns:a16="http://schemas.microsoft.com/office/drawing/2014/main" id="{58F9B3A5-5D88-4BAE-A0EC-39009A62041E}"/>
                  </a:ext>
                </a:extLst>
              </p:cNvPr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35" name="îşľiďè">
                  <a:extLst>
                    <a:ext uri="{FF2B5EF4-FFF2-40B4-BE49-F238E27FC236}">
                      <a16:creationId xmlns:a16="http://schemas.microsoft.com/office/drawing/2014/main" id="{67DCC0AC-88C8-41B5-8562-5000BAE02E2B}"/>
                    </a:ext>
                  </a:extLst>
                </p:cNvPr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点击输入您的文字</a:t>
                  </a:r>
                  <a:r>
                    <a:rPr lang="zh-CN" altLang="en-US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内容</a:t>
                  </a:r>
                  <a:r>
                    <a:rPr lang="en-US" altLang="zh-CN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XXXX.</a:t>
                  </a:r>
                  <a:r>
                    <a:rPr lang="zh-CN" altLang="en-US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点击输入您的文字</a:t>
                  </a:r>
                  <a:r>
                    <a:rPr lang="zh-CN" altLang="en-US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内容</a:t>
                  </a:r>
                  <a:r>
                    <a:rPr lang="en-US" altLang="zh-CN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XXXX.</a:t>
                  </a:r>
                  <a:endParaRPr lang="en-US" altLang="zh-CN" sz="1100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36" name="isľíḑé">
                  <a:extLst>
                    <a:ext uri="{FF2B5EF4-FFF2-40B4-BE49-F238E27FC236}">
                      <a16:creationId xmlns:a16="http://schemas.microsoft.com/office/drawing/2014/main" id="{D8AEDA98-DCE8-472F-9923-3FA0D856C95B}"/>
                    </a:ext>
                  </a:extLst>
                </p:cNvPr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square" lIns="91440" tIns="45720" rIns="91440" bIns="45720">
                  <a:normAutofit fontScale="92500" lnSpcReduction="10000"/>
                </a:bodyPr>
                <a:lstStyle/>
                <a:p>
                  <a:pPr>
                    <a:spcBef>
                      <a:spcPct val="0"/>
                    </a:spcBef>
                  </a:pPr>
                  <a:r>
                    <a:rPr lang="zh-CN" altLang="en-US" sz="1600" b="1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输入标题</a:t>
                  </a:r>
                  <a:endParaRPr lang="en-US" altLang="zh-CN" sz="1600" b="1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</p:grpSp>
          <p:grpSp>
            <p:nvGrpSpPr>
              <p:cNvPr id="32" name="iṡ1íḍé">
                <a:extLst>
                  <a:ext uri="{FF2B5EF4-FFF2-40B4-BE49-F238E27FC236}">
                    <a16:creationId xmlns:a16="http://schemas.microsoft.com/office/drawing/2014/main" id="{962C00CB-DE01-471C-A7B6-7B0460B95BA8}"/>
                  </a:ext>
                </a:extLst>
              </p:cNvPr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33" name="ïṡľïḋé">
                  <a:extLst>
                    <a:ext uri="{FF2B5EF4-FFF2-40B4-BE49-F238E27FC236}">
                      <a16:creationId xmlns:a16="http://schemas.microsoft.com/office/drawing/2014/main" id="{EBBB5EC1-1DC4-446F-ADF8-02A6AEEC1230}"/>
                    </a:ext>
                  </a:extLst>
                </p:cNvPr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点击输入您的文字</a:t>
                  </a:r>
                  <a:r>
                    <a:rPr lang="zh-CN" altLang="en-US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内容</a:t>
                  </a:r>
                  <a:r>
                    <a:rPr lang="en-US" altLang="zh-CN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XXXX.</a:t>
                  </a:r>
                  <a:r>
                    <a:rPr lang="zh-CN" altLang="en-US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点击输入您的文字</a:t>
                  </a:r>
                  <a:r>
                    <a:rPr lang="zh-CN" altLang="en-US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内容</a:t>
                  </a:r>
                  <a:r>
                    <a:rPr lang="en-US" altLang="zh-CN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XXXX.</a:t>
                  </a:r>
                  <a:endParaRPr lang="en-US" altLang="zh-CN" sz="1100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34" name="îṣļïḓè">
                  <a:extLst>
                    <a:ext uri="{FF2B5EF4-FFF2-40B4-BE49-F238E27FC236}">
                      <a16:creationId xmlns:a16="http://schemas.microsoft.com/office/drawing/2014/main" id="{92B46E33-A28B-4D59-9490-E2978A6AE844}"/>
                    </a:ext>
                  </a:extLst>
                </p:cNvPr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square" lIns="91440" tIns="45720" rIns="91440" bIns="45720">
                  <a:normAutofit fontScale="92500" lnSpcReduction="10000"/>
                </a:bodyPr>
                <a:lstStyle/>
                <a:p>
                  <a:pPr>
                    <a:spcBef>
                      <a:spcPct val="0"/>
                    </a:spcBef>
                  </a:pPr>
                  <a:r>
                    <a:rPr lang="zh-CN" altLang="en-US" sz="1600" b="1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输入标题</a:t>
                  </a:r>
                  <a:endParaRPr lang="en-US" altLang="zh-CN" sz="1600" b="1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</p:grpSp>
        </p:grpSp>
        <p:grpSp>
          <p:nvGrpSpPr>
            <p:cNvPr id="17" name="iSļíďé">
              <a:extLst>
                <a:ext uri="{FF2B5EF4-FFF2-40B4-BE49-F238E27FC236}">
                  <a16:creationId xmlns:a16="http://schemas.microsoft.com/office/drawing/2014/main" id="{7700EE6A-996E-4CAA-8D38-A7FD802AA2F7}"/>
                </a:ext>
              </a:extLst>
            </p:cNvPr>
            <p:cNvGrpSpPr/>
            <p:nvPr/>
          </p:nvGrpSpPr>
          <p:grpSpPr>
            <a:xfrm>
              <a:off x="4886355" y="1833351"/>
              <a:ext cx="2611177" cy="3463424"/>
              <a:chOff x="1193500" y="1491637"/>
              <a:chExt cx="3761195" cy="3463424"/>
            </a:xfrm>
          </p:grpSpPr>
          <p:grpSp>
            <p:nvGrpSpPr>
              <p:cNvPr id="21" name="iṡḻiḍê">
                <a:extLst>
                  <a:ext uri="{FF2B5EF4-FFF2-40B4-BE49-F238E27FC236}">
                    <a16:creationId xmlns:a16="http://schemas.microsoft.com/office/drawing/2014/main" id="{0FE6B8F8-F7F2-43DD-AABE-F1EFC4FF8E18}"/>
                  </a:ext>
                </a:extLst>
              </p:cNvPr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8" name="ïŝľîḑé">
                  <a:extLst>
                    <a:ext uri="{FF2B5EF4-FFF2-40B4-BE49-F238E27FC236}">
                      <a16:creationId xmlns:a16="http://schemas.microsoft.com/office/drawing/2014/main" id="{40CEE787-0389-4289-9545-97B0C46AA43A}"/>
                    </a:ext>
                  </a:extLst>
                </p:cNvPr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点击输入您的文字</a:t>
                  </a:r>
                  <a:r>
                    <a:rPr lang="zh-CN" altLang="en-US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内容</a:t>
                  </a:r>
                  <a:r>
                    <a:rPr lang="en-US" altLang="zh-CN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XXXX.</a:t>
                  </a:r>
                  <a:r>
                    <a:rPr lang="zh-CN" altLang="en-US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点击输入您的文字</a:t>
                  </a:r>
                  <a:r>
                    <a:rPr lang="zh-CN" altLang="en-US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内容</a:t>
                  </a:r>
                  <a:r>
                    <a:rPr lang="en-US" altLang="zh-CN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XXXX.</a:t>
                  </a:r>
                  <a:endParaRPr lang="en-US" altLang="zh-CN" sz="1100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29" name="ïSlïḓé">
                  <a:extLst>
                    <a:ext uri="{FF2B5EF4-FFF2-40B4-BE49-F238E27FC236}">
                      <a16:creationId xmlns:a16="http://schemas.microsoft.com/office/drawing/2014/main" id="{2F731727-65A8-43E3-BDBE-BCC541996CE6}"/>
                    </a:ext>
                  </a:extLst>
                </p:cNvPr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square" lIns="91440" tIns="45720" rIns="91440" bIns="45720">
                  <a:normAutofit fontScale="92500" lnSpcReduction="10000"/>
                </a:bodyPr>
                <a:lstStyle/>
                <a:p>
                  <a:pPr>
                    <a:spcBef>
                      <a:spcPct val="0"/>
                    </a:spcBef>
                  </a:pPr>
                  <a:r>
                    <a:rPr lang="zh-CN" altLang="en-US" sz="1600" b="1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输入标题</a:t>
                  </a:r>
                  <a:endParaRPr lang="en-US" altLang="zh-CN" sz="1600" b="1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</p:grpSp>
          <p:grpSp>
            <p:nvGrpSpPr>
              <p:cNvPr id="22" name="ï$ḷîḑê">
                <a:extLst>
                  <a:ext uri="{FF2B5EF4-FFF2-40B4-BE49-F238E27FC236}">
                    <a16:creationId xmlns:a16="http://schemas.microsoft.com/office/drawing/2014/main" id="{C5B9BDDD-5344-422F-822E-3B5E3351EC0B}"/>
                  </a:ext>
                </a:extLst>
              </p:cNvPr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6" name="íśļíďé">
                  <a:extLst>
                    <a:ext uri="{FF2B5EF4-FFF2-40B4-BE49-F238E27FC236}">
                      <a16:creationId xmlns:a16="http://schemas.microsoft.com/office/drawing/2014/main" id="{D785A66F-F756-43D7-985F-21BE26970FB4}"/>
                    </a:ext>
                  </a:extLst>
                </p:cNvPr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点击输入您的文字</a:t>
                  </a:r>
                  <a:r>
                    <a:rPr lang="zh-CN" altLang="en-US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内容</a:t>
                  </a:r>
                  <a:r>
                    <a:rPr lang="en-US" altLang="zh-CN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XXXX.</a:t>
                  </a:r>
                  <a:r>
                    <a:rPr lang="zh-CN" altLang="en-US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点击输入您的文字</a:t>
                  </a:r>
                  <a:r>
                    <a:rPr lang="zh-CN" altLang="en-US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内容</a:t>
                  </a:r>
                  <a:r>
                    <a:rPr lang="en-US" altLang="zh-CN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XXXX.</a:t>
                  </a:r>
                  <a:endParaRPr lang="en-US" altLang="zh-CN" sz="1100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27" name="ï$ḻíḑê">
                  <a:extLst>
                    <a:ext uri="{FF2B5EF4-FFF2-40B4-BE49-F238E27FC236}">
                      <a16:creationId xmlns:a16="http://schemas.microsoft.com/office/drawing/2014/main" id="{58FC505E-BB3A-4A32-9D40-0542F0C6296C}"/>
                    </a:ext>
                  </a:extLst>
                </p:cNvPr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square" lIns="91440" tIns="45720" rIns="91440" bIns="45720">
                  <a:normAutofit fontScale="92500" lnSpcReduction="10000"/>
                </a:bodyPr>
                <a:lstStyle/>
                <a:p>
                  <a:pPr>
                    <a:spcBef>
                      <a:spcPct val="0"/>
                    </a:spcBef>
                  </a:pPr>
                  <a:r>
                    <a:rPr lang="zh-CN" altLang="en-US" sz="1600" b="1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输入标题</a:t>
                  </a:r>
                  <a:endParaRPr lang="en-US" altLang="zh-CN" sz="1600" b="1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</p:grpSp>
          <p:grpSp>
            <p:nvGrpSpPr>
              <p:cNvPr id="23" name="iśḷíḋè">
                <a:extLst>
                  <a:ext uri="{FF2B5EF4-FFF2-40B4-BE49-F238E27FC236}">
                    <a16:creationId xmlns:a16="http://schemas.microsoft.com/office/drawing/2014/main" id="{5CB383A6-CAE1-4A52-9D5B-C7623AB6D2A8}"/>
                  </a:ext>
                </a:extLst>
              </p:cNvPr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4" name="iṩḻíďé">
                  <a:extLst>
                    <a:ext uri="{FF2B5EF4-FFF2-40B4-BE49-F238E27FC236}">
                      <a16:creationId xmlns:a16="http://schemas.microsoft.com/office/drawing/2014/main" id="{70305A7D-8980-46AF-A52D-14EB9B6232E3}"/>
                    </a:ext>
                  </a:extLst>
                </p:cNvPr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点击输入您的文字</a:t>
                  </a:r>
                  <a:r>
                    <a:rPr lang="zh-CN" altLang="en-US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内容</a:t>
                  </a:r>
                  <a:r>
                    <a:rPr lang="en-US" altLang="zh-CN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XXXX.</a:t>
                  </a:r>
                  <a:r>
                    <a:rPr lang="zh-CN" altLang="en-US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点击输入您的文字</a:t>
                  </a:r>
                  <a:r>
                    <a:rPr lang="zh-CN" altLang="en-US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内容</a:t>
                  </a:r>
                  <a:r>
                    <a:rPr lang="en-US" altLang="zh-CN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XXXX.</a:t>
                  </a:r>
                  <a:endParaRPr lang="en-US" altLang="zh-CN" sz="1100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25" name="iŝlïḋè">
                  <a:extLst>
                    <a:ext uri="{FF2B5EF4-FFF2-40B4-BE49-F238E27FC236}">
                      <a16:creationId xmlns:a16="http://schemas.microsoft.com/office/drawing/2014/main" id="{4DE0E1F8-56A5-4979-85E0-159ED7BA3ED3}"/>
                    </a:ext>
                  </a:extLst>
                </p:cNvPr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square" lIns="91440" tIns="45720" rIns="91440" bIns="45720">
                  <a:normAutofit fontScale="92500" lnSpcReduction="10000"/>
                </a:bodyPr>
                <a:lstStyle/>
                <a:p>
                  <a:pPr>
                    <a:spcBef>
                      <a:spcPct val="0"/>
                    </a:spcBef>
                  </a:pPr>
                  <a:r>
                    <a:rPr lang="zh-CN" altLang="en-US" sz="1600" b="1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输入标题</a:t>
                  </a:r>
                  <a:endParaRPr lang="en-US" altLang="zh-CN" sz="1600" b="1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</p:grpSp>
        </p:grpSp>
        <p:grpSp>
          <p:nvGrpSpPr>
            <p:cNvPr id="18" name="íṧľîḑe">
              <a:extLst>
                <a:ext uri="{FF2B5EF4-FFF2-40B4-BE49-F238E27FC236}">
                  <a16:creationId xmlns:a16="http://schemas.microsoft.com/office/drawing/2014/main" id="{5E0182C4-560E-4E81-A9F9-0FD964E50CA0}"/>
                </a:ext>
              </a:extLst>
            </p:cNvPr>
            <p:cNvGrpSpPr/>
            <p:nvPr/>
          </p:nvGrpSpPr>
          <p:grpSpPr>
            <a:xfrm>
              <a:off x="4864100" y="2846179"/>
              <a:ext cx="6656387" cy="1338747"/>
              <a:chOff x="1307468" y="2924944"/>
              <a:chExt cx="2881296" cy="1338747"/>
            </a:xfrm>
          </p:grpSpPr>
          <p:cxnSp>
            <p:nvCxnSpPr>
              <p:cNvPr id="19" name="直接连接符 18">
                <a:extLst>
                  <a:ext uri="{FF2B5EF4-FFF2-40B4-BE49-F238E27FC236}">
                    <a16:creationId xmlns:a16="http://schemas.microsoft.com/office/drawing/2014/main" id="{895C5244-CEC8-4F5B-B2DE-BCE644BC71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07468" y="2924944"/>
                <a:ext cx="2881296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>
                <a:extLst>
                  <a:ext uri="{FF2B5EF4-FFF2-40B4-BE49-F238E27FC236}">
                    <a16:creationId xmlns:a16="http://schemas.microsoft.com/office/drawing/2014/main" id="{CAF92196-AA68-41D2-BD13-F3393DE2DCF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07468" y="4263691"/>
                <a:ext cx="2881296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194479040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22205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1" y="922337"/>
            <a:ext cx="11518899" cy="5013325"/>
            <a:chOff x="673100" y="1130299"/>
            <a:chExt cx="11518899" cy="5013325"/>
          </a:xfrm>
        </p:grpSpPr>
        <p:sp>
          <p:nvSpPr>
            <p:cNvPr id="3" name="î$ḻiďé"/>
            <p:cNvSpPr/>
            <p:nvPr/>
          </p:nvSpPr>
          <p:spPr>
            <a:xfrm>
              <a:off x="7877174" y="1130299"/>
              <a:ext cx="4314825" cy="5013325"/>
            </a:xfrm>
            <a:custGeom>
              <a:avLst/>
              <a:gdLst>
                <a:gd name="connsiteX0" fmla="*/ 0 w 5372099"/>
                <a:gd name="connsiteY0" fmla="*/ 3417808 h 5022850"/>
                <a:gd name="connsiteX1" fmla="*/ 5372099 w 5372099"/>
                <a:gd name="connsiteY1" fmla="*/ 3417808 h 5022850"/>
                <a:gd name="connsiteX2" fmla="*/ 5372099 w 5372099"/>
                <a:gd name="connsiteY2" fmla="*/ 5022850 h 5022850"/>
                <a:gd name="connsiteX3" fmla="*/ 0 w 5372099"/>
                <a:gd name="connsiteY3" fmla="*/ 5022850 h 5022850"/>
                <a:gd name="connsiteX4" fmla="*/ 0 w 5372099"/>
                <a:gd name="connsiteY4" fmla="*/ 1708904 h 5022850"/>
                <a:gd name="connsiteX5" fmla="*/ 5372099 w 5372099"/>
                <a:gd name="connsiteY5" fmla="*/ 1708904 h 5022850"/>
                <a:gd name="connsiteX6" fmla="*/ 5372099 w 5372099"/>
                <a:gd name="connsiteY6" fmla="*/ 3313946 h 5022850"/>
                <a:gd name="connsiteX7" fmla="*/ 0 w 5372099"/>
                <a:gd name="connsiteY7" fmla="*/ 3313946 h 5022850"/>
                <a:gd name="connsiteX8" fmla="*/ 0 w 5372099"/>
                <a:gd name="connsiteY8" fmla="*/ 0 h 5022850"/>
                <a:gd name="connsiteX9" fmla="*/ 5372099 w 5372099"/>
                <a:gd name="connsiteY9" fmla="*/ 0 h 5022850"/>
                <a:gd name="connsiteX10" fmla="*/ 5372099 w 5372099"/>
                <a:gd name="connsiteY10" fmla="*/ 1605042 h 5022850"/>
                <a:gd name="connsiteX11" fmla="*/ 0 w 5372099"/>
                <a:gd name="connsiteY11" fmla="*/ 1605042 h 5022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372099" h="1605042">
                  <a:moveTo>
                    <a:pt x="0" y="0"/>
                  </a:moveTo>
                  <a:lnTo>
                    <a:pt x="5372099" y="0"/>
                  </a:lnTo>
                  <a:lnTo>
                    <a:pt x="5372099" y="1605042"/>
                  </a:lnTo>
                  <a:lnTo>
                    <a:pt x="0" y="1605042"/>
                  </a:lnTo>
                  <a:close/>
                </a:path>
              </a:pathLst>
            </a:custGeom>
            <a:blipFill dpi="0" rotWithShape="1">
              <a:blip r:embed="rId4"/>
              <a:srcRect/>
              <a:tile tx="-7620000" ty="-8890000" sx="100000" sy="100000" flip="none" algn="ctr"/>
            </a:blipFill>
            <a:ln w="3175">
              <a:solidFill>
                <a:schemeClr val="accent2"/>
              </a:solidFill>
              <a:prstDash val="sysDash"/>
              <a:round/>
              <a:headEnd/>
              <a:tailEnd/>
            </a:ln>
            <a:effectLst>
              <a:outerShdw blurRad="50800" dist="38100" dir="13500000" algn="b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800" b="1"/>
            </a:p>
          </p:txBody>
        </p:sp>
        <p:grpSp>
          <p:nvGrpSpPr>
            <p:cNvPr id="4" name="íṡḷíḍè"/>
            <p:cNvGrpSpPr/>
            <p:nvPr/>
          </p:nvGrpSpPr>
          <p:grpSpPr>
            <a:xfrm>
              <a:off x="1277797" y="2084197"/>
              <a:ext cx="4357147" cy="744938"/>
              <a:chOff x="1277797" y="2113325"/>
              <a:chExt cx="4357147" cy="744938"/>
            </a:xfrm>
          </p:grpSpPr>
          <p:sp>
            <p:nvSpPr>
              <p:cNvPr id="30" name="îş1ïḓè">
                <a:extLst>
                  <a:ext uri="{FF2B5EF4-FFF2-40B4-BE49-F238E27FC236}">
                    <a16:creationId xmlns:a16="http://schemas.microsoft.com/office/drawing/2014/main" id="{E4E3EAFC-D4D9-4B62-A60F-220C199D46C7}"/>
                  </a:ext>
                </a:extLst>
              </p:cNvPr>
              <p:cNvSpPr txBox="1"/>
              <p:nvPr/>
            </p:nvSpPr>
            <p:spPr bwMode="auto">
              <a:xfrm flipH="1">
                <a:off x="1277797" y="2113325"/>
                <a:ext cx="540533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>
                    <a:solidFill>
                      <a:schemeClr val="accent1"/>
                    </a:solidFill>
                  </a:rPr>
                  <a:t>01.</a:t>
                </a:r>
              </a:p>
            </p:txBody>
          </p:sp>
          <p:grpSp>
            <p:nvGrpSpPr>
              <p:cNvPr id="31" name="îṩḷiḋe"/>
              <p:cNvGrpSpPr/>
              <p:nvPr/>
            </p:nvGrpSpPr>
            <p:grpSpPr>
              <a:xfrm flipH="1">
                <a:off x="1743610" y="2169146"/>
                <a:ext cx="3891334" cy="689117"/>
                <a:chOff x="1333500" y="2247103"/>
                <a:chExt cx="3891334" cy="689117"/>
              </a:xfrm>
            </p:grpSpPr>
            <p:sp>
              <p:nvSpPr>
                <p:cNvPr id="32" name="íṧ1îde">
                  <a:extLst>
                    <a:ext uri="{FF2B5EF4-FFF2-40B4-BE49-F238E27FC236}">
                      <a16:creationId xmlns:a16="http://schemas.microsoft.com/office/drawing/2014/main" id="{8316902B-9F15-4AE4-BBCF-5E1CB0686F18}"/>
                    </a:ext>
                  </a:extLst>
                </p:cNvPr>
                <p:cNvSpPr/>
                <p:nvPr/>
              </p:nvSpPr>
              <p:spPr bwMode="auto">
                <a:xfrm>
                  <a:off x="1333500" y="2591394"/>
                  <a:ext cx="3891334" cy="3448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30000"/>
                    </a:lnSpc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33" name="ïSḷîḑé">
                  <a:extLst>
                    <a:ext uri="{FF2B5EF4-FFF2-40B4-BE49-F238E27FC236}">
                      <a16:creationId xmlns:a16="http://schemas.microsoft.com/office/drawing/2014/main" id="{FCBCE448-A746-45FC-ABE2-27B64D489326}"/>
                    </a:ext>
                  </a:extLst>
                </p:cNvPr>
                <p:cNvSpPr txBox="1"/>
                <p:nvPr/>
              </p:nvSpPr>
              <p:spPr bwMode="auto">
                <a:xfrm>
                  <a:off x="1333500" y="2247103"/>
                  <a:ext cx="3891334" cy="34428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spcBef>
                      <a:spcPct val="0"/>
                    </a:spcBef>
                  </a:pPr>
                  <a:r>
                    <a:rPr lang="zh-CN" altLang="en-US" b="1" dirty="0" smtClean="0"/>
                    <a:t>输入标题</a:t>
                  </a:r>
                  <a:endParaRPr lang="en-US" altLang="zh-CN" b="1" dirty="0"/>
                </a:p>
              </p:txBody>
            </p:sp>
          </p:grpSp>
        </p:grpSp>
        <p:grpSp>
          <p:nvGrpSpPr>
            <p:cNvPr id="5" name="iṡlïdè"/>
            <p:cNvGrpSpPr/>
            <p:nvPr/>
          </p:nvGrpSpPr>
          <p:grpSpPr>
            <a:xfrm>
              <a:off x="1277797" y="2889801"/>
              <a:ext cx="4357147" cy="744938"/>
              <a:chOff x="1277797" y="2911647"/>
              <a:chExt cx="4357147" cy="744938"/>
            </a:xfrm>
          </p:grpSpPr>
          <p:sp>
            <p:nvSpPr>
              <p:cNvPr id="26" name="ïS1idé">
                <a:extLst>
                  <a:ext uri="{FF2B5EF4-FFF2-40B4-BE49-F238E27FC236}">
                    <a16:creationId xmlns:a16="http://schemas.microsoft.com/office/drawing/2014/main" id="{E4E3EAFC-D4D9-4B62-A60F-220C199D46C7}"/>
                  </a:ext>
                </a:extLst>
              </p:cNvPr>
              <p:cNvSpPr txBox="1"/>
              <p:nvPr/>
            </p:nvSpPr>
            <p:spPr bwMode="auto">
              <a:xfrm flipH="1">
                <a:off x="1277797" y="2911647"/>
                <a:ext cx="540533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en-US" altLang="zh-CN" sz="2000" b="1" dirty="0">
                    <a:solidFill>
                      <a:schemeClr val="accent1"/>
                    </a:solidFill>
                  </a:rPr>
                  <a:t>02.</a:t>
                </a:r>
              </a:p>
            </p:txBody>
          </p:sp>
          <p:grpSp>
            <p:nvGrpSpPr>
              <p:cNvPr id="27" name="iṥľïḓè"/>
              <p:cNvGrpSpPr/>
              <p:nvPr/>
            </p:nvGrpSpPr>
            <p:grpSpPr>
              <a:xfrm flipH="1">
                <a:off x="1743610" y="2967468"/>
                <a:ext cx="3891334" cy="689117"/>
                <a:chOff x="1333500" y="2247103"/>
                <a:chExt cx="3891334" cy="689117"/>
              </a:xfrm>
            </p:grpSpPr>
            <p:sp>
              <p:nvSpPr>
                <p:cNvPr id="28" name="îşļiḋè">
                  <a:extLst>
                    <a:ext uri="{FF2B5EF4-FFF2-40B4-BE49-F238E27FC236}">
                      <a16:creationId xmlns:a16="http://schemas.microsoft.com/office/drawing/2014/main" id="{8316902B-9F15-4AE4-BBCF-5E1CB0686F18}"/>
                    </a:ext>
                  </a:extLst>
                </p:cNvPr>
                <p:cNvSpPr/>
                <p:nvPr/>
              </p:nvSpPr>
              <p:spPr bwMode="auto">
                <a:xfrm>
                  <a:off x="1333500" y="2591394"/>
                  <a:ext cx="3891334" cy="3448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30000"/>
                    </a:lnSpc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29" name="íṣļïḋe">
                  <a:extLst>
                    <a:ext uri="{FF2B5EF4-FFF2-40B4-BE49-F238E27FC236}">
                      <a16:creationId xmlns:a16="http://schemas.microsoft.com/office/drawing/2014/main" id="{FCBCE448-A746-45FC-ABE2-27B64D489326}"/>
                    </a:ext>
                  </a:extLst>
                </p:cNvPr>
                <p:cNvSpPr txBox="1"/>
                <p:nvPr/>
              </p:nvSpPr>
              <p:spPr bwMode="auto">
                <a:xfrm>
                  <a:off x="1333500" y="2247103"/>
                  <a:ext cx="3891334" cy="34428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spcBef>
                      <a:spcPct val="0"/>
                    </a:spcBef>
                  </a:pPr>
                  <a:r>
                    <a:rPr lang="zh-CN" altLang="en-US" b="1" dirty="0" smtClean="0"/>
                    <a:t>输入标题</a:t>
                  </a:r>
                  <a:endParaRPr lang="en-US" altLang="zh-CN" b="1" dirty="0"/>
                </a:p>
              </p:txBody>
            </p:sp>
          </p:grpSp>
        </p:grpSp>
        <p:grpSp>
          <p:nvGrpSpPr>
            <p:cNvPr id="6" name="iŝľiḋe"/>
            <p:cNvGrpSpPr/>
            <p:nvPr/>
          </p:nvGrpSpPr>
          <p:grpSpPr>
            <a:xfrm>
              <a:off x="1277797" y="3695405"/>
              <a:ext cx="4357147" cy="744938"/>
              <a:chOff x="1277797" y="3709969"/>
              <a:chExt cx="4357147" cy="744938"/>
            </a:xfrm>
          </p:grpSpPr>
          <p:sp>
            <p:nvSpPr>
              <p:cNvPr id="22" name="îsľïḍê">
                <a:extLst>
                  <a:ext uri="{FF2B5EF4-FFF2-40B4-BE49-F238E27FC236}">
                    <a16:creationId xmlns:a16="http://schemas.microsoft.com/office/drawing/2014/main" id="{E4E3EAFC-D4D9-4B62-A60F-220C199D46C7}"/>
                  </a:ext>
                </a:extLst>
              </p:cNvPr>
              <p:cNvSpPr txBox="1"/>
              <p:nvPr/>
            </p:nvSpPr>
            <p:spPr bwMode="auto">
              <a:xfrm flipH="1">
                <a:off x="1277797" y="3709969"/>
                <a:ext cx="540533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en-US" altLang="zh-CN" sz="2000" b="1" dirty="0">
                    <a:solidFill>
                      <a:schemeClr val="accent1"/>
                    </a:solidFill>
                  </a:rPr>
                  <a:t>03.</a:t>
                </a:r>
              </a:p>
            </p:txBody>
          </p:sp>
          <p:grpSp>
            <p:nvGrpSpPr>
              <p:cNvPr id="23" name="îṥḷíḓê"/>
              <p:cNvGrpSpPr/>
              <p:nvPr/>
            </p:nvGrpSpPr>
            <p:grpSpPr>
              <a:xfrm flipH="1">
                <a:off x="1743610" y="3765790"/>
                <a:ext cx="3891334" cy="689117"/>
                <a:chOff x="1333500" y="2247103"/>
                <a:chExt cx="3891334" cy="689117"/>
              </a:xfrm>
            </p:grpSpPr>
            <p:sp>
              <p:nvSpPr>
                <p:cNvPr id="24" name="ïSḻïḋè">
                  <a:extLst>
                    <a:ext uri="{FF2B5EF4-FFF2-40B4-BE49-F238E27FC236}">
                      <a16:creationId xmlns:a16="http://schemas.microsoft.com/office/drawing/2014/main" id="{8316902B-9F15-4AE4-BBCF-5E1CB0686F18}"/>
                    </a:ext>
                  </a:extLst>
                </p:cNvPr>
                <p:cNvSpPr/>
                <p:nvPr/>
              </p:nvSpPr>
              <p:spPr bwMode="auto">
                <a:xfrm>
                  <a:off x="1333500" y="2591394"/>
                  <a:ext cx="3891334" cy="3448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30000"/>
                    </a:lnSpc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25" name="išļíḋê">
                  <a:extLst>
                    <a:ext uri="{FF2B5EF4-FFF2-40B4-BE49-F238E27FC236}">
                      <a16:creationId xmlns:a16="http://schemas.microsoft.com/office/drawing/2014/main" id="{FCBCE448-A746-45FC-ABE2-27B64D489326}"/>
                    </a:ext>
                  </a:extLst>
                </p:cNvPr>
                <p:cNvSpPr txBox="1"/>
                <p:nvPr/>
              </p:nvSpPr>
              <p:spPr bwMode="auto">
                <a:xfrm>
                  <a:off x="1333500" y="2247103"/>
                  <a:ext cx="3891334" cy="34428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spcBef>
                      <a:spcPct val="0"/>
                    </a:spcBef>
                  </a:pPr>
                  <a:r>
                    <a:rPr lang="zh-CN" altLang="en-US" b="1" dirty="0" smtClean="0"/>
                    <a:t>输入标题</a:t>
                  </a:r>
                  <a:endParaRPr lang="en-US" altLang="zh-CN" b="1" dirty="0"/>
                </a:p>
              </p:txBody>
            </p:sp>
          </p:grpSp>
        </p:grpSp>
        <p:grpSp>
          <p:nvGrpSpPr>
            <p:cNvPr id="7" name="í$ľíḓè"/>
            <p:cNvGrpSpPr/>
            <p:nvPr/>
          </p:nvGrpSpPr>
          <p:grpSpPr>
            <a:xfrm>
              <a:off x="1277797" y="4501009"/>
              <a:ext cx="4357147" cy="744938"/>
              <a:chOff x="1277797" y="4508291"/>
              <a:chExt cx="4357147" cy="744938"/>
            </a:xfrm>
          </p:grpSpPr>
          <p:sp>
            <p:nvSpPr>
              <p:cNvPr id="18" name="îṩḻîdê">
                <a:extLst>
                  <a:ext uri="{FF2B5EF4-FFF2-40B4-BE49-F238E27FC236}">
                    <a16:creationId xmlns:a16="http://schemas.microsoft.com/office/drawing/2014/main" id="{E4E3EAFC-D4D9-4B62-A60F-220C199D46C7}"/>
                  </a:ext>
                </a:extLst>
              </p:cNvPr>
              <p:cNvSpPr txBox="1"/>
              <p:nvPr/>
            </p:nvSpPr>
            <p:spPr bwMode="auto">
              <a:xfrm flipH="1">
                <a:off x="1277797" y="4508291"/>
                <a:ext cx="540533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en-US" altLang="zh-CN" sz="2000" b="1" dirty="0">
                    <a:solidFill>
                      <a:schemeClr val="accent1"/>
                    </a:solidFill>
                  </a:rPr>
                  <a:t>04.</a:t>
                </a:r>
              </a:p>
            </p:txBody>
          </p:sp>
          <p:grpSp>
            <p:nvGrpSpPr>
              <p:cNvPr id="19" name="îṧḷiḑe"/>
              <p:cNvGrpSpPr/>
              <p:nvPr/>
            </p:nvGrpSpPr>
            <p:grpSpPr>
              <a:xfrm flipH="1">
                <a:off x="1743610" y="4564112"/>
                <a:ext cx="3891334" cy="689117"/>
                <a:chOff x="1333500" y="2247103"/>
                <a:chExt cx="3891334" cy="689117"/>
              </a:xfrm>
            </p:grpSpPr>
            <p:sp>
              <p:nvSpPr>
                <p:cNvPr id="20" name="îṡľîḍé">
                  <a:extLst>
                    <a:ext uri="{FF2B5EF4-FFF2-40B4-BE49-F238E27FC236}">
                      <a16:creationId xmlns:a16="http://schemas.microsoft.com/office/drawing/2014/main" id="{8316902B-9F15-4AE4-BBCF-5E1CB0686F18}"/>
                    </a:ext>
                  </a:extLst>
                </p:cNvPr>
                <p:cNvSpPr/>
                <p:nvPr/>
              </p:nvSpPr>
              <p:spPr bwMode="auto">
                <a:xfrm>
                  <a:off x="1333500" y="2591394"/>
                  <a:ext cx="3891334" cy="3448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30000"/>
                    </a:lnSpc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21" name="íšḻîdé">
                  <a:extLst>
                    <a:ext uri="{FF2B5EF4-FFF2-40B4-BE49-F238E27FC236}">
                      <a16:creationId xmlns:a16="http://schemas.microsoft.com/office/drawing/2014/main" id="{FCBCE448-A746-45FC-ABE2-27B64D489326}"/>
                    </a:ext>
                  </a:extLst>
                </p:cNvPr>
                <p:cNvSpPr txBox="1"/>
                <p:nvPr/>
              </p:nvSpPr>
              <p:spPr bwMode="auto">
                <a:xfrm>
                  <a:off x="1333500" y="2247103"/>
                  <a:ext cx="3891334" cy="34428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spcBef>
                      <a:spcPct val="0"/>
                    </a:spcBef>
                  </a:pPr>
                  <a:r>
                    <a:rPr lang="zh-CN" altLang="en-US" b="1" dirty="0" smtClean="0"/>
                    <a:t>输入标题</a:t>
                  </a:r>
                  <a:endParaRPr lang="en-US" altLang="zh-CN" b="1" dirty="0"/>
                </a:p>
              </p:txBody>
            </p:sp>
          </p:grpSp>
        </p:grpSp>
        <p:grpSp>
          <p:nvGrpSpPr>
            <p:cNvPr id="8" name="íṩḻîḑé"/>
            <p:cNvGrpSpPr/>
            <p:nvPr/>
          </p:nvGrpSpPr>
          <p:grpSpPr>
            <a:xfrm>
              <a:off x="1277797" y="5306612"/>
              <a:ext cx="4357147" cy="744938"/>
              <a:chOff x="1277797" y="5306612"/>
              <a:chExt cx="4357147" cy="744938"/>
            </a:xfrm>
          </p:grpSpPr>
          <p:sp>
            <p:nvSpPr>
              <p:cNvPr id="14" name="iSļiḋe">
                <a:extLst>
                  <a:ext uri="{FF2B5EF4-FFF2-40B4-BE49-F238E27FC236}">
                    <a16:creationId xmlns:a16="http://schemas.microsoft.com/office/drawing/2014/main" id="{E4E3EAFC-D4D9-4B62-A60F-220C199D46C7}"/>
                  </a:ext>
                </a:extLst>
              </p:cNvPr>
              <p:cNvSpPr txBox="1"/>
              <p:nvPr/>
            </p:nvSpPr>
            <p:spPr bwMode="auto">
              <a:xfrm flipH="1">
                <a:off x="1277797" y="5306612"/>
                <a:ext cx="540533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en-US" altLang="zh-CN" sz="2000" b="1" dirty="0">
                    <a:solidFill>
                      <a:schemeClr val="accent1"/>
                    </a:solidFill>
                  </a:rPr>
                  <a:t>05.</a:t>
                </a:r>
              </a:p>
            </p:txBody>
          </p:sp>
          <p:grpSp>
            <p:nvGrpSpPr>
              <p:cNvPr id="15" name="îṡļíḋé"/>
              <p:cNvGrpSpPr/>
              <p:nvPr/>
            </p:nvGrpSpPr>
            <p:grpSpPr>
              <a:xfrm flipH="1">
                <a:off x="1743610" y="5362433"/>
                <a:ext cx="3891334" cy="689117"/>
                <a:chOff x="1333500" y="2247103"/>
                <a:chExt cx="3891334" cy="689117"/>
              </a:xfrm>
            </p:grpSpPr>
            <p:sp>
              <p:nvSpPr>
                <p:cNvPr id="16" name="îṧļiďè">
                  <a:extLst>
                    <a:ext uri="{FF2B5EF4-FFF2-40B4-BE49-F238E27FC236}">
                      <a16:creationId xmlns:a16="http://schemas.microsoft.com/office/drawing/2014/main" id="{8316902B-9F15-4AE4-BBCF-5E1CB0686F18}"/>
                    </a:ext>
                  </a:extLst>
                </p:cNvPr>
                <p:cNvSpPr/>
                <p:nvPr/>
              </p:nvSpPr>
              <p:spPr bwMode="auto">
                <a:xfrm>
                  <a:off x="1333500" y="2591394"/>
                  <a:ext cx="3891334" cy="3448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30000"/>
                    </a:lnSpc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17" name="ïşľïḍé">
                  <a:extLst>
                    <a:ext uri="{FF2B5EF4-FFF2-40B4-BE49-F238E27FC236}">
                      <a16:creationId xmlns:a16="http://schemas.microsoft.com/office/drawing/2014/main" id="{FCBCE448-A746-45FC-ABE2-27B64D489326}"/>
                    </a:ext>
                  </a:extLst>
                </p:cNvPr>
                <p:cNvSpPr txBox="1"/>
                <p:nvPr/>
              </p:nvSpPr>
              <p:spPr bwMode="auto">
                <a:xfrm>
                  <a:off x="1333500" y="2247103"/>
                  <a:ext cx="3891334" cy="34428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spcBef>
                      <a:spcPct val="0"/>
                    </a:spcBef>
                  </a:pPr>
                  <a:r>
                    <a:rPr lang="zh-CN" altLang="en-US" b="1" dirty="0" smtClean="0"/>
                    <a:t>输入标题</a:t>
                  </a:r>
                  <a:endParaRPr lang="en-US" altLang="zh-CN" b="1" dirty="0"/>
                </a:p>
              </p:txBody>
            </p:sp>
          </p:grpSp>
        </p:grpSp>
        <p:sp>
          <p:nvSpPr>
            <p:cNvPr id="9" name="íşḻîḋe">
              <a:extLst>
                <a:ext uri="{FF2B5EF4-FFF2-40B4-BE49-F238E27FC236}">
                  <a16:creationId xmlns:a16="http://schemas.microsoft.com/office/drawing/2014/main" id="{FCBCE448-A746-45FC-ABE2-27B64D489326}"/>
                </a:ext>
              </a:extLst>
            </p:cNvPr>
            <p:cNvSpPr txBox="1"/>
            <p:nvPr/>
          </p:nvSpPr>
          <p:spPr bwMode="auto">
            <a:xfrm>
              <a:off x="673100" y="1130300"/>
              <a:ext cx="3778826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altLang="zh-CN" sz="4000" b="1" spc="600" dirty="0">
                  <a:solidFill>
                    <a:schemeClr val="accent1"/>
                  </a:solidFill>
                </a:rPr>
                <a:t>CONTENTS</a:t>
              </a: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1818330" y="2859468"/>
              <a:ext cx="6058844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1818330" y="3665072"/>
              <a:ext cx="6058844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1818330" y="4470676"/>
              <a:ext cx="6058844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1818330" y="5276280"/>
              <a:ext cx="6058844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047178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54924" y="233679"/>
            <a:ext cx="4812376" cy="573578"/>
            <a:chOff x="254924" y="233679"/>
            <a:chExt cx="4812376" cy="573578"/>
          </a:xfrm>
        </p:grpSpPr>
        <p:grpSp>
          <p:nvGrpSpPr>
            <p:cNvPr id="2" name="组合 1"/>
            <p:cNvGrpSpPr/>
            <p:nvPr/>
          </p:nvGrpSpPr>
          <p:grpSpPr>
            <a:xfrm>
              <a:off x="254924" y="233679"/>
              <a:ext cx="569884" cy="573578"/>
              <a:chOff x="1126837" y="1348509"/>
              <a:chExt cx="569884" cy="573578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1126837" y="1348509"/>
                <a:ext cx="498764" cy="498764"/>
              </a:xfrm>
              <a:prstGeom prst="rect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1299557" y="1524923"/>
                <a:ext cx="397164" cy="397164"/>
              </a:xfrm>
              <a:prstGeom prst="rect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endParaRPr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926408" y="345592"/>
              <a:ext cx="41408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6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rPr>
                <a:t>点击输入您的标题</a:t>
              </a:r>
              <a:endParaRPr lang="zh-CN" altLang="en-US" sz="2400" spc="600" dirty="0">
                <a:latin typeface="inpin lingxiuti" panose="02000500000000000000" pitchFamily="2" charset="-122"/>
                <a:ea typeface="inpin lingxiuti" panose="02000500000000000000" pitchFamily="2" charset="-122"/>
                <a:cs typeface="+mn-ea"/>
                <a:sym typeface="inpin lingxiuti" panose="02000500000000000000" pitchFamily="2" charset="-122"/>
              </a:endParaRPr>
            </a:p>
          </p:txBody>
        </p:sp>
      </p:grpSp>
      <p:grpSp>
        <p:nvGrpSpPr>
          <p:cNvPr id="7" name="24804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0" y="1410831"/>
            <a:ext cx="12192000" cy="5447169"/>
            <a:chOff x="0" y="1410831"/>
            <a:chExt cx="12192000" cy="5447169"/>
          </a:xfrm>
        </p:grpSpPr>
        <p:sp>
          <p:nvSpPr>
            <p:cNvPr id="8" name="îšlïḋê">
              <a:extLst>
                <a:ext uri="{FF2B5EF4-FFF2-40B4-BE49-F238E27FC236}">
                  <a16:creationId xmlns:a16="http://schemas.microsoft.com/office/drawing/2014/main" id="{A1A1CD89-58FD-4AC4-917A-982137F1B4EB}"/>
                </a:ext>
              </a:extLst>
            </p:cNvPr>
            <p:cNvSpPr/>
            <p:nvPr/>
          </p:nvSpPr>
          <p:spPr>
            <a:xfrm>
              <a:off x="0" y="4572000"/>
              <a:ext cx="12192000" cy="2286000"/>
            </a:xfrm>
            <a:custGeom>
              <a:avLst/>
              <a:gdLst>
                <a:gd name="connsiteX0" fmla="*/ 0 w 12192000"/>
                <a:gd name="connsiteY0" fmla="*/ 0 h 1661510"/>
                <a:gd name="connsiteX1" fmla="*/ 5359893 w 12192000"/>
                <a:gd name="connsiteY1" fmla="*/ 833966 h 1661510"/>
                <a:gd name="connsiteX2" fmla="*/ 12192000 w 12192000"/>
                <a:gd name="connsiteY2" fmla="*/ 489260 h 1661510"/>
                <a:gd name="connsiteX3" fmla="*/ 12192000 w 12192000"/>
                <a:gd name="connsiteY3" fmla="*/ 919216 h 1661510"/>
                <a:gd name="connsiteX4" fmla="*/ 7949249 w 12192000"/>
                <a:gd name="connsiteY4" fmla="*/ 1596913 h 1661510"/>
                <a:gd name="connsiteX5" fmla="*/ 7879588 w 12192000"/>
                <a:gd name="connsiteY5" fmla="*/ 1661510 h 1661510"/>
                <a:gd name="connsiteX6" fmla="*/ 1145797 w 12192000"/>
                <a:gd name="connsiteY6" fmla="*/ 1661510 h 1661510"/>
                <a:gd name="connsiteX7" fmla="*/ 891928 w 12192000"/>
                <a:gd name="connsiteY7" fmla="*/ 1486776 h 1661510"/>
                <a:gd name="connsiteX8" fmla="*/ 0 w 12192000"/>
                <a:gd name="connsiteY8" fmla="*/ 770955 h 1661510"/>
                <a:gd name="connsiteX9" fmla="*/ 0 w 12192000"/>
                <a:gd name="connsiteY9" fmla="*/ 0 h 1661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92000" h="1661510">
                  <a:moveTo>
                    <a:pt x="0" y="0"/>
                  </a:moveTo>
                  <a:cubicBezTo>
                    <a:pt x="869272" y="359532"/>
                    <a:pt x="3110884" y="1145313"/>
                    <a:pt x="5359893" y="833966"/>
                  </a:cubicBezTo>
                  <a:cubicBezTo>
                    <a:pt x="7875233" y="485553"/>
                    <a:pt x="10172330" y="-593043"/>
                    <a:pt x="12192000" y="489260"/>
                  </a:cubicBezTo>
                  <a:cubicBezTo>
                    <a:pt x="12192000" y="489260"/>
                    <a:pt x="12192000" y="489260"/>
                    <a:pt x="12192000" y="919216"/>
                  </a:cubicBezTo>
                  <a:cubicBezTo>
                    <a:pt x="11236610" y="626980"/>
                    <a:pt x="9400208" y="319523"/>
                    <a:pt x="7949249" y="1596913"/>
                  </a:cubicBezTo>
                  <a:lnTo>
                    <a:pt x="7879588" y="1661510"/>
                  </a:lnTo>
                  <a:lnTo>
                    <a:pt x="1145797" y="1661510"/>
                  </a:lnTo>
                  <a:lnTo>
                    <a:pt x="891928" y="1486776"/>
                  </a:lnTo>
                  <a:cubicBezTo>
                    <a:pt x="577048" y="1258362"/>
                    <a:pt x="277427" y="1017438"/>
                    <a:pt x="0" y="770955"/>
                  </a:cubicBezTo>
                  <a:cubicBezTo>
                    <a:pt x="0" y="770955"/>
                    <a:pt x="0" y="770955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grpSp>
          <p:nvGrpSpPr>
            <p:cNvPr id="9" name="ïṩľîḓê">
              <a:extLst>
                <a:ext uri="{FF2B5EF4-FFF2-40B4-BE49-F238E27FC236}">
                  <a16:creationId xmlns:a16="http://schemas.microsoft.com/office/drawing/2014/main" id="{3AC4811C-EB03-4B96-974A-EE81527292AA}"/>
                </a:ext>
              </a:extLst>
            </p:cNvPr>
            <p:cNvGrpSpPr/>
            <p:nvPr/>
          </p:nvGrpSpPr>
          <p:grpSpPr>
            <a:xfrm>
              <a:off x="1838341" y="5034949"/>
              <a:ext cx="953230" cy="953228"/>
              <a:chOff x="7828426" y="1707625"/>
              <a:chExt cx="682538" cy="682537"/>
            </a:xfrm>
          </p:grpSpPr>
          <p:sp>
            <p:nvSpPr>
              <p:cNvPr id="28" name="î$ḻïďe">
                <a:extLst>
                  <a:ext uri="{FF2B5EF4-FFF2-40B4-BE49-F238E27FC236}">
                    <a16:creationId xmlns:a16="http://schemas.microsoft.com/office/drawing/2014/main" id="{B2382F01-0CD5-47C3-A142-3237306D1EA8}"/>
                  </a:ext>
                </a:extLst>
              </p:cNvPr>
              <p:cNvSpPr/>
              <p:nvPr/>
            </p:nvSpPr>
            <p:spPr>
              <a:xfrm>
                <a:off x="7828426" y="1707625"/>
                <a:ext cx="682538" cy="682537"/>
              </a:xfrm>
              <a:prstGeom prst="ellipse">
                <a:avLst/>
              </a:prstGeom>
              <a:solidFill>
                <a:schemeClr val="accent1"/>
              </a:solidFill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sz="1600" b="1" i="1" dirty="0">
                  <a:solidFill>
                    <a:schemeClr val="accent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29" name="íSḷiḋê">
                <a:extLst>
                  <a:ext uri="{FF2B5EF4-FFF2-40B4-BE49-F238E27FC236}">
                    <a16:creationId xmlns:a16="http://schemas.microsoft.com/office/drawing/2014/main" id="{37097EAC-3666-4E52-85EF-7013517DBEBA}"/>
                  </a:ext>
                </a:extLst>
              </p:cNvPr>
              <p:cNvSpPr/>
              <p:nvPr/>
            </p:nvSpPr>
            <p:spPr bwMode="auto">
              <a:xfrm>
                <a:off x="8066864" y="1842685"/>
                <a:ext cx="205663" cy="412418"/>
              </a:xfrm>
              <a:custGeom>
                <a:avLst/>
                <a:gdLst>
                  <a:gd name="connsiteX0" fmla="*/ 102172 w 302980"/>
                  <a:gd name="connsiteY0" fmla="*/ 160819 h 607568"/>
                  <a:gd name="connsiteX1" fmla="*/ 108318 w 302980"/>
                  <a:gd name="connsiteY1" fmla="*/ 160819 h 607568"/>
                  <a:gd name="connsiteX2" fmla="*/ 151491 w 302980"/>
                  <a:gd name="connsiteY2" fmla="*/ 170638 h 607568"/>
                  <a:gd name="connsiteX3" fmla="*/ 194663 w 302980"/>
                  <a:gd name="connsiteY3" fmla="*/ 160819 h 607568"/>
                  <a:gd name="connsiteX4" fmla="*/ 200809 w 302980"/>
                  <a:gd name="connsiteY4" fmla="*/ 160819 h 607568"/>
                  <a:gd name="connsiteX5" fmla="*/ 285157 w 302980"/>
                  <a:gd name="connsiteY5" fmla="*/ 238141 h 607568"/>
                  <a:gd name="connsiteX6" fmla="*/ 302826 w 302980"/>
                  <a:gd name="connsiteY6" fmla="*/ 361948 h 607568"/>
                  <a:gd name="connsiteX7" fmla="*/ 297602 w 302980"/>
                  <a:gd name="connsiteY7" fmla="*/ 373148 h 607568"/>
                  <a:gd name="connsiteX8" fmla="*/ 246901 w 302980"/>
                  <a:gd name="connsiteY8" fmla="*/ 404598 h 607568"/>
                  <a:gd name="connsiteX9" fmla="*/ 223240 w 302980"/>
                  <a:gd name="connsiteY9" fmla="*/ 570288 h 607568"/>
                  <a:gd name="connsiteX10" fmla="*/ 182833 w 302980"/>
                  <a:gd name="connsiteY10" fmla="*/ 607568 h 607568"/>
                  <a:gd name="connsiteX11" fmla="*/ 120148 w 302980"/>
                  <a:gd name="connsiteY11" fmla="*/ 607568 h 607568"/>
                  <a:gd name="connsiteX12" fmla="*/ 79741 w 302980"/>
                  <a:gd name="connsiteY12" fmla="*/ 570134 h 607568"/>
                  <a:gd name="connsiteX13" fmla="*/ 56080 w 302980"/>
                  <a:gd name="connsiteY13" fmla="*/ 404598 h 607568"/>
                  <a:gd name="connsiteX14" fmla="*/ 5379 w 302980"/>
                  <a:gd name="connsiteY14" fmla="*/ 373148 h 607568"/>
                  <a:gd name="connsiteX15" fmla="*/ 155 w 302980"/>
                  <a:gd name="connsiteY15" fmla="*/ 361948 h 607568"/>
                  <a:gd name="connsiteX16" fmla="*/ 17824 w 302980"/>
                  <a:gd name="connsiteY16" fmla="*/ 238294 h 607568"/>
                  <a:gd name="connsiteX17" fmla="*/ 102172 w 302980"/>
                  <a:gd name="connsiteY17" fmla="*/ 160819 h 607568"/>
                  <a:gd name="connsiteX18" fmla="*/ 151490 w 302980"/>
                  <a:gd name="connsiteY18" fmla="*/ 0 h 607568"/>
                  <a:gd name="connsiteX19" fmla="*/ 222020 w 302980"/>
                  <a:gd name="connsiteY19" fmla="*/ 70813 h 607568"/>
                  <a:gd name="connsiteX20" fmla="*/ 151490 w 302980"/>
                  <a:gd name="connsiteY20" fmla="*/ 141626 h 607568"/>
                  <a:gd name="connsiteX21" fmla="*/ 80960 w 302980"/>
                  <a:gd name="connsiteY21" fmla="*/ 70813 h 607568"/>
                  <a:gd name="connsiteX22" fmla="*/ 151490 w 302980"/>
                  <a:gd name="connsiteY22" fmla="*/ 0 h 60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02980" h="607568">
                    <a:moveTo>
                      <a:pt x="102172" y="160819"/>
                    </a:moveTo>
                    <a:lnTo>
                      <a:pt x="108318" y="160819"/>
                    </a:lnTo>
                    <a:cubicBezTo>
                      <a:pt x="121377" y="167109"/>
                      <a:pt x="136127" y="170638"/>
                      <a:pt x="151491" y="170638"/>
                    </a:cubicBezTo>
                    <a:cubicBezTo>
                      <a:pt x="166855" y="170638"/>
                      <a:pt x="181604" y="167109"/>
                      <a:pt x="194663" y="160819"/>
                    </a:cubicBezTo>
                    <a:lnTo>
                      <a:pt x="200809" y="160819"/>
                    </a:lnTo>
                    <a:cubicBezTo>
                      <a:pt x="240755" y="160819"/>
                      <a:pt x="278704" y="195491"/>
                      <a:pt x="285157" y="238141"/>
                    </a:cubicBezTo>
                    <a:lnTo>
                      <a:pt x="302826" y="361948"/>
                    </a:lnTo>
                    <a:cubicBezTo>
                      <a:pt x="303594" y="366397"/>
                      <a:pt x="301443" y="370846"/>
                      <a:pt x="297602" y="373148"/>
                    </a:cubicBezTo>
                    <a:lnTo>
                      <a:pt x="246901" y="404598"/>
                    </a:lnTo>
                    <a:lnTo>
                      <a:pt x="223240" y="570288"/>
                    </a:lnTo>
                    <a:cubicBezTo>
                      <a:pt x="220475" y="591153"/>
                      <a:pt x="202653" y="607568"/>
                      <a:pt x="182833" y="607568"/>
                    </a:cubicBezTo>
                    <a:lnTo>
                      <a:pt x="120148" y="607568"/>
                    </a:lnTo>
                    <a:cubicBezTo>
                      <a:pt x="100328" y="607568"/>
                      <a:pt x="82506" y="591153"/>
                      <a:pt x="79741" y="570134"/>
                    </a:cubicBezTo>
                    <a:lnTo>
                      <a:pt x="56080" y="404598"/>
                    </a:lnTo>
                    <a:lnTo>
                      <a:pt x="5379" y="373148"/>
                    </a:lnTo>
                    <a:cubicBezTo>
                      <a:pt x="1538" y="370846"/>
                      <a:pt x="-613" y="366397"/>
                      <a:pt x="155" y="361948"/>
                    </a:cubicBezTo>
                    <a:lnTo>
                      <a:pt x="17824" y="238294"/>
                    </a:lnTo>
                    <a:cubicBezTo>
                      <a:pt x="24277" y="195491"/>
                      <a:pt x="62226" y="160819"/>
                      <a:pt x="102172" y="160819"/>
                    </a:cubicBezTo>
                    <a:close/>
                    <a:moveTo>
                      <a:pt x="151490" y="0"/>
                    </a:moveTo>
                    <a:cubicBezTo>
                      <a:pt x="190443" y="0"/>
                      <a:pt x="222020" y="31704"/>
                      <a:pt x="222020" y="70813"/>
                    </a:cubicBezTo>
                    <a:cubicBezTo>
                      <a:pt x="222020" y="109922"/>
                      <a:pt x="190443" y="141626"/>
                      <a:pt x="151490" y="141626"/>
                    </a:cubicBezTo>
                    <a:cubicBezTo>
                      <a:pt x="112537" y="141626"/>
                      <a:pt x="80960" y="109922"/>
                      <a:pt x="80960" y="70813"/>
                    </a:cubicBezTo>
                    <a:cubicBezTo>
                      <a:pt x="80960" y="31704"/>
                      <a:pt x="112537" y="0"/>
                      <a:pt x="15149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/>
              <a:p>
                <a:endParaRPr lang="zh-CN" altLang="en-US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grpSp>
          <p:nvGrpSpPr>
            <p:cNvPr id="10" name="îṧliḋe">
              <a:extLst>
                <a:ext uri="{FF2B5EF4-FFF2-40B4-BE49-F238E27FC236}">
                  <a16:creationId xmlns:a16="http://schemas.microsoft.com/office/drawing/2014/main" id="{105290FD-2AC6-4F9B-AC5C-5336A73C30E8}"/>
                </a:ext>
              </a:extLst>
            </p:cNvPr>
            <p:cNvGrpSpPr/>
            <p:nvPr/>
          </p:nvGrpSpPr>
          <p:grpSpPr>
            <a:xfrm>
              <a:off x="5493251" y="5034949"/>
              <a:ext cx="953230" cy="953228"/>
              <a:chOff x="7828426" y="1707625"/>
              <a:chExt cx="682538" cy="682537"/>
            </a:xfrm>
          </p:grpSpPr>
          <p:sp>
            <p:nvSpPr>
              <p:cNvPr id="26" name="iśḷiḋè">
                <a:extLst>
                  <a:ext uri="{FF2B5EF4-FFF2-40B4-BE49-F238E27FC236}">
                    <a16:creationId xmlns:a16="http://schemas.microsoft.com/office/drawing/2014/main" id="{30A48B91-43EE-4099-93DF-E71F4188981B}"/>
                  </a:ext>
                </a:extLst>
              </p:cNvPr>
              <p:cNvSpPr/>
              <p:nvPr/>
            </p:nvSpPr>
            <p:spPr>
              <a:xfrm>
                <a:off x="7828426" y="1707625"/>
                <a:ext cx="682538" cy="682537"/>
              </a:xfrm>
              <a:prstGeom prst="ellipse">
                <a:avLst/>
              </a:prstGeom>
              <a:solidFill>
                <a:schemeClr val="accent2"/>
              </a:solidFill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sz="1600" b="1" i="1" dirty="0">
                  <a:solidFill>
                    <a:schemeClr val="accent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27" name="îŝ1îdê">
                <a:extLst>
                  <a:ext uri="{FF2B5EF4-FFF2-40B4-BE49-F238E27FC236}">
                    <a16:creationId xmlns:a16="http://schemas.microsoft.com/office/drawing/2014/main" id="{A020E6D1-5059-422F-BCE6-3768744355BA}"/>
                  </a:ext>
                </a:extLst>
              </p:cNvPr>
              <p:cNvSpPr/>
              <p:nvPr/>
            </p:nvSpPr>
            <p:spPr bwMode="auto">
              <a:xfrm>
                <a:off x="8066864" y="1842685"/>
                <a:ext cx="205663" cy="412418"/>
              </a:xfrm>
              <a:custGeom>
                <a:avLst/>
                <a:gdLst>
                  <a:gd name="connsiteX0" fmla="*/ 102172 w 302980"/>
                  <a:gd name="connsiteY0" fmla="*/ 160819 h 607568"/>
                  <a:gd name="connsiteX1" fmla="*/ 108318 w 302980"/>
                  <a:gd name="connsiteY1" fmla="*/ 160819 h 607568"/>
                  <a:gd name="connsiteX2" fmla="*/ 151491 w 302980"/>
                  <a:gd name="connsiteY2" fmla="*/ 170638 h 607568"/>
                  <a:gd name="connsiteX3" fmla="*/ 194663 w 302980"/>
                  <a:gd name="connsiteY3" fmla="*/ 160819 h 607568"/>
                  <a:gd name="connsiteX4" fmla="*/ 200809 w 302980"/>
                  <a:gd name="connsiteY4" fmla="*/ 160819 h 607568"/>
                  <a:gd name="connsiteX5" fmla="*/ 285157 w 302980"/>
                  <a:gd name="connsiteY5" fmla="*/ 238141 h 607568"/>
                  <a:gd name="connsiteX6" fmla="*/ 302826 w 302980"/>
                  <a:gd name="connsiteY6" fmla="*/ 361948 h 607568"/>
                  <a:gd name="connsiteX7" fmla="*/ 297602 w 302980"/>
                  <a:gd name="connsiteY7" fmla="*/ 373148 h 607568"/>
                  <a:gd name="connsiteX8" fmla="*/ 246901 w 302980"/>
                  <a:gd name="connsiteY8" fmla="*/ 404598 h 607568"/>
                  <a:gd name="connsiteX9" fmla="*/ 223240 w 302980"/>
                  <a:gd name="connsiteY9" fmla="*/ 570288 h 607568"/>
                  <a:gd name="connsiteX10" fmla="*/ 182833 w 302980"/>
                  <a:gd name="connsiteY10" fmla="*/ 607568 h 607568"/>
                  <a:gd name="connsiteX11" fmla="*/ 120148 w 302980"/>
                  <a:gd name="connsiteY11" fmla="*/ 607568 h 607568"/>
                  <a:gd name="connsiteX12" fmla="*/ 79741 w 302980"/>
                  <a:gd name="connsiteY12" fmla="*/ 570134 h 607568"/>
                  <a:gd name="connsiteX13" fmla="*/ 56080 w 302980"/>
                  <a:gd name="connsiteY13" fmla="*/ 404598 h 607568"/>
                  <a:gd name="connsiteX14" fmla="*/ 5379 w 302980"/>
                  <a:gd name="connsiteY14" fmla="*/ 373148 h 607568"/>
                  <a:gd name="connsiteX15" fmla="*/ 155 w 302980"/>
                  <a:gd name="connsiteY15" fmla="*/ 361948 h 607568"/>
                  <a:gd name="connsiteX16" fmla="*/ 17824 w 302980"/>
                  <a:gd name="connsiteY16" fmla="*/ 238294 h 607568"/>
                  <a:gd name="connsiteX17" fmla="*/ 102172 w 302980"/>
                  <a:gd name="connsiteY17" fmla="*/ 160819 h 607568"/>
                  <a:gd name="connsiteX18" fmla="*/ 151490 w 302980"/>
                  <a:gd name="connsiteY18" fmla="*/ 0 h 607568"/>
                  <a:gd name="connsiteX19" fmla="*/ 222020 w 302980"/>
                  <a:gd name="connsiteY19" fmla="*/ 70813 h 607568"/>
                  <a:gd name="connsiteX20" fmla="*/ 151490 w 302980"/>
                  <a:gd name="connsiteY20" fmla="*/ 141626 h 607568"/>
                  <a:gd name="connsiteX21" fmla="*/ 80960 w 302980"/>
                  <a:gd name="connsiteY21" fmla="*/ 70813 h 607568"/>
                  <a:gd name="connsiteX22" fmla="*/ 151490 w 302980"/>
                  <a:gd name="connsiteY22" fmla="*/ 0 h 60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02980" h="607568">
                    <a:moveTo>
                      <a:pt x="102172" y="160819"/>
                    </a:moveTo>
                    <a:lnTo>
                      <a:pt x="108318" y="160819"/>
                    </a:lnTo>
                    <a:cubicBezTo>
                      <a:pt x="121377" y="167109"/>
                      <a:pt x="136127" y="170638"/>
                      <a:pt x="151491" y="170638"/>
                    </a:cubicBezTo>
                    <a:cubicBezTo>
                      <a:pt x="166855" y="170638"/>
                      <a:pt x="181604" y="167109"/>
                      <a:pt x="194663" y="160819"/>
                    </a:cubicBezTo>
                    <a:lnTo>
                      <a:pt x="200809" y="160819"/>
                    </a:lnTo>
                    <a:cubicBezTo>
                      <a:pt x="240755" y="160819"/>
                      <a:pt x="278704" y="195491"/>
                      <a:pt x="285157" y="238141"/>
                    </a:cubicBezTo>
                    <a:lnTo>
                      <a:pt x="302826" y="361948"/>
                    </a:lnTo>
                    <a:cubicBezTo>
                      <a:pt x="303594" y="366397"/>
                      <a:pt x="301443" y="370846"/>
                      <a:pt x="297602" y="373148"/>
                    </a:cubicBezTo>
                    <a:lnTo>
                      <a:pt x="246901" y="404598"/>
                    </a:lnTo>
                    <a:lnTo>
                      <a:pt x="223240" y="570288"/>
                    </a:lnTo>
                    <a:cubicBezTo>
                      <a:pt x="220475" y="591153"/>
                      <a:pt x="202653" y="607568"/>
                      <a:pt x="182833" y="607568"/>
                    </a:cubicBezTo>
                    <a:lnTo>
                      <a:pt x="120148" y="607568"/>
                    </a:lnTo>
                    <a:cubicBezTo>
                      <a:pt x="100328" y="607568"/>
                      <a:pt x="82506" y="591153"/>
                      <a:pt x="79741" y="570134"/>
                    </a:cubicBezTo>
                    <a:lnTo>
                      <a:pt x="56080" y="404598"/>
                    </a:lnTo>
                    <a:lnTo>
                      <a:pt x="5379" y="373148"/>
                    </a:lnTo>
                    <a:cubicBezTo>
                      <a:pt x="1538" y="370846"/>
                      <a:pt x="-613" y="366397"/>
                      <a:pt x="155" y="361948"/>
                    </a:cubicBezTo>
                    <a:lnTo>
                      <a:pt x="17824" y="238294"/>
                    </a:lnTo>
                    <a:cubicBezTo>
                      <a:pt x="24277" y="195491"/>
                      <a:pt x="62226" y="160819"/>
                      <a:pt x="102172" y="160819"/>
                    </a:cubicBezTo>
                    <a:close/>
                    <a:moveTo>
                      <a:pt x="151490" y="0"/>
                    </a:moveTo>
                    <a:cubicBezTo>
                      <a:pt x="190443" y="0"/>
                      <a:pt x="222020" y="31704"/>
                      <a:pt x="222020" y="70813"/>
                    </a:cubicBezTo>
                    <a:cubicBezTo>
                      <a:pt x="222020" y="109922"/>
                      <a:pt x="190443" y="141626"/>
                      <a:pt x="151490" y="141626"/>
                    </a:cubicBezTo>
                    <a:cubicBezTo>
                      <a:pt x="112537" y="141626"/>
                      <a:pt x="80960" y="109922"/>
                      <a:pt x="80960" y="70813"/>
                    </a:cubicBezTo>
                    <a:cubicBezTo>
                      <a:pt x="80960" y="31704"/>
                      <a:pt x="112537" y="0"/>
                      <a:pt x="15149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/>
              <a:p>
                <a:endParaRPr lang="zh-CN" altLang="en-US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grpSp>
          <p:nvGrpSpPr>
            <p:cNvPr id="11" name="íṡlîḓe">
              <a:extLst>
                <a:ext uri="{FF2B5EF4-FFF2-40B4-BE49-F238E27FC236}">
                  <a16:creationId xmlns:a16="http://schemas.microsoft.com/office/drawing/2014/main" id="{64EF1756-CE5A-4128-A218-744AB2131784}"/>
                </a:ext>
              </a:extLst>
            </p:cNvPr>
            <p:cNvGrpSpPr/>
            <p:nvPr/>
          </p:nvGrpSpPr>
          <p:grpSpPr>
            <a:xfrm>
              <a:off x="9148162" y="4270345"/>
              <a:ext cx="953230" cy="953228"/>
              <a:chOff x="7828426" y="1707625"/>
              <a:chExt cx="682538" cy="682537"/>
            </a:xfrm>
          </p:grpSpPr>
          <p:sp>
            <p:nvSpPr>
              <p:cNvPr id="24" name="í$ļîḑe">
                <a:extLst>
                  <a:ext uri="{FF2B5EF4-FFF2-40B4-BE49-F238E27FC236}">
                    <a16:creationId xmlns:a16="http://schemas.microsoft.com/office/drawing/2014/main" id="{2750FF77-8CFD-456A-BB37-8407D1D44AE5}"/>
                  </a:ext>
                </a:extLst>
              </p:cNvPr>
              <p:cNvSpPr/>
              <p:nvPr/>
            </p:nvSpPr>
            <p:spPr>
              <a:xfrm>
                <a:off x="7828426" y="1707625"/>
                <a:ext cx="682538" cy="682537"/>
              </a:xfrm>
              <a:prstGeom prst="ellipse">
                <a:avLst/>
              </a:prstGeom>
              <a:solidFill>
                <a:schemeClr val="accent3"/>
              </a:solidFill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sz="1600" b="1" i="1" dirty="0">
                  <a:solidFill>
                    <a:schemeClr val="accent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25" name="íṥ1îḋé">
                <a:extLst>
                  <a:ext uri="{FF2B5EF4-FFF2-40B4-BE49-F238E27FC236}">
                    <a16:creationId xmlns:a16="http://schemas.microsoft.com/office/drawing/2014/main" id="{7BF04D1E-1457-46DB-B608-08DAB790623D}"/>
                  </a:ext>
                </a:extLst>
              </p:cNvPr>
              <p:cNvSpPr/>
              <p:nvPr/>
            </p:nvSpPr>
            <p:spPr bwMode="auto">
              <a:xfrm>
                <a:off x="8066864" y="1842685"/>
                <a:ext cx="205663" cy="412418"/>
              </a:xfrm>
              <a:custGeom>
                <a:avLst/>
                <a:gdLst>
                  <a:gd name="connsiteX0" fmla="*/ 102172 w 302980"/>
                  <a:gd name="connsiteY0" fmla="*/ 160819 h 607568"/>
                  <a:gd name="connsiteX1" fmla="*/ 108318 w 302980"/>
                  <a:gd name="connsiteY1" fmla="*/ 160819 h 607568"/>
                  <a:gd name="connsiteX2" fmla="*/ 151491 w 302980"/>
                  <a:gd name="connsiteY2" fmla="*/ 170638 h 607568"/>
                  <a:gd name="connsiteX3" fmla="*/ 194663 w 302980"/>
                  <a:gd name="connsiteY3" fmla="*/ 160819 h 607568"/>
                  <a:gd name="connsiteX4" fmla="*/ 200809 w 302980"/>
                  <a:gd name="connsiteY4" fmla="*/ 160819 h 607568"/>
                  <a:gd name="connsiteX5" fmla="*/ 285157 w 302980"/>
                  <a:gd name="connsiteY5" fmla="*/ 238141 h 607568"/>
                  <a:gd name="connsiteX6" fmla="*/ 302826 w 302980"/>
                  <a:gd name="connsiteY6" fmla="*/ 361948 h 607568"/>
                  <a:gd name="connsiteX7" fmla="*/ 297602 w 302980"/>
                  <a:gd name="connsiteY7" fmla="*/ 373148 h 607568"/>
                  <a:gd name="connsiteX8" fmla="*/ 246901 w 302980"/>
                  <a:gd name="connsiteY8" fmla="*/ 404598 h 607568"/>
                  <a:gd name="connsiteX9" fmla="*/ 223240 w 302980"/>
                  <a:gd name="connsiteY9" fmla="*/ 570288 h 607568"/>
                  <a:gd name="connsiteX10" fmla="*/ 182833 w 302980"/>
                  <a:gd name="connsiteY10" fmla="*/ 607568 h 607568"/>
                  <a:gd name="connsiteX11" fmla="*/ 120148 w 302980"/>
                  <a:gd name="connsiteY11" fmla="*/ 607568 h 607568"/>
                  <a:gd name="connsiteX12" fmla="*/ 79741 w 302980"/>
                  <a:gd name="connsiteY12" fmla="*/ 570134 h 607568"/>
                  <a:gd name="connsiteX13" fmla="*/ 56080 w 302980"/>
                  <a:gd name="connsiteY13" fmla="*/ 404598 h 607568"/>
                  <a:gd name="connsiteX14" fmla="*/ 5379 w 302980"/>
                  <a:gd name="connsiteY14" fmla="*/ 373148 h 607568"/>
                  <a:gd name="connsiteX15" fmla="*/ 155 w 302980"/>
                  <a:gd name="connsiteY15" fmla="*/ 361948 h 607568"/>
                  <a:gd name="connsiteX16" fmla="*/ 17824 w 302980"/>
                  <a:gd name="connsiteY16" fmla="*/ 238294 h 607568"/>
                  <a:gd name="connsiteX17" fmla="*/ 102172 w 302980"/>
                  <a:gd name="connsiteY17" fmla="*/ 160819 h 607568"/>
                  <a:gd name="connsiteX18" fmla="*/ 151490 w 302980"/>
                  <a:gd name="connsiteY18" fmla="*/ 0 h 607568"/>
                  <a:gd name="connsiteX19" fmla="*/ 222020 w 302980"/>
                  <a:gd name="connsiteY19" fmla="*/ 70813 h 607568"/>
                  <a:gd name="connsiteX20" fmla="*/ 151490 w 302980"/>
                  <a:gd name="connsiteY20" fmla="*/ 141626 h 607568"/>
                  <a:gd name="connsiteX21" fmla="*/ 80960 w 302980"/>
                  <a:gd name="connsiteY21" fmla="*/ 70813 h 607568"/>
                  <a:gd name="connsiteX22" fmla="*/ 151490 w 302980"/>
                  <a:gd name="connsiteY22" fmla="*/ 0 h 60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02980" h="607568">
                    <a:moveTo>
                      <a:pt x="102172" y="160819"/>
                    </a:moveTo>
                    <a:lnTo>
                      <a:pt x="108318" y="160819"/>
                    </a:lnTo>
                    <a:cubicBezTo>
                      <a:pt x="121377" y="167109"/>
                      <a:pt x="136127" y="170638"/>
                      <a:pt x="151491" y="170638"/>
                    </a:cubicBezTo>
                    <a:cubicBezTo>
                      <a:pt x="166855" y="170638"/>
                      <a:pt x="181604" y="167109"/>
                      <a:pt x="194663" y="160819"/>
                    </a:cubicBezTo>
                    <a:lnTo>
                      <a:pt x="200809" y="160819"/>
                    </a:lnTo>
                    <a:cubicBezTo>
                      <a:pt x="240755" y="160819"/>
                      <a:pt x="278704" y="195491"/>
                      <a:pt x="285157" y="238141"/>
                    </a:cubicBezTo>
                    <a:lnTo>
                      <a:pt x="302826" y="361948"/>
                    </a:lnTo>
                    <a:cubicBezTo>
                      <a:pt x="303594" y="366397"/>
                      <a:pt x="301443" y="370846"/>
                      <a:pt x="297602" y="373148"/>
                    </a:cubicBezTo>
                    <a:lnTo>
                      <a:pt x="246901" y="404598"/>
                    </a:lnTo>
                    <a:lnTo>
                      <a:pt x="223240" y="570288"/>
                    </a:lnTo>
                    <a:cubicBezTo>
                      <a:pt x="220475" y="591153"/>
                      <a:pt x="202653" y="607568"/>
                      <a:pt x="182833" y="607568"/>
                    </a:cubicBezTo>
                    <a:lnTo>
                      <a:pt x="120148" y="607568"/>
                    </a:lnTo>
                    <a:cubicBezTo>
                      <a:pt x="100328" y="607568"/>
                      <a:pt x="82506" y="591153"/>
                      <a:pt x="79741" y="570134"/>
                    </a:cubicBezTo>
                    <a:lnTo>
                      <a:pt x="56080" y="404598"/>
                    </a:lnTo>
                    <a:lnTo>
                      <a:pt x="5379" y="373148"/>
                    </a:lnTo>
                    <a:cubicBezTo>
                      <a:pt x="1538" y="370846"/>
                      <a:pt x="-613" y="366397"/>
                      <a:pt x="155" y="361948"/>
                    </a:cubicBezTo>
                    <a:lnTo>
                      <a:pt x="17824" y="238294"/>
                    </a:lnTo>
                    <a:cubicBezTo>
                      <a:pt x="24277" y="195491"/>
                      <a:pt x="62226" y="160819"/>
                      <a:pt x="102172" y="160819"/>
                    </a:cubicBezTo>
                    <a:close/>
                    <a:moveTo>
                      <a:pt x="151490" y="0"/>
                    </a:moveTo>
                    <a:cubicBezTo>
                      <a:pt x="190443" y="0"/>
                      <a:pt x="222020" y="31704"/>
                      <a:pt x="222020" y="70813"/>
                    </a:cubicBezTo>
                    <a:cubicBezTo>
                      <a:pt x="222020" y="109922"/>
                      <a:pt x="190443" y="141626"/>
                      <a:pt x="151490" y="141626"/>
                    </a:cubicBezTo>
                    <a:cubicBezTo>
                      <a:pt x="112537" y="141626"/>
                      <a:pt x="80960" y="109922"/>
                      <a:pt x="80960" y="70813"/>
                    </a:cubicBezTo>
                    <a:cubicBezTo>
                      <a:pt x="80960" y="31704"/>
                      <a:pt x="112537" y="0"/>
                      <a:pt x="15149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/>
              <a:p>
                <a:endParaRPr lang="zh-CN" altLang="en-US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grpSp>
          <p:nvGrpSpPr>
            <p:cNvPr id="12" name="îš1îḑé">
              <a:extLst>
                <a:ext uri="{FF2B5EF4-FFF2-40B4-BE49-F238E27FC236}">
                  <a16:creationId xmlns:a16="http://schemas.microsoft.com/office/drawing/2014/main" id="{C3294934-B42C-4436-89C0-092E9F69A05F}"/>
                </a:ext>
              </a:extLst>
            </p:cNvPr>
            <p:cNvGrpSpPr/>
            <p:nvPr/>
          </p:nvGrpSpPr>
          <p:grpSpPr>
            <a:xfrm>
              <a:off x="962324" y="1410831"/>
              <a:ext cx="2705263" cy="1024860"/>
              <a:chOff x="992893" y="1429926"/>
              <a:chExt cx="5103090" cy="1024860"/>
            </a:xfrm>
          </p:grpSpPr>
          <p:sp>
            <p:nvSpPr>
              <p:cNvPr id="22" name="ïṡliḍè">
                <a:extLst>
                  <a:ext uri="{FF2B5EF4-FFF2-40B4-BE49-F238E27FC236}">
                    <a16:creationId xmlns:a16="http://schemas.microsoft.com/office/drawing/2014/main" id="{A3C819AD-8A6D-414B-A96D-37EEAE8C5BC1}"/>
                  </a:ext>
                </a:extLst>
              </p:cNvPr>
              <p:cNvSpPr/>
              <p:nvPr/>
            </p:nvSpPr>
            <p:spPr bwMode="auto">
              <a:xfrm>
                <a:off x="992893" y="1871732"/>
                <a:ext cx="5103090" cy="5830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XXXX.……</a:t>
                </a:r>
                <a:endPara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23" name="ïSlîďè">
                <a:extLst>
                  <a:ext uri="{FF2B5EF4-FFF2-40B4-BE49-F238E27FC236}">
                    <a16:creationId xmlns:a16="http://schemas.microsoft.com/office/drawing/2014/main" id="{2638423D-B53A-4089-8C7F-AECE528B9A47}"/>
                  </a:ext>
                </a:extLst>
              </p:cNvPr>
              <p:cNvSpPr txBox="1"/>
              <p:nvPr/>
            </p:nvSpPr>
            <p:spPr bwMode="auto">
              <a:xfrm>
                <a:off x="992893" y="1429926"/>
                <a:ext cx="5103090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zh-CN" altLang="en-US" b="1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输入标题</a:t>
                </a:r>
                <a:endParaRPr lang="en-US" altLang="zh-CN" b="1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grpSp>
          <p:nvGrpSpPr>
            <p:cNvPr id="13" name="ïşlíďè">
              <a:extLst>
                <a:ext uri="{FF2B5EF4-FFF2-40B4-BE49-F238E27FC236}">
                  <a16:creationId xmlns:a16="http://schemas.microsoft.com/office/drawing/2014/main" id="{9CC52DD4-5460-41DB-B45F-76E38A25B2F6}"/>
                </a:ext>
              </a:extLst>
            </p:cNvPr>
            <p:cNvGrpSpPr/>
            <p:nvPr/>
          </p:nvGrpSpPr>
          <p:grpSpPr>
            <a:xfrm>
              <a:off x="4617235" y="1410831"/>
              <a:ext cx="2705263" cy="1024860"/>
              <a:chOff x="992893" y="1429926"/>
              <a:chExt cx="5103090" cy="1024860"/>
            </a:xfrm>
          </p:grpSpPr>
          <p:sp>
            <p:nvSpPr>
              <p:cNvPr id="20" name="íṩḷïḋé">
                <a:extLst>
                  <a:ext uri="{FF2B5EF4-FFF2-40B4-BE49-F238E27FC236}">
                    <a16:creationId xmlns:a16="http://schemas.microsoft.com/office/drawing/2014/main" id="{40E5B192-5D33-4EE3-9B37-34D12E60080D}"/>
                  </a:ext>
                </a:extLst>
              </p:cNvPr>
              <p:cNvSpPr/>
              <p:nvPr/>
            </p:nvSpPr>
            <p:spPr bwMode="auto">
              <a:xfrm>
                <a:off x="992893" y="1871732"/>
                <a:ext cx="5103090" cy="5830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XXXX.……</a:t>
                </a:r>
                <a:endPara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21" name="îSliḍé">
                <a:extLst>
                  <a:ext uri="{FF2B5EF4-FFF2-40B4-BE49-F238E27FC236}">
                    <a16:creationId xmlns:a16="http://schemas.microsoft.com/office/drawing/2014/main" id="{0D3DEDDB-04EB-4F31-A7D8-0AE0B1806B94}"/>
                  </a:ext>
                </a:extLst>
              </p:cNvPr>
              <p:cNvSpPr txBox="1"/>
              <p:nvPr/>
            </p:nvSpPr>
            <p:spPr bwMode="auto">
              <a:xfrm>
                <a:off x="992893" y="1429926"/>
                <a:ext cx="5103090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zh-CN" altLang="en-US" b="1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输入标题</a:t>
                </a:r>
                <a:endParaRPr lang="en-US" altLang="zh-CN" b="1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grpSp>
          <p:nvGrpSpPr>
            <p:cNvPr id="14" name="íṡlïďê">
              <a:extLst>
                <a:ext uri="{FF2B5EF4-FFF2-40B4-BE49-F238E27FC236}">
                  <a16:creationId xmlns:a16="http://schemas.microsoft.com/office/drawing/2014/main" id="{EF7361E0-423B-4E1F-B2B0-1AA6777609E3}"/>
                </a:ext>
              </a:extLst>
            </p:cNvPr>
            <p:cNvGrpSpPr/>
            <p:nvPr/>
          </p:nvGrpSpPr>
          <p:grpSpPr>
            <a:xfrm>
              <a:off x="8272146" y="1410831"/>
              <a:ext cx="2705263" cy="1024860"/>
              <a:chOff x="992893" y="1429926"/>
              <a:chExt cx="5103090" cy="1024860"/>
            </a:xfrm>
          </p:grpSpPr>
          <p:sp>
            <p:nvSpPr>
              <p:cNvPr id="18" name="îŝľïďé">
                <a:extLst>
                  <a:ext uri="{FF2B5EF4-FFF2-40B4-BE49-F238E27FC236}">
                    <a16:creationId xmlns:a16="http://schemas.microsoft.com/office/drawing/2014/main" id="{BE008ECF-98E7-47C1-BC44-8C0CC16547F8}"/>
                  </a:ext>
                </a:extLst>
              </p:cNvPr>
              <p:cNvSpPr/>
              <p:nvPr/>
            </p:nvSpPr>
            <p:spPr bwMode="auto">
              <a:xfrm>
                <a:off x="992893" y="1871732"/>
                <a:ext cx="5103090" cy="5830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XXXX.……</a:t>
                </a:r>
                <a:endPara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19" name="ïṩ1iḋê">
                <a:extLst>
                  <a:ext uri="{FF2B5EF4-FFF2-40B4-BE49-F238E27FC236}">
                    <a16:creationId xmlns:a16="http://schemas.microsoft.com/office/drawing/2014/main" id="{A17607F6-2DD5-4203-9C2E-7B47CADD1F07}"/>
                  </a:ext>
                </a:extLst>
              </p:cNvPr>
              <p:cNvSpPr txBox="1"/>
              <p:nvPr/>
            </p:nvSpPr>
            <p:spPr bwMode="auto">
              <a:xfrm>
                <a:off x="992893" y="1429926"/>
                <a:ext cx="5103090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zh-CN" altLang="en-US" b="1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输入标题</a:t>
                </a:r>
                <a:endParaRPr lang="en-US" altLang="zh-CN" b="1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4649B430-9889-4018-AD7F-9D490E9C4660}"/>
                </a:ext>
              </a:extLst>
            </p:cNvPr>
            <p:cNvCxnSpPr>
              <a:stCxn id="22" idx="2"/>
              <a:endCxn id="28" idx="0"/>
            </p:cNvCxnSpPr>
            <p:nvPr/>
          </p:nvCxnSpPr>
          <p:spPr>
            <a:xfrm>
              <a:off x="2314956" y="2435691"/>
              <a:ext cx="0" cy="2599258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748B54BF-1ED2-4AFB-B74F-B0B67ACF9BAC}"/>
                </a:ext>
              </a:extLst>
            </p:cNvPr>
            <p:cNvCxnSpPr>
              <a:stCxn id="20" idx="2"/>
              <a:endCxn id="26" idx="0"/>
            </p:cNvCxnSpPr>
            <p:nvPr/>
          </p:nvCxnSpPr>
          <p:spPr>
            <a:xfrm flipH="1">
              <a:off x="5969866" y="2435691"/>
              <a:ext cx="1" cy="2599258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D2C8FBCF-9B9E-447B-8713-2C55BD98EBA2}"/>
                </a:ext>
              </a:extLst>
            </p:cNvPr>
            <p:cNvCxnSpPr>
              <a:stCxn id="18" idx="2"/>
              <a:endCxn id="24" idx="0"/>
            </p:cNvCxnSpPr>
            <p:nvPr/>
          </p:nvCxnSpPr>
          <p:spPr>
            <a:xfrm flipH="1">
              <a:off x="9624777" y="2435691"/>
              <a:ext cx="1" cy="1834654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85901954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63216" y="1056640"/>
            <a:ext cx="11865568" cy="4367132"/>
            <a:chOff x="245152" y="690880"/>
            <a:chExt cx="11865568" cy="4367132"/>
          </a:xfrm>
        </p:grpSpPr>
        <p:sp>
          <p:nvSpPr>
            <p:cNvPr id="3" name="矩形 2"/>
            <p:cNvSpPr/>
            <p:nvPr/>
          </p:nvSpPr>
          <p:spPr>
            <a:xfrm>
              <a:off x="7874000" y="3098800"/>
              <a:ext cx="213360" cy="2133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sym typeface="Open Sans" panose="020B0606030504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245152" y="690880"/>
              <a:ext cx="11865568" cy="4367132"/>
              <a:chOff x="245152" y="690880"/>
              <a:chExt cx="11865568" cy="4367132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245152" y="1617108"/>
                <a:ext cx="11865568" cy="3440904"/>
                <a:chOff x="245152" y="1617108"/>
                <a:chExt cx="11865568" cy="3440904"/>
              </a:xfrm>
            </p:grpSpPr>
            <p:pic>
              <p:nvPicPr>
                <p:cNvPr id="8" name="图片 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5152" y="1617108"/>
                  <a:ext cx="5849536" cy="3440904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</p:pic>
            <p:grpSp>
              <p:nvGrpSpPr>
                <p:cNvPr id="9" name="组合 8"/>
                <p:cNvGrpSpPr/>
                <p:nvPr/>
              </p:nvGrpSpPr>
              <p:grpSpPr>
                <a:xfrm>
                  <a:off x="6573520" y="1798320"/>
                  <a:ext cx="5537200" cy="3253089"/>
                  <a:chOff x="6573520" y="1798320"/>
                  <a:chExt cx="5537200" cy="3253089"/>
                </a:xfrm>
              </p:grpSpPr>
              <p:grpSp>
                <p:nvGrpSpPr>
                  <p:cNvPr id="10" name="组合 9"/>
                  <p:cNvGrpSpPr/>
                  <p:nvPr/>
                </p:nvGrpSpPr>
                <p:grpSpPr>
                  <a:xfrm>
                    <a:off x="6573520" y="1798320"/>
                    <a:ext cx="1513840" cy="1513840"/>
                    <a:chOff x="6573520" y="1798320"/>
                    <a:chExt cx="1513840" cy="1513840"/>
                  </a:xfrm>
                </p:grpSpPr>
                <p:sp>
                  <p:nvSpPr>
                    <p:cNvPr id="13" name="矩形 12"/>
                    <p:cNvSpPr/>
                    <p:nvPr/>
                  </p:nvSpPr>
                  <p:spPr>
                    <a:xfrm>
                      <a:off x="6573520" y="1798320"/>
                      <a:ext cx="1513840" cy="1513840"/>
                    </a:xfrm>
                    <a:prstGeom prst="rect">
                      <a:avLst/>
                    </a:prstGeom>
                    <a:noFill/>
                    <a:ln w="44450">
                      <a:solidFill>
                        <a:schemeClr val="accent1">
                          <a:alpha val="79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altLang="zh-CN" sz="5400" b="1" dirty="0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Open Sans" panose="020B0606030504020204" pitchFamily="34" charset="0"/>
                          <a:ea typeface="Microsoft YaHei" panose="020B0503020204020204" pitchFamily="34" charset="-122"/>
                          <a:sym typeface="Open Sans" panose="020B0606030504020204" pitchFamily="34" charset="0"/>
                        </a:rPr>
                        <a:t>05</a:t>
                      </a:r>
                      <a:endParaRPr lang="zh-CN" altLang="en-US" sz="5400" b="1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sym typeface="Open Sans" panose="020B0606030504020204" pitchFamily="34" charset="0"/>
                      </a:endParaRPr>
                    </a:p>
                  </p:txBody>
                </p:sp>
                <p:sp>
                  <p:nvSpPr>
                    <p:cNvPr id="14" name="矩形 13"/>
                    <p:cNvSpPr/>
                    <p:nvPr/>
                  </p:nvSpPr>
                  <p:spPr>
                    <a:xfrm>
                      <a:off x="6573520" y="1798320"/>
                      <a:ext cx="213360" cy="213360"/>
                    </a:xfrm>
                    <a:prstGeom prst="rect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>
                        <a:latin typeface="Open Sans" panose="020B0606030504020204" pitchFamily="34" charset="0"/>
                        <a:ea typeface="Microsoft YaHei" panose="020B0503020204020204" pitchFamily="34" charset="-122"/>
                        <a:sym typeface="Open Sans" panose="020B0606030504020204" pitchFamily="34" charset="0"/>
                      </a:endParaRPr>
                    </a:p>
                  </p:txBody>
                </p:sp>
              </p:grpSp>
              <p:sp>
                <p:nvSpPr>
                  <p:cNvPr id="11" name="文本框 10"/>
                  <p:cNvSpPr txBox="1"/>
                  <p:nvPr/>
                </p:nvSpPr>
                <p:spPr>
                  <a:xfrm>
                    <a:off x="8371840" y="2665829"/>
                    <a:ext cx="3738880" cy="6463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zh-CN" altLang="en-US" sz="3600" b="1" spc="6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sym typeface="Open Sans" panose="020B0606030504020204" pitchFamily="34" charset="0"/>
                      </a:rPr>
                      <a:t>点击输入标题</a:t>
                    </a:r>
                    <a:endParaRPr lang="zh-CN" altLang="en-US" sz="3600" b="1" spc="6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  <a:ea typeface="Microsoft YaHei" panose="020B0503020204020204" pitchFamily="34" charset="-122"/>
                      <a:sym typeface="Open Sans" panose="020B0606030504020204" pitchFamily="34" charset="0"/>
                    </a:endParaRPr>
                  </a:p>
                </p:txBody>
              </p:sp>
              <p:sp>
                <p:nvSpPr>
                  <p:cNvPr id="12" name="文本框 11"/>
                  <p:cNvSpPr txBox="1"/>
                  <p:nvPr/>
                </p:nvSpPr>
                <p:spPr>
                  <a:xfrm>
                    <a:off x="6573520" y="3728546"/>
                    <a:ext cx="5171440" cy="132286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lnSpc>
                        <a:spcPct val="200000"/>
                      </a:lnSpc>
                    </a:pPr>
                    <a:r>
                      <a:rPr lang="zh-CN" altLang="en-US" sz="1400" spc="600" dirty="0">
                        <a:solidFill>
                          <a:srgbClr val="766069"/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cs typeface="+mn-ea"/>
                        <a:sym typeface="Open Sans" panose="020B0606030504020204" pitchFamily="34" charset="0"/>
                      </a:rPr>
                      <a:t>点击此处更换</a:t>
                    </a:r>
                    <a:r>
                      <a:rPr lang="zh-CN" altLang="en-US" sz="1400" spc="600" dirty="0" smtClean="0">
                        <a:solidFill>
                          <a:srgbClr val="766069"/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cs typeface="+mn-ea"/>
                        <a:sym typeface="Open Sans" panose="020B0606030504020204" pitchFamily="34" charset="0"/>
                      </a:rPr>
                      <a:t>文本，</a:t>
                    </a:r>
                    <a:r>
                      <a:rPr lang="zh-CN" altLang="en-US" sz="1400" spc="600" dirty="0">
                        <a:solidFill>
                          <a:srgbClr val="766069"/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cs typeface="+mn-ea"/>
                        <a:sym typeface="Open Sans" panose="020B0606030504020204" pitchFamily="34" charset="0"/>
                      </a:rPr>
                      <a:t>点击此处更换</a:t>
                    </a:r>
                    <a:r>
                      <a:rPr lang="zh-CN" altLang="en-US" sz="1400" spc="600" dirty="0" smtClean="0">
                        <a:solidFill>
                          <a:srgbClr val="766069"/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cs typeface="+mn-ea"/>
                        <a:sym typeface="Open Sans" panose="020B0606030504020204" pitchFamily="34" charset="0"/>
                      </a:rPr>
                      <a:t>文本 </a:t>
                    </a:r>
                    <a:r>
                      <a:rPr lang="zh-CN" altLang="en-US" sz="1400" spc="600" dirty="0">
                        <a:solidFill>
                          <a:srgbClr val="766069"/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cs typeface="+mn-ea"/>
                        <a:sym typeface="Open Sans" panose="020B0606030504020204" pitchFamily="34" charset="0"/>
                      </a:rPr>
                      <a:t>，点击此处更换</a:t>
                    </a:r>
                    <a:r>
                      <a:rPr lang="zh-CN" altLang="en-US" sz="1400" spc="600" dirty="0" smtClean="0">
                        <a:solidFill>
                          <a:srgbClr val="766069"/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cs typeface="+mn-ea"/>
                        <a:sym typeface="Open Sans" panose="020B0606030504020204" pitchFamily="34" charset="0"/>
                      </a:rPr>
                      <a:t>文本点击此处更换文本，点击此处更换文本。</a:t>
                    </a:r>
                    <a:endParaRPr lang="zh-CN" altLang="en-US" sz="1400" spc="600" dirty="0">
                      <a:solidFill>
                        <a:srgbClr val="766069"/>
                      </a:solidFill>
                      <a:latin typeface="Open Sans" panose="020B0606030504020204" pitchFamily="34" charset="0"/>
                      <a:ea typeface="Microsoft YaHei" panose="020B0503020204020204" pitchFamily="34" charset="-122"/>
                      <a:cs typeface="+mn-ea"/>
                      <a:sym typeface="Open Sans" panose="020B0606030504020204" pitchFamily="34" charset="0"/>
                    </a:endParaRPr>
                  </a:p>
                </p:txBody>
              </p:sp>
            </p:grpSp>
          </p:grpSp>
          <p:cxnSp>
            <p:nvCxnSpPr>
              <p:cNvPr id="6" name="直接连接符 5"/>
              <p:cNvCxnSpPr/>
              <p:nvPr/>
            </p:nvCxnSpPr>
            <p:spPr>
              <a:xfrm flipH="1">
                <a:off x="8473440" y="857523"/>
                <a:ext cx="1391920" cy="1391920"/>
              </a:xfrm>
              <a:prstGeom prst="line">
                <a:avLst/>
              </a:prstGeom>
              <a:ln w="19050">
                <a:solidFill>
                  <a:schemeClr val="accent3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接连接符 6"/>
              <p:cNvCxnSpPr/>
              <p:nvPr/>
            </p:nvCxnSpPr>
            <p:spPr>
              <a:xfrm flipH="1">
                <a:off x="9455952" y="690880"/>
                <a:ext cx="1107440" cy="1107440"/>
              </a:xfrm>
              <a:prstGeom prst="line">
                <a:avLst/>
              </a:prstGeom>
              <a:ln w="19050">
                <a:solidFill>
                  <a:schemeClr val="accent3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矩形 14"/>
          <p:cNvSpPr/>
          <p:nvPr/>
        </p:nvSpPr>
        <p:spPr>
          <a:xfrm>
            <a:off x="0" y="0"/>
            <a:ext cx="12192000" cy="2336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0" y="6624320"/>
            <a:ext cx="12192000" cy="2336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0690104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54924" y="233679"/>
            <a:ext cx="4812376" cy="573578"/>
            <a:chOff x="254924" y="233679"/>
            <a:chExt cx="4812376" cy="573578"/>
          </a:xfrm>
        </p:grpSpPr>
        <p:grpSp>
          <p:nvGrpSpPr>
            <p:cNvPr id="2" name="组合 1"/>
            <p:cNvGrpSpPr/>
            <p:nvPr/>
          </p:nvGrpSpPr>
          <p:grpSpPr>
            <a:xfrm>
              <a:off x="254924" y="233679"/>
              <a:ext cx="569884" cy="573578"/>
              <a:chOff x="1126837" y="1348509"/>
              <a:chExt cx="569884" cy="573578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1126837" y="1348509"/>
                <a:ext cx="498764" cy="498764"/>
              </a:xfrm>
              <a:prstGeom prst="rect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1299557" y="1524923"/>
                <a:ext cx="397164" cy="397164"/>
              </a:xfrm>
              <a:prstGeom prst="rect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endParaRPr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926408" y="345592"/>
              <a:ext cx="41408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6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rPr>
                <a:t>点击输入您的标题</a:t>
              </a:r>
              <a:endParaRPr lang="zh-CN" altLang="en-US" sz="2400" spc="600" dirty="0">
                <a:latin typeface="inpin lingxiuti" panose="02000500000000000000" pitchFamily="2" charset="-122"/>
                <a:ea typeface="inpin lingxiuti" panose="02000500000000000000" pitchFamily="2" charset="-122"/>
                <a:cs typeface="+mn-ea"/>
                <a:sym typeface="inpin lingxiuti" panose="02000500000000000000" pitchFamily="2" charset="-122"/>
              </a:endParaRPr>
            </a:p>
          </p:txBody>
        </p:sp>
      </p:grpSp>
      <p:grpSp>
        <p:nvGrpSpPr>
          <p:cNvPr id="7" name="24125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673100" y="1459310"/>
            <a:ext cx="10858210" cy="5398690"/>
            <a:chOff x="673100" y="1459310"/>
            <a:chExt cx="10858210" cy="5398690"/>
          </a:xfrm>
        </p:grpSpPr>
        <p:cxnSp>
          <p:nvCxnSpPr>
            <p:cNvPr id="8" name="直接连接符 7"/>
            <p:cNvCxnSpPr>
              <a:endCxn id="29" idx="5"/>
            </p:cNvCxnSpPr>
            <p:nvPr/>
          </p:nvCxnSpPr>
          <p:spPr>
            <a:xfrm flipH="1">
              <a:off x="6475582" y="2614898"/>
              <a:ext cx="2318878" cy="971693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H="1">
              <a:off x="8794460" y="2614898"/>
              <a:ext cx="273685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îṧḷîďe"/>
            <p:cNvGrpSpPr/>
            <p:nvPr/>
          </p:nvGrpSpPr>
          <p:grpSpPr>
            <a:xfrm>
              <a:off x="673100" y="4525325"/>
              <a:ext cx="2736850" cy="1092293"/>
              <a:chOff x="673100" y="4525325"/>
              <a:chExt cx="2736850" cy="1092293"/>
            </a:xfrm>
          </p:grpSpPr>
          <p:sp>
            <p:nvSpPr>
              <p:cNvPr id="87" name="işḷîde">
                <a:extLst>
                  <a:ext uri="{FF2B5EF4-FFF2-40B4-BE49-F238E27FC236}">
                    <a16:creationId xmlns:a16="http://schemas.microsoft.com/office/drawing/2014/main" id="{FEE17612-1FBF-4C44-97BE-F40296C4D8E0}"/>
                  </a:ext>
                </a:extLst>
              </p:cNvPr>
              <p:cNvSpPr txBox="1"/>
              <p:nvPr/>
            </p:nvSpPr>
            <p:spPr>
              <a:xfrm>
                <a:off x="673100" y="4981581"/>
                <a:ext cx="2736850" cy="636037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75000"/>
                  </a:schemeClr>
                </a:solidFill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50000"/>
                  </a:lnSpc>
                  <a:buSzPct val="25000"/>
                </a:pP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XXXX.…...</a:t>
                </a:r>
                <a:endPara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88" name="ï$ḻíďè">
                <a:extLst>
                  <a:ext uri="{FF2B5EF4-FFF2-40B4-BE49-F238E27FC236}">
                    <a16:creationId xmlns:a16="http://schemas.microsoft.com/office/drawing/2014/main" id="{33F60DCC-6C87-4CBA-91FC-1B22B49BC6C3}"/>
                  </a:ext>
                </a:extLst>
              </p:cNvPr>
              <p:cNvSpPr/>
              <p:nvPr/>
            </p:nvSpPr>
            <p:spPr>
              <a:xfrm>
                <a:off x="673100" y="4525325"/>
                <a:ext cx="2736850" cy="456255"/>
              </a:xfrm>
              <a:prstGeom prst="rect">
                <a:avLst/>
              </a:prstGeom>
              <a:solidFill>
                <a:schemeClr val="accent4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algn="r"/>
                <a:r>
                  <a:rPr lang="zh-CN" altLang="en-US" b="1" dirty="0" smtClean="0">
                    <a:solidFill>
                      <a:schemeClr val="bg1"/>
                    </a:solidFill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输入标题</a:t>
                </a:r>
                <a:endParaRPr lang="zh-CN" altLang="en-US" b="1" dirty="0">
                  <a:solidFill>
                    <a:schemeClr val="bg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grpSp>
          <p:nvGrpSpPr>
            <p:cNvPr id="11" name="ïṩḻïḋe"/>
            <p:cNvGrpSpPr/>
            <p:nvPr/>
          </p:nvGrpSpPr>
          <p:grpSpPr>
            <a:xfrm>
              <a:off x="8782050" y="2175620"/>
              <a:ext cx="2736850" cy="1092292"/>
              <a:chOff x="8782050" y="2175620"/>
              <a:chExt cx="2736850" cy="1092292"/>
            </a:xfrm>
          </p:grpSpPr>
          <p:sp>
            <p:nvSpPr>
              <p:cNvPr id="85" name="îṩḷíḑe">
                <a:extLst>
                  <a:ext uri="{FF2B5EF4-FFF2-40B4-BE49-F238E27FC236}">
                    <a16:creationId xmlns:a16="http://schemas.microsoft.com/office/drawing/2014/main" id="{FEE17612-1FBF-4C44-97BE-F40296C4D8E0}"/>
                  </a:ext>
                </a:extLst>
              </p:cNvPr>
              <p:cNvSpPr txBox="1"/>
              <p:nvPr/>
            </p:nvSpPr>
            <p:spPr>
              <a:xfrm>
                <a:off x="8782050" y="2631875"/>
                <a:ext cx="2736850" cy="636037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75000"/>
                  </a:schemeClr>
                </a:solidFill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buSzPct val="25000"/>
                </a:pP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XXXX.…...</a:t>
                </a:r>
                <a:endPara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86" name="íšlïḋe">
                <a:extLst>
                  <a:ext uri="{FF2B5EF4-FFF2-40B4-BE49-F238E27FC236}">
                    <a16:creationId xmlns:a16="http://schemas.microsoft.com/office/drawing/2014/main" id="{33F60DCC-6C87-4CBA-91FC-1B22B49BC6C3}"/>
                  </a:ext>
                </a:extLst>
              </p:cNvPr>
              <p:cNvSpPr/>
              <p:nvPr/>
            </p:nvSpPr>
            <p:spPr>
              <a:xfrm>
                <a:off x="8782050" y="2175620"/>
                <a:ext cx="2736850" cy="456255"/>
              </a:xfrm>
              <a:prstGeom prst="rect">
                <a:avLst/>
              </a:prstGeom>
              <a:solidFill>
                <a:schemeClr val="accent2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/>
                <a:r>
                  <a:rPr lang="zh-CN" altLang="en-US" b="1" dirty="0" smtClean="0">
                    <a:solidFill>
                      <a:schemeClr val="bg1"/>
                    </a:solidFill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输入标题</a:t>
                </a:r>
                <a:endParaRPr lang="zh-CN" altLang="en-US" b="1" dirty="0">
                  <a:solidFill>
                    <a:schemeClr val="bg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grpSp>
          <p:nvGrpSpPr>
            <p:cNvPr id="12" name="îṡḻíḋê"/>
            <p:cNvGrpSpPr/>
            <p:nvPr/>
          </p:nvGrpSpPr>
          <p:grpSpPr>
            <a:xfrm>
              <a:off x="8782050" y="4525325"/>
              <a:ext cx="2736850" cy="1092293"/>
              <a:chOff x="8782050" y="4525325"/>
              <a:chExt cx="2736850" cy="1092293"/>
            </a:xfrm>
          </p:grpSpPr>
          <p:sp>
            <p:nvSpPr>
              <p:cNvPr id="83" name="îṩḷîde">
                <a:extLst>
                  <a:ext uri="{FF2B5EF4-FFF2-40B4-BE49-F238E27FC236}">
                    <a16:creationId xmlns:a16="http://schemas.microsoft.com/office/drawing/2014/main" id="{FEE17612-1FBF-4C44-97BE-F40296C4D8E0}"/>
                  </a:ext>
                </a:extLst>
              </p:cNvPr>
              <p:cNvSpPr txBox="1"/>
              <p:nvPr/>
            </p:nvSpPr>
            <p:spPr>
              <a:xfrm>
                <a:off x="8782050" y="4981581"/>
                <a:ext cx="2736850" cy="636037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75000"/>
                  </a:schemeClr>
                </a:solidFill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buSzPct val="25000"/>
                </a:pP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XXXX.…...</a:t>
                </a:r>
                <a:endPara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84" name="ïš1íďê">
                <a:extLst>
                  <a:ext uri="{FF2B5EF4-FFF2-40B4-BE49-F238E27FC236}">
                    <a16:creationId xmlns:a16="http://schemas.microsoft.com/office/drawing/2014/main" id="{33F60DCC-6C87-4CBA-91FC-1B22B49BC6C3}"/>
                  </a:ext>
                </a:extLst>
              </p:cNvPr>
              <p:cNvSpPr/>
              <p:nvPr/>
            </p:nvSpPr>
            <p:spPr>
              <a:xfrm>
                <a:off x="8782050" y="4525325"/>
                <a:ext cx="2736850" cy="456255"/>
              </a:xfrm>
              <a:prstGeom prst="rect">
                <a:avLst/>
              </a:prstGeom>
              <a:solidFill>
                <a:schemeClr val="accent5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/>
                <a:r>
                  <a:rPr lang="zh-CN" altLang="en-US" b="1" dirty="0" smtClean="0">
                    <a:solidFill>
                      <a:schemeClr val="bg1"/>
                    </a:solidFill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输入标题</a:t>
                </a:r>
                <a:endParaRPr lang="zh-CN" altLang="en-US" b="1" dirty="0">
                  <a:solidFill>
                    <a:schemeClr val="bg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grpSp>
          <p:nvGrpSpPr>
            <p:cNvPr id="13" name="ïṡ1ïḋè"/>
            <p:cNvGrpSpPr/>
            <p:nvPr/>
          </p:nvGrpSpPr>
          <p:grpSpPr>
            <a:xfrm>
              <a:off x="673100" y="2614898"/>
              <a:ext cx="4045170" cy="642258"/>
              <a:chOff x="673100" y="2614898"/>
              <a:chExt cx="4045170" cy="642258"/>
            </a:xfrm>
          </p:grpSpPr>
          <p:cxnSp>
            <p:nvCxnSpPr>
              <p:cNvPr id="81" name="直接连接符 80"/>
              <p:cNvCxnSpPr/>
              <p:nvPr/>
            </p:nvCxnSpPr>
            <p:spPr>
              <a:xfrm>
                <a:off x="673100" y="2614898"/>
                <a:ext cx="2736850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接连接符 81"/>
              <p:cNvCxnSpPr>
                <a:endCxn id="31" idx="3"/>
              </p:cNvCxnSpPr>
              <p:nvPr/>
            </p:nvCxnSpPr>
            <p:spPr>
              <a:xfrm>
                <a:off x="3409950" y="2614898"/>
                <a:ext cx="1308320" cy="642258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íśḻîdè"/>
            <p:cNvGrpSpPr/>
            <p:nvPr/>
          </p:nvGrpSpPr>
          <p:grpSpPr>
            <a:xfrm>
              <a:off x="673100" y="4576217"/>
              <a:ext cx="3776635" cy="405364"/>
              <a:chOff x="673100" y="4576217"/>
              <a:chExt cx="3776635" cy="405364"/>
            </a:xfrm>
          </p:grpSpPr>
          <p:cxnSp>
            <p:nvCxnSpPr>
              <p:cNvPr id="79" name="直接连接符 78"/>
              <p:cNvCxnSpPr/>
              <p:nvPr/>
            </p:nvCxnSpPr>
            <p:spPr>
              <a:xfrm flipV="1">
                <a:off x="673100" y="4981581"/>
                <a:ext cx="2736850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/>
              <p:cNvCxnSpPr>
                <a:endCxn id="51" idx="1"/>
              </p:cNvCxnSpPr>
              <p:nvPr/>
            </p:nvCxnSpPr>
            <p:spPr>
              <a:xfrm flipV="1">
                <a:off x="3409950" y="4576217"/>
                <a:ext cx="1039785" cy="405364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îṣḷîdê"/>
            <p:cNvGrpSpPr/>
            <p:nvPr/>
          </p:nvGrpSpPr>
          <p:grpSpPr>
            <a:xfrm>
              <a:off x="7047290" y="4584669"/>
              <a:ext cx="4471610" cy="396912"/>
              <a:chOff x="7047290" y="4584669"/>
              <a:chExt cx="4471610" cy="396912"/>
            </a:xfrm>
          </p:grpSpPr>
          <p:cxnSp>
            <p:nvCxnSpPr>
              <p:cNvPr id="77" name="直接连接符 76"/>
              <p:cNvCxnSpPr/>
              <p:nvPr/>
            </p:nvCxnSpPr>
            <p:spPr>
              <a:xfrm flipH="1" flipV="1">
                <a:off x="8782050" y="4981581"/>
                <a:ext cx="2736850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/>
              <p:cNvCxnSpPr>
                <a:endCxn id="53" idx="7"/>
              </p:cNvCxnSpPr>
              <p:nvPr/>
            </p:nvCxnSpPr>
            <p:spPr>
              <a:xfrm flipH="1" flipV="1">
                <a:off x="7047290" y="4584669"/>
                <a:ext cx="1734761" cy="396912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iṥ1îḋê"/>
            <p:cNvGrpSpPr/>
            <p:nvPr/>
          </p:nvGrpSpPr>
          <p:grpSpPr>
            <a:xfrm>
              <a:off x="4137629" y="1459310"/>
              <a:ext cx="3916742" cy="5398690"/>
              <a:chOff x="4137629" y="1459310"/>
              <a:chExt cx="3916742" cy="5398690"/>
            </a:xfrm>
          </p:grpSpPr>
          <p:sp>
            <p:nvSpPr>
              <p:cNvPr id="20" name="îsḻiḑé"/>
              <p:cNvSpPr/>
              <p:nvPr/>
            </p:nvSpPr>
            <p:spPr>
              <a:xfrm>
                <a:off x="5000184" y="3426520"/>
                <a:ext cx="1548195" cy="3431480"/>
              </a:xfrm>
              <a:custGeom>
                <a:avLst/>
                <a:gdLst>
                  <a:gd name="connsiteX0" fmla="*/ 913735 w 1548195"/>
                  <a:gd name="connsiteY0" fmla="*/ 0 h 3431480"/>
                  <a:gd name="connsiteX1" fmla="*/ 917483 w 1548195"/>
                  <a:gd name="connsiteY1" fmla="*/ 937 h 3431480"/>
                  <a:gd name="connsiteX2" fmla="*/ 921232 w 1548195"/>
                  <a:gd name="connsiteY2" fmla="*/ 2812 h 3431480"/>
                  <a:gd name="connsiteX3" fmla="*/ 924044 w 1548195"/>
                  <a:gd name="connsiteY3" fmla="*/ 5625 h 3431480"/>
                  <a:gd name="connsiteX4" fmla="*/ 924981 w 1548195"/>
                  <a:gd name="connsiteY4" fmla="*/ 10312 h 3431480"/>
                  <a:gd name="connsiteX5" fmla="*/ 929667 w 1548195"/>
                  <a:gd name="connsiteY5" fmla="*/ 89058 h 3431480"/>
                  <a:gd name="connsiteX6" fmla="*/ 926855 w 1548195"/>
                  <a:gd name="connsiteY6" fmla="*/ 167804 h 3431480"/>
                  <a:gd name="connsiteX7" fmla="*/ 918421 w 1548195"/>
                  <a:gd name="connsiteY7" fmla="*/ 246550 h 3431480"/>
                  <a:gd name="connsiteX8" fmla="*/ 905300 w 1548195"/>
                  <a:gd name="connsiteY8" fmla="*/ 326233 h 3431480"/>
                  <a:gd name="connsiteX9" fmla="*/ 886557 w 1548195"/>
                  <a:gd name="connsiteY9" fmla="*/ 405916 h 3431480"/>
                  <a:gd name="connsiteX10" fmla="*/ 864066 w 1548195"/>
                  <a:gd name="connsiteY10" fmla="*/ 485599 h 3431480"/>
                  <a:gd name="connsiteX11" fmla="*/ 838762 w 1548195"/>
                  <a:gd name="connsiteY11" fmla="*/ 566220 h 3431480"/>
                  <a:gd name="connsiteX12" fmla="*/ 808773 w 1548195"/>
                  <a:gd name="connsiteY12" fmla="*/ 648716 h 3431480"/>
                  <a:gd name="connsiteX13" fmla="*/ 777846 w 1548195"/>
                  <a:gd name="connsiteY13" fmla="*/ 731211 h 3431480"/>
                  <a:gd name="connsiteX14" fmla="*/ 810647 w 1548195"/>
                  <a:gd name="connsiteY14" fmla="*/ 698401 h 3431480"/>
                  <a:gd name="connsiteX15" fmla="*/ 845322 w 1548195"/>
                  <a:gd name="connsiteY15" fmla="*/ 662777 h 3431480"/>
                  <a:gd name="connsiteX16" fmla="*/ 881871 w 1548195"/>
                  <a:gd name="connsiteY16" fmla="*/ 627155 h 3431480"/>
                  <a:gd name="connsiteX17" fmla="*/ 916546 w 1548195"/>
                  <a:gd name="connsiteY17" fmla="*/ 588719 h 3431480"/>
                  <a:gd name="connsiteX18" fmla="*/ 950284 w 1548195"/>
                  <a:gd name="connsiteY18" fmla="*/ 549346 h 3431480"/>
                  <a:gd name="connsiteX19" fmla="*/ 981211 w 1548195"/>
                  <a:gd name="connsiteY19" fmla="*/ 509036 h 3431480"/>
                  <a:gd name="connsiteX20" fmla="*/ 1010263 w 1548195"/>
                  <a:gd name="connsiteY20" fmla="*/ 467788 h 3431480"/>
                  <a:gd name="connsiteX21" fmla="*/ 1036503 w 1548195"/>
                  <a:gd name="connsiteY21" fmla="*/ 427478 h 3431480"/>
                  <a:gd name="connsiteX22" fmla="*/ 1056184 w 1548195"/>
                  <a:gd name="connsiteY22" fmla="*/ 385292 h 3431480"/>
                  <a:gd name="connsiteX23" fmla="*/ 1072115 w 1548195"/>
                  <a:gd name="connsiteY23" fmla="*/ 344982 h 3431480"/>
                  <a:gd name="connsiteX24" fmla="*/ 1083361 w 1548195"/>
                  <a:gd name="connsiteY24" fmla="*/ 304671 h 3431480"/>
                  <a:gd name="connsiteX25" fmla="*/ 1086173 w 1548195"/>
                  <a:gd name="connsiteY25" fmla="*/ 263423 h 3431480"/>
                  <a:gd name="connsiteX26" fmla="*/ 1083361 w 1548195"/>
                  <a:gd name="connsiteY26" fmla="*/ 230613 h 3431480"/>
                  <a:gd name="connsiteX27" fmla="*/ 1074927 w 1548195"/>
                  <a:gd name="connsiteY27" fmla="*/ 199677 h 3431480"/>
                  <a:gd name="connsiteX28" fmla="*/ 1061807 w 1548195"/>
                  <a:gd name="connsiteY28" fmla="*/ 169678 h 3431480"/>
                  <a:gd name="connsiteX29" fmla="*/ 1042127 w 1548195"/>
                  <a:gd name="connsiteY29" fmla="*/ 140618 h 3431480"/>
                  <a:gd name="connsiteX30" fmla="*/ 1016823 w 1548195"/>
                  <a:gd name="connsiteY30" fmla="*/ 113431 h 3431480"/>
                  <a:gd name="connsiteX31" fmla="*/ 1014949 w 1548195"/>
                  <a:gd name="connsiteY31" fmla="*/ 109682 h 3431480"/>
                  <a:gd name="connsiteX32" fmla="*/ 1013074 w 1548195"/>
                  <a:gd name="connsiteY32" fmla="*/ 105932 h 3431480"/>
                  <a:gd name="connsiteX33" fmla="*/ 1013074 w 1548195"/>
                  <a:gd name="connsiteY33" fmla="*/ 102182 h 3431480"/>
                  <a:gd name="connsiteX34" fmla="*/ 1015886 w 1548195"/>
                  <a:gd name="connsiteY34" fmla="*/ 98432 h 3431480"/>
                  <a:gd name="connsiteX35" fmla="*/ 1018698 w 1548195"/>
                  <a:gd name="connsiteY35" fmla="*/ 96558 h 3431480"/>
                  <a:gd name="connsiteX36" fmla="*/ 1020572 w 1548195"/>
                  <a:gd name="connsiteY36" fmla="*/ 95620 h 3431480"/>
                  <a:gd name="connsiteX37" fmla="*/ 1024320 w 1548195"/>
                  <a:gd name="connsiteY37" fmla="*/ 93745 h 3431480"/>
                  <a:gd name="connsiteX38" fmla="*/ 1028069 w 1548195"/>
                  <a:gd name="connsiteY38" fmla="*/ 95620 h 3431480"/>
                  <a:gd name="connsiteX39" fmla="*/ 1029944 w 1548195"/>
                  <a:gd name="connsiteY39" fmla="*/ 96558 h 3431480"/>
                  <a:gd name="connsiteX40" fmla="*/ 1061807 w 1548195"/>
                  <a:gd name="connsiteY40" fmla="*/ 122806 h 3431480"/>
                  <a:gd name="connsiteX41" fmla="*/ 1086173 w 1548195"/>
                  <a:gd name="connsiteY41" fmla="*/ 151867 h 3431480"/>
                  <a:gd name="connsiteX42" fmla="*/ 1105854 w 1548195"/>
                  <a:gd name="connsiteY42" fmla="*/ 182803 h 3431480"/>
                  <a:gd name="connsiteX43" fmla="*/ 1119911 w 1548195"/>
                  <a:gd name="connsiteY43" fmla="*/ 215614 h 3431480"/>
                  <a:gd name="connsiteX44" fmla="*/ 1128346 w 1548195"/>
                  <a:gd name="connsiteY44" fmla="*/ 252174 h 3431480"/>
                  <a:gd name="connsiteX45" fmla="*/ 1131157 w 1548195"/>
                  <a:gd name="connsiteY45" fmla="*/ 293422 h 3431480"/>
                  <a:gd name="connsiteX46" fmla="*/ 1126471 w 1548195"/>
                  <a:gd name="connsiteY46" fmla="*/ 335607 h 3431480"/>
                  <a:gd name="connsiteX47" fmla="*/ 1116163 w 1548195"/>
                  <a:gd name="connsiteY47" fmla="*/ 376855 h 3431480"/>
                  <a:gd name="connsiteX48" fmla="*/ 1102105 w 1548195"/>
                  <a:gd name="connsiteY48" fmla="*/ 418103 h 3431480"/>
                  <a:gd name="connsiteX49" fmla="*/ 1085236 w 1548195"/>
                  <a:gd name="connsiteY49" fmla="*/ 458414 h 3431480"/>
                  <a:gd name="connsiteX50" fmla="*/ 1063681 w 1548195"/>
                  <a:gd name="connsiteY50" fmla="*/ 497786 h 3431480"/>
                  <a:gd name="connsiteX51" fmla="*/ 1041189 w 1548195"/>
                  <a:gd name="connsiteY51" fmla="*/ 535284 h 3431480"/>
                  <a:gd name="connsiteX52" fmla="*/ 1018698 w 1548195"/>
                  <a:gd name="connsiteY52" fmla="*/ 569970 h 3431480"/>
                  <a:gd name="connsiteX53" fmla="*/ 994331 w 1548195"/>
                  <a:gd name="connsiteY53" fmla="*/ 601843 h 3431480"/>
                  <a:gd name="connsiteX54" fmla="*/ 926855 w 1548195"/>
                  <a:gd name="connsiteY54" fmla="*/ 687151 h 3431480"/>
                  <a:gd name="connsiteX55" fmla="*/ 881871 w 1548195"/>
                  <a:gd name="connsiteY55" fmla="*/ 744336 h 3431480"/>
                  <a:gd name="connsiteX56" fmla="*/ 836888 w 1548195"/>
                  <a:gd name="connsiteY56" fmla="*/ 801520 h 3431480"/>
                  <a:gd name="connsiteX57" fmla="*/ 795652 w 1548195"/>
                  <a:gd name="connsiteY57" fmla="*/ 858704 h 3431480"/>
                  <a:gd name="connsiteX58" fmla="*/ 754417 w 1548195"/>
                  <a:gd name="connsiteY58" fmla="*/ 915889 h 3431480"/>
                  <a:gd name="connsiteX59" fmla="*/ 717868 w 1548195"/>
                  <a:gd name="connsiteY59" fmla="*/ 972136 h 3431480"/>
                  <a:gd name="connsiteX60" fmla="*/ 684130 w 1548195"/>
                  <a:gd name="connsiteY60" fmla="*/ 1029321 h 3431480"/>
                  <a:gd name="connsiteX61" fmla="*/ 655078 w 1548195"/>
                  <a:gd name="connsiteY61" fmla="*/ 1088380 h 3431480"/>
                  <a:gd name="connsiteX62" fmla="*/ 630711 w 1548195"/>
                  <a:gd name="connsiteY62" fmla="*/ 1146502 h 3431480"/>
                  <a:gd name="connsiteX63" fmla="*/ 611968 w 1548195"/>
                  <a:gd name="connsiteY63" fmla="*/ 1206499 h 3431480"/>
                  <a:gd name="connsiteX64" fmla="*/ 598848 w 1548195"/>
                  <a:gd name="connsiteY64" fmla="*/ 1267433 h 3431480"/>
                  <a:gd name="connsiteX65" fmla="*/ 591351 w 1548195"/>
                  <a:gd name="connsiteY65" fmla="*/ 1337742 h 3431480"/>
                  <a:gd name="connsiteX66" fmla="*/ 593225 w 1548195"/>
                  <a:gd name="connsiteY66" fmla="*/ 1407113 h 3431480"/>
                  <a:gd name="connsiteX67" fmla="*/ 601660 w 1548195"/>
                  <a:gd name="connsiteY67" fmla="*/ 1473672 h 3431480"/>
                  <a:gd name="connsiteX68" fmla="*/ 616654 w 1548195"/>
                  <a:gd name="connsiteY68" fmla="*/ 1540231 h 3431480"/>
                  <a:gd name="connsiteX69" fmla="*/ 639146 w 1548195"/>
                  <a:gd name="connsiteY69" fmla="*/ 1605853 h 3431480"/>
                  <a:gd name="connsiteX70" fmla="*/ 671010 w 1548195"/>
                  <a:gd name="connsiteY70" fmla="*/ 1668662 h 3431480"/>
                  <a:gd name="connsiteX71" fmla="*/ 709434 w 1548195"/>
                  <a:gd name="connsiteY71" fmla="*/ 1732409 h 3431480"/>
                  <a:gd name="connsiteX72" fmla="*/ 755354 w 1548195"/>
                  <a:gd name="connsiteY72" fmla="*/ 1794280 h 3431480"/>
                  <a:gd name="connsiteX73" fmla="*/ 809710 w 1548195"/>
                  <a:gd name="connsiteY73" fmla="*/ 1855215 h 3431480"/>
                  <a:gd name="connsiteX74" fmla="*/ 872500 w 1548195"/>
                  <a:gd name="connsiteY74" fmla="*/ 1915211 h 3431480"/>
                  <a:gd name="connsiteX75" fmla="*/ 963405 w 1548195"/>
                  <a:gd name="connsiteY75" fmla="*/ 1995832 h 3431480"/>
                  <a:gd name="connsiteX76" fmla="*/ 1014949 w 1548195"/>
                  <a:gd name="connsiteY76" fmla="*/ 2041768 h 3431480"/>
                  <a:gd name="connsiteX77" fmla="*/ 1064618 w 1548195"/>
                  <a:gd name="connsiteY77" fmla="*/ 2086765 h 3431480"/>
                  <a:gd name="connsiteX78" fmla="*/ 1115225 w 1548195"/>
                  <a:gd name="connsiteY78" fmla="*/ 2133637 h 3431480"/>
                  <a:gd name="connsiteX79" fmla="*/ 1163021 w 1548195"/>
                  <a:gd name="connsiteY79" fmla="*/ 2180510 h 3431480"/>
                  <a:gd name="connsiteX80" fmla="*/ 1208005 w 1548195"/>
                  <a:gd name="connsiteY80" fmla="*/ 2226445 h 3431480"/>
                  <a:gd name="connsiteX81" fmla="*/ 1249240 w 1548195"/>
                  <a:gd name="connsiteY81" fmla="*/ 2276130 h 3431480"/>
                  <a:gd name="connsiteX82" fmla="*/ 1287663 w 1548195"/>
                  <a:gd name="connsiteY82" fmla="*/ 2324878 h 3431480"/>
                  <a:gd name="connsiteX83" fmla="*/ 1321401 w 1548195"/>
                  <a:gd name="connsiteY83" fmla="*/ 2374563 h 3431480"/>
                  <a:gd name="connsiteX84" fmla="*/ 1349516 w 1548195"/>
                  <a:gd name="connsiteY84" fmla="*/ 2426122 h 3431480"/>
                  <a:gd name="connsiteX85" fmla="*/ 1371071 w 1548195"/>
                  <a:gd name="connsiteY85" fmla="*/ 2478620 h 3431480"/>
                  <a:gd name="connsiteX86" fmla="*/ 1394500 w 1548195"/>
                  <a:gd name="connsiteY86" fmla="*/ 2396124 h 3431480"/>
                  <a:gd name="connsiteX87" fmla="*/ 1412306 w 1548195"/>
                  <a:gd name="connsiteY87" fmla="*/ 2315503 h 3431480"/>
                  <a:gd name="connsiteX88" fmla="*/ 1423552 w 1548195"/>
                  <a:gd name="connsiteY88" fmla="*/ 2234882 h 3431480"/>
                  <a:gd name="connsiteX89" fmla="*/ 1428238 w 1548195"/>
                  <a:gd name="connsiteY89" fmla="*/ 2157074 h 3431480"/>
                  <a:gd name="connsiteX90" fmla="*/ 1427301 w 1548195"/>
                  <a:gd name="connsiteY90" fmla="*/ 2080203 h 3431480"/>
                  <a:gd name="connsiteX91" fmla="*/ 1418866 w 1548195"/>
                  <a:gd name="connsiteY91" fmla="*/ 2004270 h 3431480"/>
                  <a:gd name="connsiteX92" fmla="*/ 1403872 w 1548195"/>
                  <a:gd name="connsiteY92" fmla="*/ 1930211 h 3431480"/>
                  <a:gd name="connsiteX93" fmla="*/ 1384191 w 1548195"/>
                  <a:gd name="connsiteY93" fmla="*/ 1858027 h 3431480"/>
                  <a:gd name="connsiteX94" fmla="*/ 1356076 w 1548195"/>
                  <a:gd name="connsiteY94" fmla="*/ 1785844 h 3431480"/>
                  <a:gd name="connsiteX95" fmla="*/ 1303595 w 1548195"/>
                  <a:gd name="connsiteY95" fmla="*/ 1667725 h 3431480"/>
                  <a:gd name="connsiteX96" fmla="*/ 1248303 w 1548195"/>
                  <a:gd name="connsiteY96" fmla="*/ 1551481 h 3431480"/>
                  <a:gd name="connsiteX97" fmla="*/ 1192072 w 1548195"/>
                  <a:gd name="connsiteY97" fmla="*/ 1429612 h 3431480"/>
                  <a:gd name="connsiteX98" fmla="*/ 1180827 w 1548195"/>
                  <a:gd name="connsiteY98" fmla="*/ 1406176 h 3431480"/>
                  <a:gd name="connsiteX99" fmla="*/ 1169581 w 1548195"/>
                  <a:gd name="connsiteY99" fmla="*/ 1380865 h 3431480"/>
                  <a:gd name="connsiteX100" fmla="*/ 1159272 w 1548195"/>
                  <a:gd name="connsiteY100" fmla="*/ 1353679 h 3431480"/>
                  <a:gd name="connsiteX101" fmla="*/ 1151775 w 1548195"/>
                  <a:gd name="connsiteY101" fmla="*/ 1325555 h 3431480"/>
                  <a:gd name="connsiteX102" fmla="*/ 1145214 w 1548195"/>
                  <a:gd name="connsiteY102" fmla="*/ 1298369 h 3431480"/>
                  <a:gd name="connsiteX103" fmla="*/ 1141466 w 1548195"/>
                  <a:gd name="connsiteY103" fmla="*/ 1271183 h 3431480"/>
                  <a:gd name="connsiteX104" fmla="*/ 1143340 w 1548195"/>
                  <a:gd name="connsiteY104" fmla="*/ 1242122 h 3431480"/>
                  <a:gd name="connsiteX105" fmla="*/ 1148963 w 1548195"/>
                  <a:gd name="connsiteY105" fmla="*/ 1214936 h 3431480"/>
                  <a:gd name="connsiteX106" fmla="*/ 1159272 w 1548195"/>
                  <a:gd name="connsiteY106" fmla="*/ 1188687 h 3431480"/>
                  <a:gd name="connsiteX107" fmla="*/ 1178015 w 1548195"/>
                  <a:gd name="connsiteY107" fmla="*/ 1162439 h 3431480"/>
                  <a:gd name="connsiteX108" fmla="*/ 1201444 w 1548195"/>
                  <a:gd name="connsiteY108" fmla="*/ 1137128 h 3431480"/>
                  <a:gd name="connsiteX109" fmla="*/ 1205193 w 1548195"/>
                  <a:gd name="connsiteY109" fmla="*/ 1134315 h 3431480"/>
                  <a:gd name="connsiteX110" fmla="*/ 1208005 w 1548195"/>
                  <a:gd name="connsiteY110" fmla="*/ 1134315 h 3431480"/>
                  <a:gd name="connsiteX111" fmla="*/ 1210816 w 1548195"/>
                  <a:gd name="connsiteY111" fmla="*/ 1134315 h 3431480"/>
                  <a:gd name="connsiteX112" fmla="*/ 1214564 w 1548195"/>
                  <a:gd name="connsiteY112" fmla="*/ 1136190 h 3431480"/>
                  <a:gd name="connsiteX113" fmla="*/ 1217376 w 1548195"/>
                  <a:gd name="connsiteY113" fmla="*/ 1138065 h 3431480"/>
                  <a:gd name="connsiteX114" fmla="*/ 1218313 w 1548195"/>
                  <a:gd name="connsiteY114" fmla="*/ 1140878 h 3431480"/>
                  <a:gd name="connsiteX115" fmla="*/ 1219251 w 1548195"/>
                  <a:gd name="connsiteY115" fmla="*/ 1142752 h 3431480"/>
                  <a:gd name="connsiteX116" fmla="*/ 1219251 w 1548195"/>
                  <a:gd name="connsiteY116" fmla="*/ 1146502 h 3431480"/>
                  <a:gd name="connsiteX117" fmla="*/ 1218313 w 1548195"/>
                  <a:gd name="connsiteY117" fmla="*/ 1150252 h 3431480"/>
                  <a:gd name="connsiteX118" fmla="*/ 1217376 w 1548195"/>
                  <a:gd name="connsiteY118" fmla="*/ 1153064 h 3431480"/>
                  <a:gd name="connsiteX119" fmla="*/ 1197696 w 1548195"/>
                  <a:gd name="connsiteY119" fmla="*/ 1175563 h 3431480"/>
                  <a:gd name="connsiteX120" fmla="*/ 1187387 w 1548195"/>
                  <a:gd name="connsiteY120" fmla="*/ 1200874 h 3431480"/>
                  <a:gd name="connsiteX121" fmla="*/ 1180827 w 1548195"/>
                  <a:gd name="connsiteY121" fmla="*/ 1225248 h 3431480"/>
                  <a:gd name="connsiteX122" fmla="*/ 1180827 w 1548195"/>
                  <a:gd name="connsiteY122" fmla="*/ 1253372 h 3431480"/>
                  <a:gd name="connsiteX123" fmla="*/ 1184576 w 1548195"/>
                  <a:gd name="connsiteY123" fmla="*/ 1280558 h 3431480"/>
                  <a:gd name="connsiteX124" fmla="*/ 1193010 w 1548195"/>
                  <a:gd name="connsiteY124" fmla="*/ 1309619 h 3431480"/>
                  <a:gd name="connsiteX125" fmla="*/ 1204256 w 1548195"/>
                  <a:gd name="connsiteY125" fmla="*/ 1336805 h 3431480"/>
                  <a:gd name="connsiteX126" fmla="*/ 1216439 w 1548195"/>
                  <a:gd name="connsiteY126" fmla="*/ 1364928 h 3431480"/>
                  <a:gd name="connsiteX127" fmla="*/ 1230496 w 1548195"/>
                  <a:gd name="connsiteY127" fmla="*/ 1393989 h 3431480"/>
                  <a:gd name="connsiteX128" fmla="*/ 1246428 w 1548195"/>
                  <a:gd name="connsiteY128" fmla="*/ 1421175 h 3431480"/>
                  <a:gd name="connsiteX129" fmla="*/ 1261423 w 1548195"/>
                  <a:gd name="connsiteY129" fmla="*/ 1447424 h 3431480"/>
                  <a:gd name="connsiteX130" fmla="*/ 1276417 w 1548195"/>
                  <a:gd name="connsiteY130" fmla="*/ 1473672 h 3431480"/>
                  <a:gd name="connsiteX131" fmla="*/ 1290475 w 1548195"/>
                  <a:gd name="connsiteY131" fmla="*/ 1498046 h 3431480"/>
                  <a:gd name="connsiteX132" fmla="*/ 1330773 w 1548195"/>
                  <a:gd name="connsiteY132" fmla="*/ 1574917 h 3431480"/>
                  <a:gd name="connsiteX133" fmla="*/ 1372008 w 1548195"/>
                  <a:gd name="connsiteY133" fmla="*/ 1651788 h 3431480"/>
                  <a:gd name="connsiteX134" fmla="*/ 1411369 w 1548195"/>
                  <a:gd name="connsiteY134" fmla="*/ 1730534 h 3431480"/>
                  <a:gd name="connsiteX135" fmla="*/ 1446981 w 1548195"/>
                  <a:gd name="connsiteY135" fmla="*/ 1810217 h 3431480"/>
                  <a:gd name="connsiteX136" fmla="*/ 1479782 w 1548195"/>
                  <a:gd name="connsiteY136" fmla="*/ 1889900 h 3431480"/>
                  <a:gd name="connsiteX137" fmla="*/ 1506960 w 1548195"/>
                  <a:gd name="connsiteY137" fmla="*/ 1969584 h 3431480"/>
                  <a:gd name="connsiteX138" fmla="*/ 1528515 w 1548195"/>
                  <a:gd name="connsiteY138" fmla="*/ 2051142 h 3431480"/>
                  <a:gd name="connsiteX139" fmla="*/ 1543509 w 1548195"/>
                  <a:gd name="connsiteY139" fmla="*/ 2133637 h 3431480"/>
                  <a:gd name="connsiteX140" fmla="*/ 1548195 w 1548195"/>
                  <a:gd name="connsiteY140" fmla="*/ 2208633 h 3431480"/>
                  <a:gd name="connsiteX141" fmla="*/ 1545384 w 1548195"/>
                  <a:gd name="connsiteY141" fmla="*/ 2282692 h 3431480"/>
                  <a:gd name="connsiteX142" fmla="*/ 1536949 w 1548195"/>
                  <a:gd name="connsiteY142" fmla="*/ 2356751 h 3431480"/>
                  <a:gd name="connsiteX143" fmla="*/ 1522892 w 1548195"/>
                  <a:gd name="connsiteY143" fmla="*/ 2429872 h 3431480"/>
                  <a:gd name="connsiteX144" fmla="*/ 1504148 w 1548195"/>
                  <a:gd name="connsiteY144" fmla="*/ 2500181 h 3431480"/>
                  <a:gd name="connsiteX145" fmla="*/ 1480719 w 1548195"/>
                  <a:gd name="connsiteY145" fmla="*/ 2570490 h 3431480"/>
                  <a:gd name="connsiteX146" fmla="*/ 1455416 w 1548195"/>
                  <a:gd name="connsiteY146" fmla="*/ 2638923 h 3431480"/>
                  <a:gd name="connsiteX147" fmla="*/ 1428238 w 1548195"/>
                  <a:gd name="connsiteY147" fmla="*/ 2706420 h 3431480"/>
                  <a:gd name="connsiteX148" fmla="*/ 1401060 w 1548195"/>
                  <a:gd name="connsiteY148" fmla="*/ 2770167 h 3431480"/>
                  <a:gd name="connsiteX149" fmla="*/ 1342019 w 1548195"/>
                  <a:gd name="connsiteY149" fmla="*/ 2895785 h 3431480"/>
                  <a:gd name="connsiteX150" fmla="*/ 1277355 w 1548195"/>
                  <a:gd name="connsiteY150" fmla="*/ 3017654 h 3431480"/>
                  <a:gd name="connsiteX151" fmla="*/ 1206130 w 1548195"/>
                  <a:gd name="connsiteY151" fmla="*/ 3137647 h 3431480"/>
                  <a:gd name="connsiteX152" fmla="*/ 1131157 w 1548195"/>
                  <a:gd name="connsiteY152" fmla="*/ 3255766 h 3431480"/>
                  <a:gd name="connsiteX153" fmla="*/ 1094982 w 1548195"/>
                  <a:gd name="connsiteY153" fmla="*/ 3305221 h 3431480"/>
                  <a:gd name="connsiteX154" fmla="*/ 1102717 w 1548195"/>
                  <a:gd name="connsiteY154" fmla="*/ 3305624 h 3431480"/>
                  <a:gd name="connsiteX155" fmla="*/ 1479876 w 1548195"/>
                  <a:gd name="connsiteY155" fmla="*/ 3415685 h 3431480"/>
                  <a:gd name="connsiteX156" fmla="*/ 1503115 w 1548195"/>
                  <a:gd name="connsiteY156" fmla="*/ 3431480 h 3431480"/>
                  <a:gd name="connsiteX157" fmla="*/ 376899 w 1548195"/>
                  <a:gd name="connsiteY157" fmla="*/ 3431480 h 3431480"/>
                  <a:gd name="connsiteX158" fmla="*/ 400138 w 1548195"/>
                  <a:gd name="connsiteY158" fmla="*/ 3415685 h 3431480"/>
                  <a:gd name="connsiteX159" fmla="*/ 777297 w 1548195"/>
                  <a:gd name="connsiteY159" fmla="*/ 3305624 h 3431480"/>
                  <a:gd name="connsiteX160" fmla="*/ 846821 w 1548195"/>
                  <a:gd name="connsiteY160" fmla="*/ 3302007 h 3431480"/>
                  <a:gd name="connsiteX161" fmla="*/ 850945 w 1548195"/>
                  <a:gd name="connsiteY161" fmla="*/ 3296076 h 3431480"/>
                  <a:gd name="connsiteX162" fmla="*/ 886557 w 1548195"/>
                  <a:gd name="connsiteY162" fmla="*/ 3247329 h 3431480"/>
                  <a:gd name="connsiteX163" fmla="*/ 925918 w 1548195"/>
                  <a:gd name="connsiteY163" fmla="*/ 3192020 h 3431480"/>
                  <a:gd name="connsiteX164" fmla="*/ 964342 w 1548195"/>
                  <a:gd name="connsiteY164" fmla="*/ 3137647 h 3431480"/>
                  <a:gd name="connsiteX165" fmla="*/ 1002765 w 1548195"/>
                  <a:gd name="connsiteY165" fmla="*/ 3082338 h 3431480"/>
                  <a:gd name="connsiteX166" fmla="*/ 1038378 w 1548195"/>
                  <a:gd name="connsiteY166" fmla="*/ 3027028 h 3431480"/>
                  <a:gd name="connsiteX167" fmla="*/ 1073053 w 1548195"/>
                  <a:gd name="connsiteY167" fmla="*/ 2970781 h 3431480"/>
                  <a:gd name="connsiteX168" fmla="*/ 1104916 w 1548195"/>
                  <a:gd name="connsiteY168" fmla="*/ 2915471 h 3431480"/>
                  <a:gd name="connsiteX169" fmla="*/ 1133031 w 1548195"/>
                  <a:gd name="connsiteY169" fmla="*/ 2859224 h 3431480"/>
                  <a:gd name="connsiteX170" fmla="*/ 1157398 w 1548195"/>
                  <a:gd name="connsiteY170" fmla="*/ 2802977 h 3431480"/>
                  <a:gd name="connsiteX171" fmla="*/ 1176141 w 1548195"/>
                  <a:gd name="connsiteY171" fmla="*/ 2745793 h 3431480"/>
                  <a:gd name="connsiteX172" fmla="*/ 1191135 w 1548195"/>
                  <a:gd name="connsiteY172" fmla="*/ 2689546 h 3431480"/>
                  <a:gd name="connsiteX173" fmla="*/ 1199570 w 1548195"/>
                  <a:gd name="connsiteY173" fmla="*/ 2631424 h 3431480"/>
                  <a:gd name="connsiteX174" fmla="*/ 1201444 w 1548195"/>
                  <a:gd name="connsiteY174" fmla="*/ 2574240 h 3431480"/>
                  <a:gd name="connsiteX175" fmla="*/ 1196759 w 1548195"/>
                  <a:gd name="connsiteY175" fmla="*/ 2517055 h 3431480"/>
                  <a:gd name="connsiteX176" fmla="*/ 1184576 w 1548195"/>
                  <a:gd name="connsiteY176" fmla="*/ 2459871 h 3431480"/>
                  <a:gd name="connsiteX177" fmla="*/ 1166769 w 1548195"/>
                  <a:gd name="connsiteY177" fmla="*/ 2408311 h 3431480"/>
                  <a:gd name="connsiteX178" fmla="*/ 1143340 w 1548195"/>
                  <a:gd name="connsiteY178" fmla="*/ 2359563 h 3431480"/>
                  <a:gd name="connsiteX179" fmla="*/ 1111477 w 1548195"/>
                  <a:gd name="connsiteY179" fmla="*/ 2310816 h 3431480"/>
                  <a:gd name="connsiteX180" fmla="*/ 1076802 w 1548195"/>
                  <a:gd name="connsiteY180" fmla="*/ 2263006 h 3431480"/>
                  <a:gd name="connsiteX181" fmla="*/ 1037440 w 1548195"/>
                  <a:gd name="connsiteY181" fmla="*/ 2216133 h 3431480"/>
                  <a:gd name="connsiteX182" fmla="*/ 994331 w 1548195"/>
                  <a:gd name="connsiteY182" fmla="*/ 2171135 h 3431480"/>
                  <a:gd name="connsiteX183" fmla="*/ 948410 w 1548195"/>
                  <a:gd name="connsiteY183" fmla="*/ 2125201 h 3431480"/>
                  <a:gd name="connsiteX184" fmla="*/ 900615 w 1548195"/>
                  <a:gd name="connsiteY184" fmla="*/ 2081140 h 3431480"/>
                  <a:gd name="connsiteX185" fmla="*/ 851882 w 1548195"/>
                  <a:gd name="connsiteY185" fmla="*/ 2037080 h 3431480"/>
                  <a:gd name="connsiteX186" fmla="*/ 802213 w 1548195"/>
                  <a:gd name="connsiteY186" fmla="*/ 1993020 h 3431480"/>
                  <a:gd name="connsiteX187" fmla="*/ 744109 w 1548195"/>
                  <a:gd name="connsiteY187" fmla="*/ 1940522 h 3431480"/>
                  <a:gd name="connsiteX188" fmla="*/ 685067 w 1548195"/>
                  <a:gd name="connsiteY188" fmla="*/ 1887088 h 3431480"/>
                  <a:gd name="connsiteX189" fmla="*/ 628837 w 1548195"/>
                  <a:gd name="connsiteY189" fmla="*/ 1833653 h 3431480"/>
                  <a:gd name="connsiteX190" fmla="*/ 576356 w 1548195"/>
                  <a:gd name="connsiteY190" fmla="*/ 1778344 h 3431480"/>
                  <a:gd name="connsiteX191" fmla="*/ 528561 w 1548195"/>
                  <a:gd name="connsiteY191" fmla="*/ 1723034 h 3431480"/>
                  <a:gd name="connsiteX192" fmla="*/ 484514 w 1548195"/>
                  <a:gd name="connsiteY192" fmla="*/ 1664912 h 3431480"/>
                  <a:gd name="connsiteX193" fmla="*/ 454525 w 1548195"/>
                  <a:gd name="connsiteY193" fmla="*/ 1615227 h 3431480"/>
                  <a:gd name="connsiteX194" fmla="*/ 430158 w 1548195"/>
                  <a:gd name="connsiteY194" fmla="*/ 1563667 h 3431480"/>
                  <a:gd name="connsiteX195" fmla="*/ 408604 w 1548195"/>
                  <a:gd name="connsiteY195" fmla="*/ 1511170 h 3431480"/>
                  <a:gd name="connsiteX196" fmla="*/ 388923 w 1548195"/>
                  <a:gd name="connsiteY196" fmla="*/ 1457736 h 3431480"/>
                  <a:gd name="connsiteX197" fmla="*/ 372054 w 1548195"/>
                  <a:gd name="connsiteY197" fmla="*/ 1405238 h 3431480"/>
                  <a:gd name="connsiteX198" fmla="*/ 358934 w 1548195"/>
                  <a:gd name="connsiteY198" fmla="*/ 1363990 h 3431480"/>
                  <a:gd name="connsiteX199" fmla="*/ 345814 w 1548195"/>
                  <a:gd name="connsiteY199" fmla="*/ 1323680 h 3431480"/>
                  <a:gd name="connsiteX200" fmla="*/ 329881 w 1548195"/>
                  <a:gd name="connsiteY200" fmla="*/ 1283370 h 3431480"/>
                  <a:gd name="connsiteX201" fmla="*/ 314887 w 1548195"/>
                  <a:gd name="connsiteY201" fmla="*/ 1244934 h 3431480"/>
                  <a:gd name="connsiteX202" fmla="*/ 295206 w 1548195"/>
                  <a:gd name="connsiteY202" fmla="*/ 1205561 h 3431480"/>
                  <a:gd name="connsiteX203" fmla="*/ 275526 w 1548195"/>
                  <a:gd name="connsiteY203" fmla="*/ 1168063 h 3431480"/>
                  <a:gd name="connsiteX204" fmla="*/ 251160 w 1548195"/>
                  <a:gd name="connsiteY204" fmla="*/ 1131503 h 3431480"/>
                  <a:gd name="connsiteX205" fmla="*/ 222107 w 1548195"/>
                  <a:gd name="connsiteY205" fmla="*/ 1096817 h 3431480"/>
                  <a:gd name="connsiteX206" fmla="*/ 190244 w 1548195"/>
                  <a:gd name="connsiteY206" fmla="*/ 1062132 h 3431480"/>
                  <a:gd name="connsiteX207" fmla="*/ 152758 w 1548195"/>
                  <a:gd name="connsiteY207" fmla="*/ 1028383 h 3431480"/>
                  <a:gd name="connsiteX208" fmla="*/ 109648 w 1548195"/>
                  <a:gd name="connsiteY208" fmla="*/ 997448 h 3431480"/>
                  <a:gd name="connsiteX209" fmla="*/ 61853 w 1548195"/>
                  <a:gd name="connsiteY209" fmla="*/ 967449 h 3431480"/>
                  <a:gd name="connsiteX210" fmla="*/ 5622 w 1548195"/>
                  <a:gd name="connsiteY210" fmla="*/ 938388 h 3431480"/>
                  <a:gd name="connsiteX211" fmla="*/ 2811 w 1548195"/>
                  <a:gd name="connsiteY211" fmla="*/ 936513 h 3431480"/>
                  <a:gd name="connsiteX212" fmla="*/ 937 w 1548195"/>
                  <a:gd name="connsiteY212" fmla="*/ 932763 h 3431480"/>
                  <a:gd name="connsiteX213" fmla="*/ 0 w 1548195"/>
                  <a:gd name="connsiteY213" fmla="*/ 928076 h 3431480"/>
                  <a:gd name="connsiteX214" fmla="*/ 937 w 1548195"/>
                  <a:gd name="connsiteY214" fmla="*/ 924326 h 3431480"/>
                  <a:gd name="connsiteX215" fmla="*/ 1874 w 1548195"/>
                  <a:gd name="connsiteY215" fmla="*/ 922452 h 3431480"/>
                  <a:gd name="connsiteX216" fmla="*/ 4685 w 1548195"/>
                  <a:gd name="connsiteY216" fmla="*/ 919639 h 3431480"/>
                  <a:gd name="connsiteX217" fmla="*/ 7497 w 1548195"/>
                  <a:gd name="connsiteY217" fmla="*/ 918702 h 3431480"/>
                  <a:gd name="connsiteX218" fmla="*/ 11246 w 1548195"/>
                  <a:gd name="connsiteY218" fmla="*/ 917764 h 3431480"/>
                  <a:gd name="connsiteX219" fmla="*/ 14057 w 1548195"/>
                  <a:gd name="connsiteY219" fmla="*/ 918702 h 3431480"/>
                  <a:gd name="connsiteX220" fmla="*/ 74036 w 1548195"/>
                  <a:gd name="connsiteY220" fmla="*/ 942138 h 3431480"/>
                  <a:gd name="connsiteX221" fmla="*/ 127454 w 1548195"/>
                  <a:gd name="connsiteY221" fmla="*/ 970261 h 3431480"/>
                  <a:gd name="connsiteX222" fmla="*/ 174312 w 1548195"/>
                  <a:gd name="connsiteY222" fmla="*/ 998385 h 3431480"/>
                  <a:gd name="connsiteX223" fmla="*/ 216485 w 1548195"/>
                  <a:gd name="connsiteY223" fmla="*/ 1028383 h 3431480"/>
                  <a:gd name="connsiteX224" fmla="*/ 253971 w 1548195"/>
                  <a:gd name="connsiteY224" fmla="*/ 1060257 h 3431480"/>
                  <a:gd name="connsiteX225" fmla="*/ 285835 w 1548195"/>
                  <a:gd name="connsiteY225" fmla="*/ 1094942 h 3431480"/>
                  <a:gd name="connsiteX226" fmla="*/ 314887 w 1548195"/>
                  <a:gd name="connsiteY226" fmla="*/ 1129628 h 3431480"/>
                  <a:gd name="connsiteX227" fmla="*/ 341127 w 1548195"/>
                  <a:gd name="connsiteY227" fmla="*/ 1166189 h 3431480"/>
                  <a:gd name="connsiteX228" fmla="*/ 363619 w 1548195"/>
                  <a:gd name="connsiteY228" fmla="*/ 1202749 h 3431480"/>
                  <a:gd name="connsiteX229" fmla="*/ 384237 w 1548195"/>
                  <a:gd name="connsiteY229" fmla="*/ 1240247 h 3431480"/>
                  <a:gd name="connsiteX230" fmla="*/ 402044 w 1548195"/>
                  <a:gd name="connsiteY230" fmla="*/ 1277745 h 3431480"/>
                  <a:gd name="connsiteX231" fmla="*/ 419850 w 1548195"/>
                  <a:gd name="connsiteY231" fmla="*/ 1316181 h 3431480"/>
                  <a:gd name="connsiteX232" fmla="*/ 436719 w 1548195"/>
                  <a:gd name="connsiteY232" fmla="*/ 1354616 h 3431480"/>
                  <a:gd name="connsiteX233" fmla="*/ 465771 w 1548195"/>
                  <a:gd name="connsiteY233" fmla="*/ 1418363 h 3431480"/>
                  <a:gd name="connsiteX234" fmla="*/ 465771 w 1548195"/>
                  <a:gd name="connsiteY234" fmla="*/ 1344304 h 3431480"/>
                  <a:gd name="connsiteX235" fmla="*/ 473268 w 1548195"/>
                  <a:gd name="connsiteY235" fmla="*/ 1270245 h 3431480"/>
                  <a:gd name="connsiteX236" fmla="*/ 486388 w 1548195"/>
                  <a:gd name="connsiteY236" fmla="*/ 1195249 h 3431480"/>
                  <a:gd name="connsiteX237" fmla="*/ 504194 w 1548195"/>
                  <a:gd name="connsiteY237" fmla="*/ 1123066 h 3431480"/>
                  <a:gd name="connsiteX238" fmla="*/ 526686 w 1548195"/>
                  <a:gd name="connsiteY238" fmla="*/ 1049945 h 3431480"/>
                  <a:gd name="connsiteX239" fmla="*/ 554802 w 1548195"/>
                  <a:gd name="connsiteY239" fmla="*/ 976823 h 3431480"/>
                  <a:gd name="connsiteX240" fmla="*/ 584790 w 1548195"/>
                  <a:gd name="connsiteY240" fmla="*/ 905577 h 3431480"/>
                  <a:gd name="connsiteX241" fmla="*/ 616654 w 1548195"/>
                  <a:gd name="connsiteY241" fmla="*/ 833393 h 3431480"/>
                  <a:gd name="connsiteX242" fmla="*/ 650392 w 1548195"/>
                  <a:gd name="connsiteY242" fmla="*/ 763085 h 3431480"/>
                  <a:gd name="connsiteX243" fmla="*/ 685067 w 1548195"/>
                  <a:gd name="connsiteY243" fmla="*/ 692776 h 3431480"/>
                  <a:gd name="connsiteX244" fmla="*/ 719742 w 1548195"/>
                  <a:gd name="connsiteY244" fmla="*/ 618717 h 3431480"/>
                  <a:gd name="connsiteX245" fmla="*/ 755354 w 1548195"/>
                  <a:gd name="connsiteY245" fmla="*/ 543721 h 3431480"/>
                  <a:gd name="connsiteX246" fmla="*/ 789092 w 1548195"/>
                  <a:gd name="connsiteY246" fmla="*/ 469663 h 3431480"/>
                  <a:gd name="connsiteX247" fmla="*/ 819082 w 1548195"/>
                  <a:gd name="connsiteY247" fmla="*/ 393729 h 3431480"/>
                  <a:gd name="connsiteX248" fmla="*/ 847196 w 1548195"/>
                  <a:gd name="connsiteY248" fmla="*/ 317796 h 3431480"/>
                  <a:gd name="connsiteX249" fmla="*/ 870625 w 1548195"/>
                  <a:gd name="connsiteY249" fmla="*/ 240925 h 3431480"/>
                  <a:gd name="connsiteX250" fmla="*/ 887495 w 1548195"/>
                  <a:gd name="connsiteY250" fmla="*/ 164991 h 3431480"/>
                  <a:gd name="connsiteX251" fmla="*/ 899678 w 1548195"/>
                  <a:gd name="connsiteY251" fmla="*/ 88120 h 3431480"/>
                  <a:gd name="connsiteX252" fmla="*/ 903426 w 1548195"/>
                  <a:gd name="connsiteY252" fmla="*/ 11249 h 3431480"/>
                  <a:gd name="connsiteX253" fmla="*/ 904363 w 1548195"/>
                  <a:gd name="connsiteY253" fmla="*/ 6562 h 3431480"/>
                  <a:gd name="connsiteX254" fmla="*/ 905300 w 1548195"/>
                  <a:gd name="connsiteY254" fmla="*/ 2812 h 3431480"/>
                  <a:gd name="connsiteX255" fmla="*/ 909049 w 1548195"/>
                  <a:gd name="connsiteY255" fmla="*/ 937 h 3431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</a:cxnLst>
                <a:rect l="l" t="t" r="r" b="b"/>
                <a:pathLst>
                  <a:path w="1548195" h="3431480">
                    <a:moveTo>
                      <a:pt x="913735" y="0"/>
                    </a:moveTo>
                    <a:lnTo>
                      <a:pt x="917483" y="937"/>
                    </a:lnTo>
                    <a:lnTo>
                      <a:pt x="921232" y="2812"/>
                    </a:lnTo>
                    <a:lnTo>
                      <a:pt x="924044" y="5625"/>
                    </a:lnTo>
                    <a:lnTo>
                      <a:pt x="924981" y="10312"/>
                    </a:lnTo>
                    <a:lnTo>
                      <a:pt x="929667" y="89058"/>
                    </a:lnTo>
                    <a:lnTo>
                      <a:pt x="926855" y="167804"/>
                    </a:lnTo>
                    <a:lnTo>
                      <a:pt x="918421" y="246550"/>
                    </a:lnTo>
                    <a:lnTo>
                      <a:pt x="905300" y="326233"/>
                    </a:lnTo>
                    <a:lnTo>
                      <a:pt x="886557" y="405916"/>
                    </a:lnTo>
                    <a:lnTo>
                      <a:pt x="864066" y="485599"/>
                    </a:lnTo>
                    <a:lnTo>
                      <a:pt x="838762" y="566220"/>
                    </a:lnTo>
                    <a:lnTo>
                      <a:pt x="808773" y="648716"/>
                    </a:lnTo>
                    <a:lnTo>
                      <a:pt x="777846" y="731211"/>
                    </a:lnTo>
                    <a:lnTo>
                      <a:pt x="810647" y="698401"/>
                    </a:lnTo>
                    <a:lnTo>
                      <a:pt x="845322" y="662777"/>
                    </a:lnTo>
                    <a:lnTo>
                      <a:pt x="881871" y="627155"/>
                    </a:lnTo>
                    <a:lnTo>
                      <a:pt x="916546" y="588719"/>
                    </a:lnTo>
                    <a:lnTo>
                      <a:pt x="950284" y="549346"/>
                    </a:lnTo>
                    <a:lnTo>
                      <a:pt x="981211" y="509036"/>
                    </a:lnTo>
                    <a:lnTo>
                      <a:pt x="1010263" y="467788"/>
                    </a:lnTo>
                    <a:lnTo>
                      <a:pt x="1036503" y="427478"/>
                    </a:lnTo>
                    <a:lnTo>
                      <a:pt x="1056184" y="385292"/>
                    </a:lnTo>
                    <a:lnTo>
                      <a:pt x="1072115" y="344982"/>
                    </a:lnTo>
                    <a:lnTo>
                      <a:pt x="1083361" y="304671"/>
                    </a:lnTo>
                    <a:lnTo>
                      <a:pt x="1086173" y="263423"/>
                    </a:lnTo>
                    <a:lnTo>
                      <a:pt x="1083361" y="230613"/>
                    </a:lnTo>
                    <a:lnTo>
                      <a:pt x="1074927" y="199677"/>
                    </a:lnTo>
                    <a:lnTo>
                      <a:pt x="1061807" y="169678"/>
                    </a:lnTo>
                    <a:lnTo>
                      <a:pt x="1042127" y="140618"/>
                    </a:lnTo>
                    <a:lnTo>
                      <a:pt x="1016823" y="113431"/>
                    </a:lnTo>
                    <a:lnTo>
                      <a:pt x="1014949" y="109682"/>
                    </a:lnTo>
                    <a:lnTo>
                      <a:pt x="1013074" y="105932"/>
                    </a:lnTo>
                    <a:lnTo>
                      <a:pt x="1013074" y="102182"/>
                    </a:lnTo>
                    <a:lnTo>
                      <a:pt x="1015886" y="98432"/>
                    </a:lnTo>
                    <a:lnTo>
                      <a:pt x="1018698" y="96558"/>
                    </a:lnTo>
                    <a:lnTo>
                      <a:pt x="1020572" y="95620"/>
                    </a:lnTo>
                    <a:lnTo>
                      <a:pt x="1024320" y="93745"/>
                    </a:lnTo>
                    <a:lnTo>
                      <a:pt x="1028069" y="95620"/>
                    </a:lnTo>
                    <a:lnTo>
                      <a:pt x="1029944" y="96558"/>
                    </a:lnTo>
                    <a:lnTo>
                      <a:pt x="1061807" y="122806"/>
                    </a:lnTo>
                    <a:lnTo>
                      <a:pt x="1086173" y="151867"/>
                    </a:lnTo>
                    <a:lnTo>
                      <a:pt x="1105854" y="182803"/>
                    </a:lnTo>
                    <a:lnTo>
                      <a:pt x="1119911" y="215614"/>
                    </a:lnTo>
                    <a:lnTo>
                      <a:pt x="1128346" y="252174"/>
                    </a:lnTo>
                    <a:lnTo>
                      <a:pt x="1131157" y="293422"/>
                    </a:lnTo>
                    <a:lnTo>
                      <a:pt x="1126471" y="335607"/>
                    </a:lnTo>
                    <a:lnTo>
                      <a:pt x="1116163" y="376855"/>
                    </a:lnTo>
                    <a:lnTo>
                      <a:pt x="1102105" y="418103"/>
                    </a:lnTo>
                    <a:lnTo>
                      <a:pt x="1085236" y="458414"/>
                    </a:lnTo>
                    <a:lnTo>
                      <a:pt x="1063681" y="497786"/>
                    </a:lnTo>
                    <a:lnTo>
                      <a:pt x="1041189" y="535284"/>
                    </a:lnTo>
                    <a:lnTo>
                      <a:pt x="1018698" y="569970"/>
                    </a:lnTo>
                    <a:lnTo>
                      <a:pt x="994331" y="601843"/>
                    </a:lnTo>
                    <a:lnTo>
                      <a:pt x="926855" y="687151"/>
                    </a:lnTo>
                    <a:lnTo>
                      <a:pt x="881871" y="744336"/>
                    </a:lnTo>
                    <a:lnTo>
                      <a:pt x="836888" y="801520"/>
                    </a:lnTo>
                    <a:lnTo>
                      <a:pt x="795652" y="858704"/>
                    </a:lnTo>
                    <a:lnTo>
                      <a:pt x="754417" y="915889"/>
                    </a:lnTo>
                    <a:lnTo>
                      <a:pt x="717868" y="972136"/>
                    </a:lnTo>
                    <a:lnTo>
                      <a:pt x="684130" y="1029321"/>
                    </a:lnTo>
                    <a:lnTo>
                      <a:pt x="655078" y="1088380"/>
                    </a:lnTo>
                    <a:lnTo>
                      <a:pt x="630711" y="1146502"/>
                    </a:lnTo>
                    <a:lnTo>
                      <a:pt x="611968" y="1206499"/>
                    </a:lnTo>
                    <a:lnTo>
                      <a:pt x="598848" y="1267433"/>
                    </a:lnTo>
                    <a:lnTo>
                      <a:pt x="591351" y="1337742"/>
                    </a:lnTo>
                    <a:lnTo>
                      <a:pt x="593225" y="1407113"/>
                    </a:lnTo>
                    <a:lnTo>
                      <a:pt x="601660" y="1473672"/>
                    </a:lnTo>
                    <a:lnTo>
                      <a:pt x="616654" y="1540231"/>
                    </a:lnTo>
                    <a:lnTo>
                      <a:pt x="639146" y="1605853"/>
                    </a:lnTo>
                    <a:lnTo>
                      <a:pt x="671010" y="1668662"/>
                    </a:lnTo>
                    <a:lnTo>
                      <a:pt x="709434" y="1732409"/>
                    </a:lnTo>
                    <a:lnTo>
                      <a:pt x="755354" y="1794280"/>
                    </a:lnTo>
                    <a:lnTo>
                      <a:pt x="809710" y="1855215"/>
                    </a:lnTo>
                    <a:lnTo>
                      <a:pt x="872500" y="1915211"/>
                    </a:lnTo>
                    <a:lnTo>
                      <a:pt x="963405" y="1995832"/>
                    </a:lnTo>
                    <a:lnTo>
                      <a:pt x="1014949" y="2041768"/>
                    </a:lnTo>
                    <a:lnTo>
                      <a:pt x="1064618" y="2086765"/>
                    </a:lnTo>
                    <a:lnTo>
                      <a:pt x="1115225" y="2133637"/>
                    </a:lnTo>
                    <a:lnTo>
                      <a:pt x="1163021" y="2180510"/>
                    </a:lnTo>
                    <a:lnTo>
                      <a:pt x="1208005" y="2226445"/>
                    </a:lnTo>
                    <a:lnTo>
                      <a:pt x="1249240" y="2276130"/>
                    </a:lnTo>
                    <a:lnTo>
                      <a:pt x="1287663" y="2324878"/>
                    </a:lnTo>
                    <a:lnTo>
                      <a:pt x="1321401" y="2374563"/>
                    </a:lnTo>
                    <a:lnTo>
                      <a:pt x="1349516" y="2426122"/>
                    </a:lnTo>
                    <a:lnTo>
                      <a:pt x="1371071" y="2478620"/>
                    </a:lnTo>
                    <a:lnTo>
                      <a:pt x="1394500" y="2396124"/>
                    </a:lnTo>
                    <a:lnTo>
                      <a:pt x="1412306" y="2315503"/>
                    </a:lnTo>
                    <a:lnTo>
                      <a:pt x="1423552" y="2234882"/>
                    </a:lnTo>
                    <a:lnTo>
                      <a:pt x="1428238" y="2157074"/>
                    </a:lnTo>
                    <a:lnTo>
                      <a:pt x="1427301" y="2080203"/>
                    </a:lnTo>
                    <a:lnTo>
                      <a:pt x="1418866" y="2004270"/>
                    </a:lnTo>
                    <a:lnTo>
                      <a:pt x="1403872" y="1930211"/>
                    </a:lnTo>
                    <a:lnTo>
                      <a:pt x="1384191" y="1858027"/>
                    </a:lnTo>
                    <a:lnTo>
                      <a:pt x="1356076" y="1785844"/>
                    </a:lnTo>
                    <a:lnTo>
                      <a:pt x="1303595" y="1667725"/>
                    </a:lnTo>
                    <a:lnTo>
                      <a:pt x="1248303" y="1551481"/>
                    </a:lnTo>
                    <a:lnTo>
                      <a:pt x="1192072" y="1429612"/>
                    </a:lnTo>
                    <a:lnTo>
                      <a:pt x="1180827" y="1406176"/>
                    </a:lnTo>
                    <a:lnTo>
                      <a:pt x="1169581" y="1380865"/>
                    </a:lnTo>
                    <a:lnTo>
                      <a:pt x="1159272" y="1353679"/>
                    </a:lnTo>
                    <a:lnTo>
                      <a:pt x="1151775" y="1325555"/>
                    </a:lnTo>
                    <a:lnTo>
                      <a:pt x="1145214" y="1298369"/>
                    </a:lnTo>
                    <a:lnTo>
                      <a:pt x="1141466" y="1271183"/>
                    </a:lnTo>
                    <a:lnTo>
                      <a:pt x="1143340" y="1242122"/>
                    </a:lnTo>
                    <a:lnTo>
                      <a:pt x="1148963" y="1214936"/>
                    </a:lnTo>
                    <a:lnTo>
                      <a:pt x="1159272" y="1188687"/>
                    </a:lnTo>
                    <a:lnTo>
                      <a:pt x="1178015" y="1162439"/>
                    </a:lnTo>
                    <a:lnTo>
                      <a:pt x="1201444" y="1137128"/>
                    </a:lnTo>
                    <a:lnTo>
                      <a:pt x="1205193" y="1134315"/>
                    </a:lnTo>
                    <a:lnTo>
                      <a:pt x="1208005" y="1134315"/>
                    </a:lnTo>
                    <a:lnTo>
                      <a:pt x="1210816" y="1134315"/>
                    </a:lnTo>
                    <a:lnTo>
                      <a:pt x="1214564" y="1136190"/>
                    </a:lnTo>
                    <a:lnTo>
                      <a:pt x="1217376" y="1138065"/>
                    </a:lnTo>
                    <a:lnTo>
                      <a:pt x="1218313" y="1140878"/>
                    </a:lnTo>
                    <a:lnTo>
                      <a:pt x="1219251" y="1142752"/>
                    </a:lnTo>
                    <a:lnTo>
                      <a:pt x="1219251" y="1146502"/>
                    </a:lnTo>
                    <a:lnTo>
                      <a:pt x="1218313" y="1150252"/>
                    </a:lnTo>
                    <a:lnTo>
                      <a:pt x="1217376" y="1153064"/>
                    </a:lnTo>
                    <a:lnTo>
                      <a:pt x="1197696" y="1175563"/>
                    </a:lnTo>
                    <a:lnTo>
                      <a:pt x="1187387" y="1200874"/>
                    </a:lnTo>
                    <a:lnTo>
                      <a:pt x="1180827" y="1225248"/>
                    </a:lnTo>
                    <a:lnTo>
                      <a:pt x="1180827" y="1253372"/>
                    </a:lnTo>
                    <a:lnTo>
                      <a:pt x="1184576" y="1280558"/>
                    </a:lnTo>
                    <a:lnTo>
                      <a:pt x="1193010" y="1309619"/>
                    </a:lnTo>
                    <a:lnTo>
                      <a:pt x="1204256" y="1336805"/>
                    </a:lnTo>
                    <a:lnTo>
                      <a:pt x="1216439" y="1364928"/>
                    </a:lnTo>
                    <a:lnTo>
                      <a:pt x="1230496" y="1393989"/>
                    </a:lnTo>
                    <a:lnTo>
                      <a:pt x="1246428" y="1421175"/>
                    </a:lnTo>
                    <a:lnTo>
                      <a:pt x="1261423" y="1447424"/>
                    </a:lnTo>
                    <a:lnTo>
                      <a:pt x="1276417" y="1473672"/>
                    </a:lnTo>
                    <a:lnTo>
                      <a:pt x="1290475" y="1498046"/>
                    </a:lnTo>
                    <a:lnTo>
                      <a:pt x="1330773" y="1574917"/>
                    </a:lnTo>
                    <a:lnTo>
                      <a:pt x="1372008" y="1651788"/>
                    </a:lnTo>
                    <a:lnTo>
                      <a:pt x="1411369" y="1730534"/>
                    </a:lnTo>
                    <a:lnTo>
                      <a:pt x="1446981" y="1810217"/>
                    </a:lnTo>
                    <a:lnTo>
                      <a:pt x="1479782" y="1889900"/>
                    </a:lnTo>
                    <a:lnTo>
                      <a:pt x="1506960" y="1969584"/>
                    </a:lnTo>
                    <a:lnTo>
                      <a:pt x="1528515" y="2051142"/>
                    </a:lnTo>
                    <a:lnTo>
                      <a:pt x="1543509" y="2133637"/>
                    </a:lnTo>
                    <a:lnTo>
                      <a:pt x="1548195" y="2208633"/>
                    </a:lnTo>
                    <a:lnTo>
                      <a:pt x="1545384" y="2282692"/>
                    </a:lnTo>
                    <a:lnTo>
                      <a:pt x="1536949" y="2356751"/>
                    </a:lnTo>
                    <a:lnTo>
                      <a:pt x="1522892" y="2429872"/>
                    </a:lnTo>
                    <a:lnTo>
                      <a:pt x="1504148" y="2500181"/>
                    </a:lnTo>
                    <a:lnTo>
                      <a:pt x="1480719" y="2570490"/>
                    </a:lnTo>
                    <a:lnTo>
                      <a:pt x="1455416" y="2638923"/>
                    </a:lnTo>
                    <a:lnTo>
                      <a:pt x="1428238" y="2706420"/>
                    </a:lnTo>
                    <a:lnTo>
                      <a:pt x="1401060" y="2770167"/>
                    </a:lnTo>
                    <a:lnTo>
                      <a:pt x="1342019" y="2895785"/>
                    </a:lnTo>
                    <a:lnTo>
                      <a:pt x="1277355" y="3017654"/>
                    </a:lnTo>
                    <a:lnTo>
                      <a:pt x="1206130" y="3137647"/>
                    </a:lnTo>
                    <a:lnTo>
                      <a:pt x="1131157" y="3255766"/>
                    </a:lnTo>
                    <a:lnTo>
                      <a:pt x="1094982" y="3305221"/>
                    </a:lnTo>
                    <a:lnTo>
                      <a:pt x="1102717" y="3305624"/>
                    </a:lnTo>
                    <a:cubicBezTo>
                      <a:pt x="1258736" y="3322199"/>
                      <a:pt x="1392126" y="3362053"/>
                      <a:pt x="1479876" y="3415685"/>
                    </a:cubicBezTo>
                    <a:lnTo>
                      <a:pt x="1503115" y="3431480"/>
                    </a:lnTo>
                    <a:lnTo>
                      <a:pt x="376899" y="3431480"/>
                    </a:lnTo>
                    <a:lnTo>
                      <a:pt x="400138" y="3415685"/>
                    </a:lnTo>
                    <a:cubicBezTo>
                      <a:pt x="487888" y="3362053"/>
                      <a:pt x="621278" y="3322199"/>
                      <a:pt x="777297" y="3305624"/>
                    </a:cubicBezTo>
                    <a:lnTo>
                      <a:pt x="846821" y="3302007"/>
                    </a:lnTo>
                    <a:lnTo>
                      <a:pt x="850945" y="3296076"/>
                    </a:lnTo>
                    <a:lnTo>
                      <a:pt x="886557" y="3247329"/>
                    </a:lnTo>
                    <a:lnTo>
                      <a:pt x="925918" y="3192020"/>
                    </a:lnTo>
                    <a:lnTo>
                      <a:pt x="964342" y="3137647"/>
                    </a:lnTo>
                    <a:lnTo>
                      <a:pt x="1002765" y="3082338"/>
                    </a:lnTo>
                    <a:lnTo>
                      <a:pt x="1038378" y="3027028"/>
                    </a:lnTo>
                    <a:lnTo>
                      <a:pt x="1073053" y="2970781"/>
                    </a:lnTo>
                    <a:lnTo>
                      <a:pt x="1104916" y="2915471"/>
                    </a:lnTo>
                    <a:lnTo>
                      <a:pt x="1133031" y="2859224"/>
                    </a:lnTo>
                    <a:lnTo>
                      <a:pt x="1157398" y="2802977"/>
                    </a:lnTo>
                    <a:lnTo>
                      <a:pt x="1176141" y="2745793"/>
                    </a:lnTo>
                    <a:lnTo>
                      <a:pt x="1191135" y="2689546"/>
                    </a:lnTo>
                    <a:lnTo>
                      <a:pt x="1199570" y="2631424"/>
                    </a:lnTo>
                    <a:lnTo>
                      <a:pt x="1201444" y="2574240"/>
                    </a:lnTo>
                    <a:lnTo>
                      <a:pt x="1196759" y="2517055"/>
                    </a:lnTo>
                    <a:lnTo>
                      <a:pt x="1184576" y="2459871"/>
                    </a:lnTo>
                    <a:lnTo>
                      <a:pt x="1166769" y="2408311"/>
                    </a:lnTo>
                    <a:lnTo>
                      <a:pt x="1143340" y="2359563"/>
                    </a:lnTo>
                    <a:lnTo>
                      <a:pt x="1111477" y="2310816"/>
                    </a:lnTo>
                    <a:lnTo>
                      <a:pt x="1076802" y="2263006"/>
                    </a:lnTo>
                    <a:lnTo>
                      <a:pt x="1037440" y="2216133"/>
                    </a:lnTo>
                    <a:lnTo>
                      <a:pt x="994331" y="2171135"/>
                    </a:lnTo>
                    <a:lnTo>
                      <a:pt x="948410" y="2125201"/>
                    </a:lnTo>
                    <a:lnTo>
                      <a:pt x="900615" y="2081140"/>
                    </a:lnTo>
                    <a:lnTo>
                      <a:pt x="851882" y="2037080"/>
                    </a:lnTo>
                    <a:lnTo>
                      <a:pt x="802213" y="1993020"/>
                    </a:lnTo>
                    <a:lnTo>
                      <a:pt x="744109" y="1940522"/>
                    </a:lnTo>
                    <a:lnTo>
                      <a:pt x="685067" y="1887088"/>
                    </a:lnTo>
                    <a:lnTo>
                      <a:pt x="628837" y="1833653"/>
                    </a:lnTo>
                    <a:lnTo>
                      <a:pt x="576356" y="1778344"/>
                    </a:lnTo>
                    <a:lnTo>
                      <a:pt x="528561" y="1723034"/>
                    </a:lnTo>
                    <a:lnTo>
                      <a:pt x="484514" y="1664912"/>
                    </a:lnTo>
                    <a:lnTo>
                      <a:pt x="454525" y="1615227"/>
                    </a:lnTo>
                    <a:lnTo>
                      <a:pt x="430158" y="1563667"/>
                    </a:lnTo>
                    <a:lnTo>
                      <a:pt x="408604" y="1511170"/>
                    </a:lnTo>
                    <a:lnTo>
                      <a:pt x="388923" y="1457736"/>
                    </a:lnTo>
                    <a:lnTo>
                      <a:pt x="372054" y="1405238"/>
                    </a:lnTo>
                    <a:lnTo>
                      <a:pt x="358934" y="1363990"/>
                    </a:lnTo>
                    <a:lnTo>
                      <a:pt x="345814" y="1323680"/>
                    </a:lnTo>
                    <a:lnTo>
                      <a:pt x="329881" y="1283370"/>
                    </a:lnTo>
                    <a:lnTo>
                      <a:pt x="314887" y="1244934"/>
                    </a:lnTo>
                    <a:lnTo>
                      <a:pt x="295206" y="1205561"/>
                    </a:lnTo>
                    <a:lnTo>
                      <a:pt x="275526" y="1168063"/>
                    </a:lnTo>
                    <a:lnTo>
                      <a:pt x="251160" y="1131503"/>
                    </a:lnTo>
                    <a:lnTo>
                      <a:pt x="222107" y="1096817"/>
                    </a:lnTo>
                    <a:lnTo>
                      <a:pt x="190244" y="1062132"/>
                    </a:lnTo>
                    <a:lnTo>
                      <a:pt x="152758" y="1028383"/>
                    </a:lnTo>
                    <a:lnTo>
                      <a:pt x="109648" y="997448"/>
                    </a:lnTo>
                    <a:lnTo>
                      <a:pt x="61853" y="967449"/>
                    </a:lnTo>
                    <a:lnTo>
                      <a:pt x="5622" y="938388"/>
                    </a:lnTo>
                    <a:lnTo>
                      <a:pt x="2811" y="936513"/>
                    </a:lnTo>
                    <a:lnTo>
                      <a:pt x="937" y="932763"/>
                    </a:lnTo>
                    <a:lnTo>
                      <a:pt x="0" y="928076"/>
                    </a:lnTo>
                    <a:lnTo>
                      <a:pt x="937" y="924326"/>
                    </a:lnTo>
                    <a:lnTo>
                      <a:pt x="1874" y="922452"/>
                    </a:lnTo>
                    <a:lnTo>
                      <a:pt x="4685" y="919639"/>
                    </a:lnTo>
                    <a:lnTo>
                      <a:pt x="7497" y="918702"/>
                    </a:lnTo>
                    <a:lnTo>
                      <a:pt x="11246" y="917764"/>
                    </a:lnTo>
                    <a:lnTo>
                      <a:pt x="14057" y="918702"/>
                    </a:lnTo>
                    <a:lnTo>
                      <a:pt x="74036" y="942138"/>
                    </a:lnTo>
                    <a:lnTo>
                      <a:pt x="127454" y="970261"/>
                    </a:lnTo>
                    <a:lnTo>
                      <a:pt x="174312" y="998385"/>
                    </a:lnTo>
                    <a:lnTo>
                      <a:pt x="216485" y="1028383"/>
                    </a:lnTo>
                    <a:lnTo>
                      <a:pt x="253971" y="1060257"/>
                    </a:lnTo>
                    <a:lnTo>
                      <a:pt x="285835" y="1094942"/>
                    </a:lnTo>
                    <a:lnTo>
                      <a:pt x="314887" y="1129628"/>
                    </a:lnTo>
                    <a:lnTo>
                      <a:pt x="341127" y="1166189"/>
                    </a:lnTo>
                    <a:lnTo>
                      <a:pt x="363619" y="1202749"/>
                    </a:lnTo>
                    <a:lnTo>
                      <a:pt x="384237" y="1240247"/>
                    </a:lnTo>
                    <a:lnTo>
                      <a:pt x="402044" y="1277745"/>
                    </a:lnTo>
                    <a:lnTo>
                      <a:pt x="419850" y="1316181"/>
                    </a:lnTo>
                    <a:lnTo>
                      <a:pt x="436719" y="1354616"/>
                    </a:lnTo>
                    <a:lnTo>
                      <a:pt x="465771" y="1418363"/>
                    </a:lnTo>
                    <a:lnTo>
                      <a:pt x="465771" y="1344304"/>
                    </a:lnTo>
                    <a:lnTo>
                      <a:pt x="473268" y="1270245"/>
                    </a:lnTo>
                    <a:lnTo>
                      <a:pt x="486388" y="1195249"/>
                    </a:lnTo>
                    <a:lnTo>
                      <a:pt x="504194" y="1123066"/>
                    </a:lnTo>
                    <a:lnTo>
                      <a:pt x="526686" y="1049945"/>
                    </a:lnTo>
                    <a:lnTo>
                      <a:pt x="554802" y="976823"/>
                    </a:lnTo>
                    <a:lnTo>
                      <a:pt x="584790" y="905577"/>
                    </a:lnTo>
                    <a:lnTo>
                      <a:pt x="616654" y="833393"/>
                    </a:lnTo>
                    <a:lnTo>
                      <a:pt x="650392" y="763085"/>
                    </a:lnTo>
                    <a:lnTo>
                      <a:pt x="685067" y="692776"/>
                    </a:lnTo>
                    <a:lnTo>
                      <a:pt x="719742" y="618717"/>
                    </a:lnTo>
                    <a:lnTo>
                      <a:pt x="755354" y="543721"/>
                    </a:lnTo>
                    <a:lnTo>
                      <a:pt x="789092" y="469663"/>
                    </a:lnTo>
                    <a:lnTo>
                      <a:pt x="819082" y="393729"/>
                    </a:lnTo>
                    <a:lnTo>
                      <a:pt x="847196" y="317796"/>
                    </a:lnTo>
                    <a:lnTo>
                      <a:pt x="870625" y="240925"/>
                    </a:lnTo>
                    <a:lnTo>
                      <a:pt x="887495" y="164991"/>
                    </a:lnTo>
                    <a:lnTo>
                      <a:pt x="899678" y="88120"/>
                    </a:lnTo>
                    <a:lnTo>
                      <a:pt x="903426" y="11249"/>
                    </a:lnTo>
                    <a:lnTo>
                      <a:pt x="904363" y="6562"/>
                    </a:lnTo>
                    <a:lnTo>
                      <a:pt x="905300" y="2812"/>
                    </a:lnTo>
                    <a:lnTo>
                      <a:pt x="909049" y="937"/>
                    </a:lnTo>
                    <a:close/>
                  </a:path>
                </a:pathLst>
              </a:custGeom>
              <a:solidFill>
                <a:srgbClr val="8155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en-US"/>
                </a:defPPr>
                <a:lvl1pPr marL="0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1pPr>
                <a:lvl2pPr marL="822928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2pPr>
                <a:lvl3pPr marL="1645854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3pPr>
                <a:lvl4pPr marL="2468782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4pPr>
                <a:lvl5pPr marL="3291708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5pPr>
                <a:lvl6pPr marL="4114636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6pPr>
                <a:lvl7pPr marL="4937562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7pPr>
                <a:lvl8pPr marL="5760490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8pPr>
                <a:lvl9pPr marL="6583417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GB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grpSp>
            <p:nvGrpSpPr>
              <p:cNvPr id="21" name="íṧ1îďe"/>
              <p:cNvGrpSpPr/>
              <p:nvPr/>
            </p:nvGrpSpPr>
            <p:grpSpPr>
              <a:xfrm>
                <a:off x="6248141" y="3955242"/>
                <a:ext cx="464039" cy="644030"/>
                <a:chOff x="6248141" y="3225587"/>
                <a:chExt cx="464039" cy="644030"/>
              </a:xfrm>
            </p:grpSpPr>
            <p:sp>
              <p:nvSpPr>
                <p:cNvPr id="75" name="isḷídè"/>
                <p:cNvSpPr/>
                <p:nvPr/>
              </p:nvSpPr>
              <p:spPr bwMode="auto">
                <a:xfrm>
                  <a:off x="6248141" y="3225587"/>
                  <a:ext cx="464039" cy="562471"/>
                </a:xfrm>
                <a:custGeom>
                  <a:avLst/>
                  <a:gdLst>
                    <a:gd name="T0" fmla="*/ 496 w 496"/>
                    <a:gd name="T1" fmla="*/ 0 h 600"/>
                    <a:gd name="T2" fmla="*/ 487 w 496"/>
                    <a:gd name="T3" fmla="*/ 38 h 600"/>
                    <a:gd name="T4" fmla="*/ 477 w 496"/>
                    <a:gd name="T5" fmla="*/ 76 h 600"/>
                    <a:gd name="T6" fmla="*/ 463 w 496"/>
                    <a:gd name="T7" fmla="*/ 115 h 600"/>
                    <a:gd name="T8" fmla="*/ 446 w 496"/>
                    <a:gd name="T9" fmla="*/ 152 h 600"/>
                    <a:gd name="T10" fmla="*/ 426 w 496"/>
                    <a:gd name="T11" fmla="*/ 186 h 600"/>
                    <a:gd name="T12" fmla="*/ 403 w 496"/>
                    <a:gd name="T13" fmla="*/ 217 h 600"/>
                    <a:gd name="T14" fmla="*/ 365 w 496"/>
                    <a:gd name="T15" fmla="*/ 257 h 600"/>
                    <a:gd name="T16" fmla="*/ 322 w 496"/>
                    <a:gd name="T17" fmla="*/ 293 h 600"/>
                    <a:gd name="T18" fmla="*/ 279 w 496"/>
                    <a:gd name="T19" fmla="*/ 326 h 600"/>
                    <a:gd name="T20" fmla="*/ 234 w 496"/>
                    <a:gd name="T21" fmla="*/ 358 h 600"/>
                    <a:gd name="T22" fmla="*/ 188 w 496"/>
                    <a:gd name="T23" fmla="*/ 390 h 600"/>
                    <a:gd name="T24" fmla="*/ 145 w 496"/>
                    <a:gd name="T25" fmla="*/ 424 h 600"/>
                    <a:gd name="T26" fmla="*/ 104 w 496"/>
                    <a:gd name="T27" fmla="*/ 461 h 600"/>
                    <a:gd name="T28" fmla="*/ 68 w 496"/>
                    <a:gd name="T29" fmla="*/ 505 h 600"/>
                    <a:gd name="T30" fmla="*/ 36 w 496"/>
                    <a:gd name="T31" fmla="*/ 551 h 600"/>
                    <a:gd name="T32" fmla="*/ 9 w 496"/>
                    <a:gd name="T33" fmla="*/ 600 h 600"/>
                    <a:gd name="T34" fmla="*/ 3 w 496"/>
                    <a:gd name="T35" fmla="*/ 560 h 600"/>
                    <a:gd name="T36" fmla="*/ 0 w 496"/>
                    <a:gd name="T37" fmla="*/ 517 h 600"/>
                    <a:gd name="T38" fmla="*/ 3 w 496"/>
                    <a:gd name="T39" fmla="*/ 477 h 600"/>
                    <a:gd name="T40" fmla="*/ 10 w 496"/>
                    <a:gd name="T41" fmla="*/ 436 h 600"/>
                    <a:gd name="T42" fmla="*/ 22 w 496"/>
                    <a:gd name="T43" fmla="*/ 395 h 600"/>
                    <a:gd name="T44" fmla="*/ 38 w 496"/>
                    <a:gd name="T45" fmla="*/ 358 h 600"/>
                    <a:gd name="T46" fmla="*/ 59 w 496"/>
                    <a:gd name="T47" fmla="*/ 322 h 600"/>
                    <a:gd name="T48" fmla="*/ 85 w 496"/>
                    <a:gd name="T49" fmla="*/ 289 h 600"/>
                    <a:gd name="T50" fmla="*/ 115 w 496"/>
                    <a:gd name="T51" fmla="*/ 261 h 600"/>
                    <a:gd name="T52" fmla="*/ 156 w 496"/>
                    <a:gd name="T53" fmla="*/ 231 h 600"/>
                    <a:gd name="T54" fmla="*/ 200 w 496"/>
                    <a:gd name="T55" fmla="*/ 203 h 600"/>
                    <a:gd name="T56" fmla="*/ 244 w 496"/>
                    <a:gd name="T57" fmla="*/ 178 h 600"/>
                    <a:gd name="T58" fmla="*/ 290 w 496"/>
                    <a:gd name="T59" fmla="*/ 156 h 600"/>
                    <a:gd name="T60" fmla="*/ 336 w 496"/>
                    <a:gd name="T61" fmla="*/ 133 h 600"/>
                    <a:gd name="T62" fmla="*/ 367 w 496"/>
                    <a:gd name="T63" fmla="*/ 116 h 600"/>
                    <a:gd name="T64" fmla="*/ 398 w 496"/>
                    <a:gd name="T65" fmla="*/ 98 h 600"/>
                    <a:gd name="T66" fmla="*/ 426 w 496"/>
                    <a:gd name="T67" fmla="*/ 78 h 600"/>
                    <a:gd name="T68" fmla="*/ 453 w 496"/>
                    <a:gd name="T69" fmla="*/ 55 h 600"/>
                    <a:gd name="T70" fmla="*/ 477 w 496"/>
                    <a:gd name="T71" fmla="*/ 29 h 600"/>
                    <a:gd name="T72" fmla="*/ 496 w 496"/>
                    <a:gd name="T73" fmla="*/ 0 h 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496" h="600">
                      <a:moveTo>
                        <a:pt x="496" y="0"/>
                      </a:moveTo>
                      <a:lnTo>
                        <a:pt x="487" y="38"/>
                      </a:lnTo>
                      <a:lnTo>
                        <a:pt x="477" y="76"/>
                      </a:lnTo>
                      <a:lnTo>
                        <a:pt x="463" y="115"/>
                      </a:lnTo>
                      <a:lnTo>
                        <a:pt x="446" y="152"/>
                      </a:lnTo>
                      <a:lnTo>
                        <a:pt x="426" y="186"/>
                      </a:lnTo>
                      <a:lnTo>
                        <a:pt x="403" y="217"/>
                      </a:lnTo>
                      <a:lnTo>
                        <a:pt x="365" y="257"/>
                      </a:lnTo>
                      <a:lnTo>
                        <a:pt x="322" y="293"/>
                      </a:lnTo>
                      <a:lnTo>
                        <a:pt x="279" y="326"/>
                      </a:lnTo>
                      <a:lnTo>
                        <a:pt x="234" y="358"/>
                      </a:lnTo>
                      <a:lnTo>
                        <a:pt x="188" y="390"/>
                      </a:lnTo>
                      <a:lnTo>
                        <a:pt x="145" y="424"/>
                      </a:lnTo>
                      <a:lnTo>
                        <a:pt x="104" y="461"/>
                      </a:lnTo>
                      <a:lnTo>
                        <a:pt x="68" y="505"/>
                      </a:lnTo>
                      <a:lnTo>
                        <a:pt x="36" y="551"/>
                      </a:lnTo>
                      <a:lnTo>
                        <a:pt x="9" y="600"/>
                      </a:lnTo>
                      <a:lnTo>
                        <a:pt x="3" y="560"/>
                      </a:lnTo>
                      <a:lnTo>
                        <a:pt x="0" y="517"/>
                      </a:lnTo>
                      <a:lnTo>
                        <a:pt x="3" y="477"/>
                      </a:lnTo>
                      <a:lnTo>
                        <a:pt x="10" y="436"/>
                      </a:lnTo>
                      <a:lnTo>
                        <a:pt x="22" y="395"/>
                      </a:lnTo>
                      <a:lnTo>
                        <a:pt x="38" y="358"/>
                      </a:lnTo>
                      <a:lnTo>
                        <a:pt x="59" y="322"/>
                      </a:lnTo>
                      <a:lnTo>
                        <a:pt x="85" y="289"/>
                      </a:lnTo>
                      <a:lnTo>
                        <a:pt x="115" y="261"/>
                      </a:lnTo>
                      <a:lnTo>
                        <a:pt x="156" y="231"/>
                      </a:lnTo>
                      <a:lnTo>
                        <a:pt x="200" y="203"/>
                      </a:lnTo>
                      <a:lnTo>
                        <a:pt x="244" y="178"/>
                      </a:lnTo>
                      <a:lnTo>
                        <a:pt x="290" y="156"/>
                      </a:lnTo>
                      <a:lnTo>
                        <a:pt x="336" y="133"/>
                      </a:lnTo>
                      <a:lnTo>
                        <a:pt x="367" y="116"/>
                      </a:lnTo>
                      <a:lnTo>
                        <a:pt x="398" y="98"/>
                      </a:lnTo>
                      <a:lnTo>
                        <a:pt x="426" y="78"/>
                      </a:lnTo>
                      <a:lnTo>
                        <a:pt x="453" y="55"/>
                      </a:lnTo>
                      <a:lnTo>
                        <a:pt x="477" y="29"/>
                      </a:lnTo>
                      <a:lnTo>
                        <a:pt x="496" y="0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lnSpcReduction="10000"/>
                </a:bodyPr>
                <a:lstStyle>
                  <a:defPPr>
                    <a:defRPr lang="en-US"/>
                  </a:defPPr>
                  <a:lvl1pPr marL="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1pPr>
                  <a:lvl2pPr marL="82292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2pPr>
                  <a:lvl3pPr marL="1645854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3pPr>
                  <a:lvl4pPr marL="246878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4pPr>
                  <a:lvl5pPr marL="329170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5pPr>
                  <a:lvl6pPr marL="4114636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6pPr>
                  <a:lvl7pPr marL="493756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7pPr>
                  <a:lvl8pPr marL="576049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8pPr>
                  <a:lvl9pPr marL="6583417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76" name="ï$líḓè"/>
                <p:cNvSpPr/>
                <p:nvPr/>
              </p:nvSpPr>
              <p:spPr bwMode="auto">
                <a:xfrm>
                  <a:off x="6265015" y="3366205"/>
                  <a:ext cx="421853" cy="503412"/>
                </a:xfrm>
                <a:custGeom>
                  <a:avLst/>
                  <a:gdLst>
                    <a:gd name="T0" fmla="*/ 445 w 448"/>
                    <a:gd name="T1" fmla="*/ 0 h 537"/>
                    <a:gd name="T2" fmla="*/ 448 w 448"/>
                    <a:gd name="T3" fmla="*/ 60 h 537"/>
                    <a:gd name="T4" fmla="*/ 444 w 448"/>
                    <a:gd name="T5" fmla="*/ 121 h 537"/>
                    <a:gd name="T6" fmla="*/ 433 w 448"/>
                    <a:gd name="T7" fmla="*/ 180 h 537"/>
                    <a:gd name="T8" fmla="*/ 418 w 448"/>
                    <a:gd name="T9" fmla="*/ 222 h 537"/>
                    <a:gd name="T10" fmla="*/ 401 w 448"/>
                    <a:gd name="T11" fmla="*/ 260 h 537"/>
                    <a:gd name="T12" fmla="*/ 376 w 448"/>
                    <a:gd name="T13" fmla="*/ 295 h 537"/>
                    <a:gd name="T14" fmla="*/ 349 w 448"/>
                    <a:gd name="T15" fmla="*/ 326 h 537"/>
                    <a:gd name="T16" fmla="*/ 317 w 448"/>
                    <a:gd name="T17" fmla="*/ 354 h 537"/>
                    <a:gd name="T18" fmla="*/ 283 w 448"/>
                    <a:gd name="T19" fmla="*/ 379 h 537"/>
                    <a:gd name="T20" fmla="*/ 245 w 448"/>
                    <a:gd name="T21" fmla="*/ 402 h 537"/>
                    <a:gd name="T22" fmla="*/ 207 w 448"/>
                    <a:gd name="T23" fmla="*/ 418 h 537"/>
                    <a:gd name="T24" fmla="*/ 170 w 448"/>
                    <a:gd name="T25" fmla="*/ 433 h 537"/>
                    <a:gd name="T26" fmla="*/ 132 w 448"/>
                    <a:gd name="T27" fmla="*/ 446 h 537"/>
                    <a:gd name="T28" fmla="*/ 94 w 448"/>
                    <a:gd name="T29" fmla="*/ 462 h 537"/>
                    <a:gd name="T30" fmla="*/ 72 w 448"/>
                    <a:gd name="T31" fmla="*/ 472 h 537"/>
                    <a:gd name="T32" fmla="*/ 50 w 448"/>
                    <a:gd name="T33" fmla="*/ 484 h 537"/>
                    <a:gd name="T34" fmla="*/ 31 w 448"/>
                    <a:gd name="T35" fmla="*/ 501 h 537"/>
                    <a:gd name="T36" fmla="*/ 0 w 448"/>
                    <a:gd name="T37" fmla="*/ 537 h 537"/>
                    <a:gd name="T38" fmla="*/ 2 w 448"/>
                    <a:gd name="T39" fmla="*/ 532 h 537"/>
                    <a:gd name="T40" fmla="*/ 4 w 448"/>
                    <a:gd name="T41" fmla="*/ 520 h 537"/>
                    <a:gd name="T42" fmla="*/ 9 w 448"/>
                    <a:gd name="T43" fmla="*/ 502 h 537"/>
                    <a:gd name="T44" fmla="*/ 17 w 448"/>
                    <a:gd name="T45" fmla="*/ 478 h 537"/>
                    <a:gd name="T46" fmla="*/ 28 w 448"/>
                    <a:gd name="T47" fmla="*/ 450 h 537"/>
                    <a:gd name="T48" fmla="*/ 42 w 448"/>
                    <a:gd name="T49" fmla="*/ 419 h 537"/>
                    <a:gd name="T50" fmla="*/ 63 w 448"/>
                    <a:gd name="T51" fmla="*/ 386 h 537"/>
                    <a:gd name="T52" fmla="*/ 87 w 448"/>
                    <a:gd name="T53" fmla="*/ 351 h 537"/>
                    <a:gd name="T54" fmla="*/ 117 w 448"/>
                    <a:gd name="T55" fmla="*/ 316 h 537"/>
                    <a:gd name="T56" fmla="*/ 152 w 448"/>
                    <a:gd name="T57" fmla="*/ 283 h 537"/>
                    <a:gd name="T58" fmla="*/ 184 w 448"/>
                    <a:gd name="T59" fmla="*/ 258 h 537"/>
                    <a:gd name="T60" fmla="*/ 218 w 448"/>
                    <a:gd name="T61" fmla="*/ 233 h 537"/>
                    <a:gd name="T62" fmla="*/ 252 w 448"/>
                    <a:gd name="T63" fmla="*/ 209 h 537"/>
                    <a:gd name="T64" fmla="*/ 285 w 448"/>
                    <a:gd name="T65" fmla="*/ 185 h 537"/>
                    <a:gd name="T66" fmla="*/ 319 w 448"/>
                    <a:gd name="T67" fmla="*/ 159 h 537"/>
                    <a:gd name="T68" fmla="*/ 349 w 448"/>
                    <a:gd name="T69" fmla="*/ 133 h 537"/>
                    <a:gd name="T70" fmla="*/ 379 w 448"/>
                    <a:gd name="T71" fmla="*/ 103 h 537"/>
                    <a:gd name="T72" fmla="*/ 404 w 448"/>
                    <a:gd name="T73" fmla="*/ 73 h 537"/>
                    <a:gd name="T74" fmla="*/ 427 w 448"/>
                    <a:gd name="T75" fmla="*/ 38 h 537"/>
                    <a:gd name="T76" fmla="*/ 445 w 448"/>
                    <a:gd name="T77" fmla="*/ 0 h 5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448" h="537">
                      <a:moveTo>
                        <a:pt x="445" y="0"/>
                      </a:moveTo>
                      <a:lnTo>
                        <a:pt x="448" y="60"/>
                      </a:lnTo>
                      <a:lnTo>
                        <a:pt x="444" y="121"/>
                      </a:lnTo>
                      <a:lnTo>
                        <a:pt x="433" y="180"/>
                      </a:lnTo>
                      <a:lnTo>
                        <a:pt x="418" y="222"/>
                      </a:lnTo>
                      <a:lnTo>
                        <a:pt x="401" y="260"/>
                      </a:lnTo>
                      <a:lnTo>
                        <a:pt x="376" y="295"/>
                      </a:lnTo>
                      <a:lnTo>
                        <a:pt x="349" y="326"/>
                      </a:lnTo>
                      <a:lnTo>
                        <a:pt x="317" y="354"/>
                      </a:lnTo>
                      <a:lnTo>
                        <a:pt x="283" y="379"/>
                      </a:lnTo>
                      <a:lnTo>
                        <a:pt x="245" y="402"/>
                      </a:lnTo>
                      <a:lnTo>
                        <a:pt x="207" y="418"/>
                      </a:lnTo>
                      <a:lnTo>
                        <a:pt x="170" y="433"/>
                      </a:lnTo>
                      <a:lnTo>
                        <a:pt x="132" y="446"/>
                      </a:lnTo>
                      <a:lnTo>
                        <a:pt x="94" y="462"/>
                      </a:lnTo>
                      <a:lnTo>
                        <a:pt x="72" y="472"/>
                      </a:lnTo>
                      <a:lnTo>
                        <a:pt x="50" y="484"/>
                      </a:lnTo>
                      <a:lnTo>
                        <a:pt x="31" y="501"/>
                      </a:lnTo>
                      <a:lnTo>
                        <a:pt x="0" y="537"/>
                      </a:lnTo>
                      <a:lnTo>
                        <a:pt x="2" y="532"/>
                      </a:lnTo>
                      <a:lnTo>
                        <a:pt x="4" y="520"/>
                      </a:lnTo>
                      <a:lnTo>
                        <a:pt x="9" y="502"/>
                      </a:lnTo>
                      <a:lnTo>
                        <a:pt x="17" y="478"/>
                      </a:lnTo>
                      <a:lnTo>
                        <a:pt x="28" y="450"/>
                      </a:lnTo>
                      <a:lnTo>
                        <a:pt x="42" y="419"/>
                      </a:lnTo>
                      <a:lnTo>
                        <a:pt x="63" y="386"/>
                      </a:lnTo>
                      <a:lnTo>
                        <a:pt x="87" y="351"/>
                      </a:lnTo>
                      <a:lnTo>
                        <a:pt x="117" y="316"/>
                      </a:lnTo>
                      <a:lnTo>
                        <a:pt x="152" y="283"/>
                      </a:lnTo>
                      <a:lnTo>
                        <a:pt x="184" y="258"/>
                      </a:lnTo>
                      <a:lnTo>
                        <a:pt x="218" y="233"/>
                      </a:lnTo>
                      <a:lnTo>
                        <a:pt x="252" y="209"/>
                      </a:lnTo>
                      <a:lnTo>
                        <a:pt x="285" y="185"/>
                      </a:lnTo>
                      <a:lnTo>
                        <a:pt x="319" y="159"/>
                      </a:lnTo>
                      <a:lnTo>
                        <a:pt x="349" y="133"/>
                      </a:lnTo>
                      <a:lnTo>
                        <a:pt x="379" y="103"/>
                      </a:lnTo>
                      <a:lnTo>
                        <a:pt x="404" y="73"/>
                      </a:lnTo>
                      <a:lnTo>
                        <a:pt x="427" y="38"/>
                      </a:lnTo>
                      <a:lnTo>
                        <a:pt x="445" y="0"/>
                      </a:lnTo>
                      <a:close/>
                    </a:path>
                  </a:pathLst>
                </a:custGeom>
                <a:solidFill>
                  <a:schemeClr val="accent1">
                    <a:alpha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92500" lnSpcReduction="10000"/>
                </a:bodyPr>
                <a:lstStyle>
                  <a:defPPr>
                    <a:defRPr lang="en-US"/>
                  </a:defPPr>
                  <a:lvl1pPr marL="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1pPr>
                  <a:lvl2pPr marL="82292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2pPr>
                  <a:lvl3pPr marL="1645854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3pPr>
                  <a:lvl4pPr marL="246878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4pPr>
                  <a:lvl5pPr marL="329170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5pPr>
                  <a:lvl6pPr marL="4114636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6pPr>
                  <a:lvl7pPr marL="493756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7pPr>
                  <a:lvl8pPr marL="576049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8pPr>
                  <a:lvl9pPr marL="6583417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</p:grpSp>
          <p:grpSp>
            <p:nvGrpSpPr>
              <p:cNvPr id="22" name="íšlîḋe"/>
              <p:cNvGrpSpPr/>
              <p:nvPr/>
            </p:nvGrpSpPr>
            <p:grpSpPr>
              <a:xfrm>
                <a:off x="4507296" y="4365856"/>
                <a:ext cx="753710" cy="303735"/>
                <a:chOff x="4507296" y="3636201"/>
                <a:chExt cx="753710" cy="303735"/>
              </a:xfrm>
            </p:grpSpPr>
            <p:sp>
              <p:nvSpPr>
                <p:cNvPr id="73" name="í$ḷïďé"/>
                <p:cNvSpPr/>
                <p:nvPr/>
              </p:nvSpPr>
              <p:spPr bwMode="auto">
                <a:xfrm>
                  <a:off x="4549480" y="3759945"/>
                  <a:ext cx="711526" cy="179991"/>
                </a:xfrm>
                <a:custGeom>
                  <a:avLst/>
                  <a:gdLst>
                    <a:gd name="T0" fmla="*/ 0 w 759"/>
                    <a:gd name="T1" fmla="*/ 0 h 193"/>
                    <a:gd name="T2" fmla="*/ 51 w 759"/>
                    <a:gd name="T3" fmla="*/ 20 h 193"/>
                    <a:gd name="T4" fmla="*/ 106 w 759"/>
                    <a:gd name="T5" fmla="*/ 37 h 193"/>
                    <a:gd name="T6" fmla="*/ 161 w 759"/>
                    <a:gd name="T7" fmla="*/ 46 h 193"/>
                    <a:gd name="T8" fmla="*/ 216 w 759"/>
                    <a:gd name="T9" fmla="*/ 49 h 193"/>
                    <a:gd name="T10" fmla="*/ 273 w 759"/>
                    <a:gd name="T11" fmla="*/ 47 h 193"/>
                    <a:gd name="T12" fmla="*/ 328 w 759"/>
                    <a:gd name="T13" fmla="*/ 43 h 193"/>
                    <a:gd name="T14" fmla="*/ 383 w 759"/>
                    <a:gd name="T15" fmla="*/ 39 h 193"/>
                    <a:gd name="T16" fmla="*/ 438 w 759"/>
                    <a:gd name="T17" fmla="*/ 38 h 193"/>
                    <a:gd name="T18" fmla="*/ 493 w 759"/>
                    <a:gd name="T19" fmla="*/ 39 h 193"/>
                    <a:gd name="T20" fmla="*/ 549 w 759"/>
                    <a:gd name="T21" fmla="*/ 46 h 193"/>
                    <a:gd name="T22" fmla="*/ 594 w 759"/>
                    <a:gd name="T23" fmla="*/ 57 h 193"/>
                    <a:gd name="T24" fmla="*/ 638 w 759"/>
                    <a:gd name="T25" fmla="*/ 75 h 193"/>
                    <a:gd name="T26" fmla="*/ 681 w 759"/>
                    <a:gd name="T27" fmla="*/ 98 h 193"/>
                    <a:gd name="T28" fmla="*/ 722 w 759"/>
                    <a:gd name="T29" fmla="*/ 125 h 193"/>
                    <a:gd name="T30" fmla="*/ 759 w 759"/>
                    <a:gd name="T31" fmla="*/ 153 h 193"/>
                    <a:gd name="T32" fmla="*/ 725 w 759"/>
                    <a:gd name="T33" fmla="*/ 144 h 193"/>
                    <a:gd name="T34" fmla="*/ 691 w 759"/>
                    <a:gd name="T35" fmla="*/ 139 h 193"/>
                    <a:gd name="T36" fmla="*/ 655 w 759"/>
                    <a:gd name="T37" fmla="*/ 137 h 193"/>
                    <a:gd name="T38" fmla="*/ 620 w 759"/>
                    <a:gd name="T39" fmla="*/ 140 h 193"/>
                    <a:gd name="T40" fmla="*/ 585 w 759"/>
                    <a:gd name="T41" fmla="*/ 145 h 193"/>
                    <a:gd name="T42" fmla="*/ 551 w 759"/>
                    <a:gd name="T43" fmla="*/ 153 h 193"/>
                    <a:gd name="T44" fmla="*/ 500 w 759"/>
                    <a:gd name="T45" fmla="*/ 164 h 193"/>
                    <a:gd name="T46" fmla="*/ 450 w 759"/>
                    <a:gd name="T47" fmla="*/ 176 h 193"/>
                    <a:gd name="T48" fmla="*/ 401 w 759"/>
                    <a:gd name="T49" fmla="*/ 185 h 193"/>
                    <a:gd name="T50" fmla="*/ 349 w 759"/>
                    <a:gd name="T51" fmla="*/ 192 h 193"/>
                    <a:gd name="T52" fmla="*/ 297 w 759"/>
                    <a:gd name="T53" fmla="*/ 193 h 193"/>
                    <a:gd name="T54" fmla="*/ 251 w 759"/>
                    <a:gd name="T55" fmla="*/ 190 h 193"/>
                    <a:gd name="T56" fmla="*/ 206 w 759"/>
                    <a:gd name="T57" fmla="*/ 179 h 193"/>
                    <a:gd name="T58" fmla="*/ 163 w 759"/>
                    <a:gd name="T59" fmla="*/ 162 h 193"/>
                    <a:gd name="T60" fmla="*/ 123 w 759"/>
                    <a:gd name="T61" fmla="*/ 139 h 193"/>
                    <a:gd name="T62" fmla="*/ 86 w 759"/>
                    <a:gd name="T63" fmla="*/ 109 h 193"/>
                    <a:gd name="T64" fmla="*/ 53 w 759"/>
                    <a:gd name="T65" fmla="*/ 76 h 193"/>
                    <a:gd name="T66" fmla="*/ 23 w 759"/>
                    <a:gd name="T67" fmla="*/ 39 h 193"/>
                    <a:gd name="T68" fmla="*/ 0 w 759"/>
                    <a:gd name="T69" fmla="*/ 0 h 1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59" h="193">
                      <a:moveTo>
                        <a:pt x="0" y="0"/>
                      </a:moveTo>
                      <a:lnTo>
                        <a:pt x="51" y="20"/>
                      </a:lnTo>
                      <a:lnTo>
                        <a:pt x="106" y="37"/>
                      </a:lnTo>
                      <a:lnTo>
                        <a:pt x="161" y="46"/>
                      </a:lnTo>
                      <a:lnTo>
                        <a:pt x="216" y="49"/>
                      </a:lnTo>
                      <a:lnTo>
                        <a:pt x="273" y="47"/>
                      </a:lnTo>
                      <a:lnTo>
                        <a:pt x="328" y="43"/>
                      </a:lnTo>
                      <a:lnTo>
                        <a:pt x="383" y="39"/>
                      </a:lnTo>
                      <a:lnTo>
                        <a:pt x="438" y="38"/>
                      </a:lnTo>
                      <a:lnTo>
                        <a:pt x="493" y="39"/>
                      </a:lnTo>
                      <a:lnTo>
                        <a:pt x="549" y="46"/>
                      </a:lnTo>
                      <a:lnTo>
                        <a:pt x="594" y="57"/>
                      </a:lnTo>
                      <a:lnTo>
                        <a:pt x="638" y="75"/>
                      </a:lnTo>
                      <a:lnTo>
                        <a:pt x="681" y="98"/>
                      </a:lnTo>
                      <a:lnTo>
                        <a:pt x="722" y="125"/>
                      </a:lnTo>
                      <a:lnTo>
                        <a:pt x="759" y="153"/>
                      </a:lnTo>
                      <a:lnTo>
                        <a:pt x="725" y="144"/>
                      </a:lnTo>
                      <a:lnTo>
                        <a:pt x="691" y="139"/>
                      </a:lnTo>
                      <a:lnTo>
                        <a:pt x="655" y="137"/>
                      </a:lnTo>
                      <a:lnTo>
                        <a:pt x="620" y="140"/>
                      </a:lnTo>
                      <a:lnTo>
                        <a:pt x="585" y="145"/>
                      </a:lnTo>
                      <a:lnTo>
                        <a:pt x="551" y="153"/>
                      </a:lnTo>
                      <a:lnTo>
                        <a:pt x="500" y="164"/>
                      </a:lnTo>
                      <a:lnTo>
                        <a:pt x="450" y="176"/>
                      </a:lnTo>
                      <a:lnTo>
                        <a:pt x="401" y="185"/>
                      </a:lnTo>
                      <a:lnTo>
                        <a:pt x="349" y="192"/>
                      </a:lnTo>
                      <a:lnTo>
                        <a:pt x="297" y="193"/>
                      </a:lnTo>
                      <a:lnTo>
                        <a:pt x="251" y="190"/>
                      </a:lnTo>
                      <a:lnTo>
                        <a:pt x="206" y="179"/>
                      </a:lnTo>
                      <a:lnTo>
                        <a:pt x="163" y="162"/>
                      </a:lnTo>
                      <a:lnTo>
                        <a:pt x="123" y="139"/>
                      </a:lnTo>
                      <a:lnTo>
                        <a:pt x="86" y="109"/>
                      </a:lnTo>
                      <a:lnTo>
                        <a:pt x="53" y="76"/>
                      </a:lnTo>
                      <a:lnTo>
                        <a:pt x="23" y="3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3">
                    <a:alpha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1pPr>
                  <a:lvl2pPr marL="82292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2pPr>
                  <a:lvl3pPr marL="1645854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3pPr>
                  <a:lvl4pPr marL="246878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4pPr>
                  <a:lvl5pPr marL="329170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5pPr>
                  <a:lvl6pPr marL="4114636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6pPr>
                  <a:lvl7pPr marL="493756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7pPr>
                  <a:lvl8pPr marL="576049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8pPr>
                  <a:lvl9pPr marL="6583417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74" name="îs1îḑe"/>
                <p:cNvSpPr/>
                <p:nvPr/>
              </p:nvSpPr>
              <p:spPr bwMode="auto">
                <a:xfrm>
                  <a:off x="4507296" y="3636201"/>
                  <a:ext cx="641216" cy="177180"/>
                </a:xfrm>
                <a:custGeom>
                  <a:avLst/>
                  <a:gdLst>
                    <a:gd name="T0" fmla="*/ 361 w 684"/>
                    <a:gd name="T1" fmla="*/ 0 h 191"/>
                    <a:gd name="T2" fmla="*/ 403 w 684"/>
                    <a:gd name="T3" fmla="*/ 1 h 191"/>
                    <a:gd name="T4" fmla="*/ 444 w 684"/>
                    <a:gd name="T5" fmla="*/ 8 h 191"/>
                    <a:gd name="T6" fmla="*/ 484 w 684"/>
                    <a:gd name="T7" fmla="*/ 19 h 191"/>
                    <a:gd name="T8" fmla="*/ 523 w 684"/>
                    <a:gd name="T9" fmla="*/ 37 h 191"/>
                    <a:gd name="T10" fmla="*/ 560 w 684"/>
                    <a:gd name="T11" fmla="*/ 61 h 191"/>
                    <a:gd name="T12" fmla="*/ 606 w 684"/>
                    <a:gd name="T13" fmla="*/ 100 h 191"/>
                    <a:gd name="T14" fmla="*/ 649 w 684"/>
                    <a:gd name="T15" fmla="*/ 143 h 191"/>
                    <a:gd name="T16" fmla="*/ 684 w 684"/>
                    <a:gd name="T17" fmla="*/ 191 h 191"/>
                    <a:gd name="T18" fmla="*/ 642 w 684"/>
                    <a:gd name="T19" fmla="*/ 172 h 191"/>
                    <a:gd name="T20" fmla="*/ 599 w 684"/>
                    <a:gd name="T21" fmla="*/ 160 h 191"/>
                    <a:gd name="T22" fmla="*/ 554 w 684"/>
                    <a:gd name="T23" fmla="*/ 152 h 191"/>
                    <a:gd name="T24" fmla="*/ 508 w 684"/>
                    <a:gd name="T25" fmla="*/ 149 h 191"/>
                    <a:gd name="T26" fmla="*/ 462 w 684"/>
                    <a:gd name="T27" fmla="*/ 151 h 191"/>
                    <a:gd name="T28" fmla="*/ 416 w 684"/>
                    <a:gd name="T29" fmla="*/ 153 h 191"/>
                    <a:gd name="T30" fmla="*/ 370 w 684"/>
                    <a:gd name="T31" fmla="*/ 156 h 191"/>
                    <a:gd name="T32" fmla="*/ 324 w 684"/>
                    <a:gd name="T33" fmla="*/ 158 h 191"/>
                    <a:gd name="T34" fmla="*/ 279 w 684"/>
                    <a:gd name="T35" fmla="*/ 160 h 191"/>
                    <a:gd name="T36" fmla="*/ 237 w 684"/>
                    <a:gd name="T37" fmla="*/ 157 h 191"/>
                    <a:gd name="T38" fmla="*/ 198 w 684"/>
                    <a:gd name="T39" fmla="*/ 151 h 191"/>
                    <a:gd name="T40" fmla="*/ 164 w 684"/>
                    <a:gd name="T41" fmla="*/ 143 h 191"/>
                    <a:gd name="T42" fmla="*/ 131 w 684"/>
                    <a:gd name="T43" fmla="*/ 133 h 191"/>
                    <a:gd name="T44" fmla="*/ 101 w 684"/>
                    <a:gd name="T45" fmla="*/ 121 h 191"/>
                    <a:gd name="T46" fmla="*/ 76 w 684"/>
                    <a:gd name="T47" fmla="*/ 109 h 191"/>
                    <a:gd name="T48" fmla="*/ 53 w 684"/>
                    <a:gd name="T49" fmla="*/ 97 h 191"/>
                    <a:gd name="T50" fmla="*/ 35 w 684"/>
                    <a:gd name="T51" fmla="*/ 86 h 191"/>
                    <a:gd name="T52" fmla="*/ 19 w 684"/>
                    <a:gd name="T53" fmla="*/ 75 h 191"/>
                    <a:gd name="T54" fmla="*/ 9 w 684"/>
                    <a:gd name="T55" fmla="*/ 66 h 191"/>
                    <a:gd name="T56" fmla="*/ 1 w 684"/>
                    <a:gd name="T57" fmla="*/ 61 h 191"/>
                    <a:gd name="T58" fmla="*/ 0 w 684"/>
                    <a:gd name="T59" fmla="*/ 60 h 191"/>
                    <a:gd name="T60" fmla="*/ 46 w 684"/>
                    <a:gd name="T61" fmla="*/ 68 h 191"/>
                    <a:gd name="T62" fmla="*/ 71 w 684"/>
                    <a:gd name="T63" fmla="*/ 69 h 191"/>
                    <a:gd name="T64" fmla="*/ 95 w 684"/>
                    <a:gd name="T65" fmla="*/ 65 h 191"/>
                    <a:gd name="T66" fmla="*/ 119 w 684"/>
                    <a:gd name="T67" fmla="*/ 59 h 191"/>
                    <a:gd name="T68" fmla="*/ 159 w 684"/>
                    <a:gd name="T69" fmla="*/ 46 h 191"/>
                    <a:gd name="T70" fmla="*/ 197 w 684"/>
                    <a:gd name="T71" fmla="*/ 32 h 191"/>
                    <a:gd name="T72" fmla="*/ 234 w 684"/>
                    <a:gd name="T73" fmla="*/ 19 h 191"/>
                    <a:gd name="T74" fmla="*/ 274 w 684"/>
                    <a:gd name="T75" fmla="*/ 9 h 191"/>
                    <a:gd name="T76" fmla="*/ 317 w 684"/>
                    <a:gd name="T77" fmla="*/ 3 h 191"/>
                    <a:gd name="T78" fmla="*/ 361 w 684"/>
                    <a:gd name="T79" fmla="*/ 0 h 1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684" h="191">
                      <a:moveTo>
                        <a:pt x="361" y="0"/>
                      </a:moveTo>
                      <a:lnTo>
                        <a:pt x="403" y="1"/>
                      </a:lnTo>
                      <a:lnTo>
                        <a:pt x="444" y="8"/>
                      </a:lnTo>
                      <a:lnTo>
                        <a:pt x="484" y="19"/>
                      </a:lnTo>
                      <a:lnTo>
                        <a:pt x="523" y="37"/>
                      </a:lnTo>
                      <a:lnTo>
                        <a:pt x="560" y="61"/>
                      </a:lnTo>
                      <a:lnTo>
                        <a:pt x="606" y="100"/>
                      </a:lnTo>
                      <a:lnTo>
                        <a:pt x="649" y="143"/>
                      </a:lnTo>
                      <a:lnTo>
                        <a:pt x="684" y="191"/>
                      </a:lnTo>
                      <a:lnTo>
                        <a:pt x="642" y="172"/>
                      </a:lnTo>
                      <a:lnTo>
                        <a:pt x="599" y="160"/>
                      </a:lnTo>
                      <a:lnTo>
                        <a:pt x="554" y="152"/>
                      </a:lnTo>
                      <a:lnTo>
                        <a:pt x="508" y="149"/>
                      </a:lnTo>
                      <a:lnTo>
                        <a:pt x="462" y="151"/>
                      </a:lnTo>
                      <a:lnTo>
                        <a:pt x="416" y="153"/>
                      </a:lnTo>
                      <a:lnTo>
                        <a:pt x="370" y="156"/>
                      </a:lnTo>
                      <a:lnTo>
                        <a:pt x="324" y="158"/>
                      </a:lnTo>
                      <a:lnTo>
                        <a:pt x="279" y="160"/>
                      </a:lnTo>
                      <a:lnTo>
                        <a:pt x="237" y="157"/>
                      </a:lnTo>
                      <a:lnTo>
                        <a:pt x="198" y="151"/>
                      </a:lnTo>
                      <a:lnTo>
                        <a:pt x="164" y="143"/>
                      </a:lnTo>
                      <a:lnTo>
                        <a:pt x="131" y="133"/>
                      </a:lnTo>
                      <a:lnTo>
                        <a:pt x="101" y="121"/>
                      </a:lnTo>
                      <a:lnTo>
                        <a:pt x="76" y="109"/>
                      </a:lnTo>
                      <a:lnTo>
                        <a:pt x="53" y="97"/>
                      </a:lnTo>
                      <a:lnTo>
                        <a:pt x="35" y="86"/>
                      </a:lnTo>
                      <a:lnTo>
                        <a:pt x="19" y="75"/>
                      </a:lnTo>
                      <a:lnTo>
                        <a:pt x="9" y="66"/>
                      </a:lnTo>
                      <a:lnTo>
                        <a:pt x="1" y="61"/>
                      </a:lnTo>
                      <a:lnTo>
                        <a:pt x="0" y="60"/>
                      </a:lnTo>
                      <a:lnTo>
                        <a:pt x="46" y="68"/>
                      </a:lnTo>
                      <a:lnTo>
                        <a:pt x="71" y="69"/>
                      </a:lnTo>
                      <a:lnTo>
                        <a:pt x="95" y="65"/>
                      </a:lnTo>
                      <a:lnTo>
                        <a:pt x="119" y="59"/>
                      </a:lnTo>
                      <a:lnTo>
                        <a:pt x="159" y="46"/>
                      </a:lnTo>
                      <a:lnTo>
                        <a:pt x="197" y="32"/>
                      </a:lnTo>
                      <a:lnTo>
                        <a:pt x="234" y="19"/>
                      </a:lnTo>
                      <a:lnTo>
                        <a:pt x="274" y="9"/>
                      </a:lnTo>
                      <a:lnTo>
                        <a:pt x="317" y="3"/>
                      </a:lnTo>
                      <a:lnTo>
                        <a:pt x="361" y="0"/>
                      </a:lnTo>
                      <a:close/>
                    </a:path>
                  </a:pathLst>
                </a:custGeom>
                <a:solidFill>
                  <a:schemeClr val="accent3">
                    <a:alpha val="5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1pPr>
                  <a:lvl2pPr marL="82292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2pPr>
                  <a:lvl3pPr marL="1645854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3pPr>
                  <a:lvl4pPr marL="246878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4pPr>
                  <a:lvl5pPr marL="329170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5pPr>
                  <a:lvl6pPr marL="4114636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6pPr>
                  <a:lvl7pPr marL="493756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7pPr>
                  <a:lvl8pPr marL="576049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8pPr>
                  <a:lvl9pPr marL="6583417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</p:grpSp>
          <p:grpSp>
            <p:nvGrpSpPr>
              <p:cNvPr id="23" name="íšļiḋé"/>
              <p:cNvGrpSpPr/>
              <p:nvPr/>
            </p:nvGrpSpPr>
            <p:grpSpPr>
              <a:xfrm>
                <a:off x="5289130" y="3409646"/>
                <a:ext cx="365606" cy="745274"/>
                <a:chOff x="5289130" y="2679991"/>
                <a:chExt cx="365606" cy="745274"/>
              </a:xfrm>
            </p:grpSpPr>
            <p:sp>
              <p:nvSpPr>
                <p:cNvPr id="71" name="iśļïḓè"/>
                <p:cNvSpPr/>
                <p:nvPr/>
              </p:nvSpPr>
              <p:spPr bwMode="auto">
                <a:xfrm>
                  <a:off x="5289130" y="2753112"/>
                  <a:ext cx="317797" cy="672153"/>
                </a:xfrm>
                <a:custGeom>
                  <a:avLst/>
                  <a:gdLst>
                    <a:gd name="T0" fmla="*/ 50 w 339"/>
                    <a:gd name="T1" fmla="*/ 0 h 717"/>
                    <a:gd name="T2" fmla="*/ 60 w 339"/>
                    <a:gd name="T3" fmla="*/ 54 h 717"/>
                    <a:gd name="T4" fmla="*/ 76 w 339"/>
                    <a:gd name="T5" fmla="*/ 108 h 717"/>
                    <a:gd name="T6" fmla="*/ 98 w 339"/>
                    <a:gd name="T7" fmla="*/ 159 h 717"/>
                    <a:gd name="T8" fmla="*/ 126 w 339"/>
                    <a:gd name="T9" fmla="*/ 207 h 717"/>
                    <a:gd name="T10" fmla="*/ 158 w 339"/>
                    <a:gd name="T11" fmla="*/ 253 h 717"/>
                    <a:gd name="T12" fmla="*/ 192 w 339"/>
                    <a:gd name="T13" fmla="*/ 297 h 717"/>
                    <a:gd name="T14" fmla="*/ 225 w 339"/>
                    <a:gd name="T15" fmla="*/ 341 h 717"/>
                    <a:gd name="T16" fmla="*/ 257 w 339"/>
                    <a:gd name="T17" fmla="*/ 386 h 717"/>
                    <a:gd name="T18" fmla="*/ 285 w 339"/>
                    <a:gd name="T19" fmla="*/ 433 h 717"/>
                    <a:gd name="T20" fmla="*/ 310 w 339"/>
                    <a:gd name="T21" fmla="*/ 483 h 717"/>
                    <a:gd name="T22" fmla="*/ 323 w 339"/>
                    <a:gd name="T23" fmla="*/ 520 h 717"/>
                    <a:gd name="T24" fmla="*/ 331 w 339"/>
                    <a:gd name="T25" fmla="*/ 558 h 717"/>
                    <a:gd name="T26" fmla="*/ 336 w 339"/>
                    <a:gd name="T27" fmla="*/ 597 h 717"/>
                    <a:gd name="T28" fmla="*/ 339 w 339"/>
                    <a:gd name="T29" fmla="*/ 638 h 717"/>
                    <a:gd name="T30" fmla="*/ 337 w 339"/>
                    <a:gd name="T31" fmla="*/ 678 h 717"/>
                    <a:gd name="T32" fmla="*/ 335 w 339"/>
                    <a:gd name="T33" fmla="*/ 717 h 717"/>
                    <a:gd name="T34" fmla="*/ 325 w 339"/>
                    <a:gd name="T35" fmla="*/ 684 h 717"/>
                    <a:gd name="T36" fmla="*/ 309 w 339"/>
                    <a:gd name="T37" fmla="*/ 652 h 717"/>
                    <a:gd name="T38" fmla="*/ 290 w 339"/>
                    <a:gd name="T39" fmla="*/ 623 h 717"/>
                    <a:gd name="T40" fmla="*/ 270 w 339"/>
                    <a:gd name="T41" fmla="*/ 595 h 717"/>
                    <a:gd name="T42" fmla="*/ 245 w 339"/>
                    <a:gd name="T43" fmla="*/ 568 h 717"/>
                    <a:gd name="T44" fmla="*/ 221 w 339"/>
                    <a:gd name="T45" fmla="*/ 544 h 717"/>
                    <a:gd name="T46" fmla="*/ 184 w 339"/>
                    <a:gd name="T47" fmla="*/ 507 h 717"/>
                    <a:gd name="T48" fmla="*/ 148 w 339"/>
                    <a:gd name="T49" fmla="*/ 471 h 717"/>
                    <a:gd name="T50" fmla="*/ 112 w 339"/>
                    <a:gd name="T51" fmla="*/ 434 h 717"/>
                    <a:gd name="T52" fmla="*/ 79 w 339"/>
                    <a:gd name="T53" fmla="*/ 396 h 717"/>
                    <a:gd name="T54" fmla="*/ 48 w 339"/>
                    <a:gd name="T55" fmla="*/ 354 h 717"/>
                    <a:gd name="T56" fmla="*/ 28 w 339"/>
                    <a:gd name="T57" fmla="*/ 318 h 717"/>
                    <a:gd name="T58" fmla="*/ 14 w 339"/>
                    <a:gd name="T59" fmla="*/ 279 h 717"/>
                    <a:gd name="T60" fmla="*/ 5 w 339"/>
                    <a:gd name="T61" fmla="*/ 239 h 717"/>
                    <a:gd name="T62" fmla="*/ 0 w 339"/>
                    <a:gd name="T63" fmla="*/ 198 h 717"/>
                    <a:gd name="T64" fmla="*/ 1 w 339"/>
                    <a:gd name="T65" fmla="*/ 156 h 717"/>
                    <a:gd name="T66" fmla="*/ 6 w 339"/>
                    <a:gd name="T67" fmla="*/ 116 h 717"/>
                    <a:gd name="T68" fmla="*/ 16 w 339"/>
                    <a:gd name="T69" fmla="*/ 75 h 717"/>
                    <a:gd name="T70" fmla="*/ 30 w 339"/>
                    <a:gd name="T71" fmla="*/ 37 h 717"/>
                    <a:gd name="T72" fmla="*/ 50 w 339"/>
                    <a:gd name="T73" fmla="*/ 0 h 7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339" h="717">
                      <a:moveTo>
                        <a:pt x="50" y="0"/>
                      </a:moveTo>
                      <a:lnTo>
                        <a:pt x="60" y="54"/>
                      </a:lnTo>
                      <a:lnTo>
                        <a:pt x="76" y="108"/>
                      </a:lnTo>
                      <a:lnTo>
                        <a:pt x="98" y="159"/>
                      </a:lnTo>
                      <a:lnTo>
                        <a:pt x="126" y="207"/>
                      </a:lnTo>
                      <a:lnTo>
                        <a:pt x="158" y="253"/>
                      </a:lnTo>
                      <a:lnTo>
                        <a:pt x="192" y="297"/>
                      </a:lnTo>
                      <a:lnTo>
                        <a:pt x="225" y="341"/>
                      </a:lnTo>
                      <a:lnTo>
                        <a:pt x="257" y="386"/>
                      </a:lnTo>
                      <a:lnTo>
                        <a:pt x="285" y="433"/>
                      </a:lnTo>
                      <a:lnTo>
                        <a:pt x="310" y="483"/>
                      </a:lnTo>
                      <a:lnTo>
                        <a:pt x="323" y="520"/>
                      </a:lnTo>
                      <a:lnTo>
                        <a:pt x="331" y="558"/>
                      </a:lnTo>
                      <a:lnTo>
                        <a:pt x="336" y="597"/>
                      </a:lnTo>
                      <a:lnTo>
                        <a:pt x="339" y="638"/>
                      </a:lnTo>
                      <a:lnTo>
                        <a:pt x="337" y="678"/>
                      </a:lnTo>
                      <a:lnTo>
                        <a:pt x="335" y="717"/>
                      </a:lnTo>
                      <a:lnTo>
                        <a:pt x="325" y="684"/>
                      </a:lnTo>
                      <a:lnTo>
                        <a:pt x="309" y="652"/>
                      </a:lnTo>
                      <a:lnTo>
                        <a:pt x="290" y="623"/>
                      </a:lnTo>
                      <a:lnTo>
                        <a:pt x="270" y="595"/>
                      </a:lnTo>
                      <a:lnTo>
                        <a:pt x="245" y="568"/>
                      </a:lnTo>
                      <a:lnTo>
                        <a:pt x="221" y="544"/>
                      </a:lnTo>
                      <a:lnTo>
                        <a:pt x="184" y="507"/>
                      </a:lnTo>
                      <a:lnTo>
                        <a:pt x="148" y="471"/>
                      </a:lnTo>
                      <a:lnTo>
                        <a:pt x="112" y="434"/>
                      </a:lnTo>
                      <a:lnTo>
                        <a:pt x="79" y="396"/>
                      </a:lnTo>
                      <a:lnTo>
                        <a:pt x="48" y="354"/>
                      </a:lnTo>
                      <a:lnTo>
                        <a:pt x="28" y="318"/>
                      </a:lnTo>
                      <a:lnTo>
                        <a:pt x="14" y="279"/>
                      </a:lnTo>
                      <a:lnTo>
                        <a:pt x="5" y="239"/>
                      </a:lnTo>
                      <a:lnTo>
                        <a:pt x="0" y="198"/>
                      </a:lnTo>
                      <a:lnTo>
                        <a:pt x="1" y="156"/>
                      </a:lnTo>
                      <a:lnTo>
                        <a:pt x="6" y="116"/>
                      </a:lnTo>
                      <a:lnTo>
                        <a:pt x="16" y="75"/>
                      </a:lnTo>
                      <a:lnTo>
                        <a:pt x="30" y="37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solidFill>
                  <a:schemeClr val="accent5">
                    <a:alpha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en-US"/>
                  </a:defPPr>
                  <a:lvl1pPr marL="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1pPr>
                  <a:lvl2pPr marL="82292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2pPr>
                  <a:lvl3pPr marL="1645854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3pPr>
                  <a:lvl4pPr marL="246878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4pPr>
                  <a:lvl5pPr marL="329170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5pPr>
                  <a:lvl6pPr marL="4114636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6pPr>
                  <a:lvl7pPr marL="493756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7pPr>
                  <a:lvl8pPr marL="576049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8pPr>
                  <a:lvl9pPr marL="6583417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72" name="i$ľîḓe"/>
                <p:cNvSpPr/>
                <p:nvPr/>
              </p:nvSpPr>
              <p:spPr bwMode="auto">
                <a:xfrm>
                  <a:off x="5365063" y="2679991"/>
                  <a:ext cx="289673" cy="604656"/>
                </a:xfrm>
                <a:custGeom>
                  <a:avLst/>
                  <a:gdLst>
                    <a:gd name="T0" fmla="*/ 2 w 307"/>
                    <a:gd name="T1" fmla="*/ 0 h 644"/>
                    <a:gd name="T2" fmla="*/ 20 w 307"/>
                    <a:gd name="T3" fmla="*/ 43 h 644"/>
                    <a:gd name="T4" fmla="*/ 34 w 307"/>
                    <a:gd name="T5" fmla="*/ 65 h 644"/>
                    <a:gd name="T6" fmla="*/ 51 w 307"/>
                    <a:gd name="T7" fmla="*/ 82 h 644"/>
                    <a:gd name="T8" fmla="*/ 69 w 307"/>
                    <a:gd name="T9" fmla="*/ 99 h 644"/>
                    <a:gd name="T10" fmla="*/ 101 w 307"/>
                    <a:gd name="T11" fmla="*/ 124 h 644"/>
                    <a:gd name="T12" fmla="*/ 133 w 307"/>
                    <a:gd name="T13" fmla="*/ 150 h 644"/>
                    <a:gd name="T14" fmla="*/ 165 w 307"/>
                    <a:gd name="T15" fmla="*/ 174 h 644"/>
                    <a:gd name="T16" fmla="*/ 194 w 307"/>
                    <a:gd name="T17" fmla="*/ 202 h 644"/>
                    <a:gd name="T18" fmla="*/ 224 w 307"/>
                    <a:gd name="T19" fmla="*/ 234 h 644"/>
                    <a:gd name="T20" fmla="*/ 249 w 307"/>
                    <a:gd name="T21" fmla="*/ 268 h 644"/>
                    <a:gd name="T22" fmla="*/ 271 w 307"/>
                    <a:gd name="T23" fmla="*/ 304 h 644"/>
                    <a:gd name="T24" fmla="*/ 289 w 307"/>
                    <a:gd name="T25" fmla="*/ 342 h 644"/>
                    <a:gd name="T26" fmla="*/ 300 w 307"/>
                    <a:gd name="T27" fmla="*/ 383 h 644"/>
                    <a:gd name="T28" fmla="*/ 307 w 307"/>
                    <a:gd name="T29" fmla="*/ 425 h 644"/>
                    <a:gd name="T30" fmla="*/ 307 w 307"/>
                    <a:gd name="T31" fmla="*/ 469 h 644"/>
                    <a:gd name="T32" fmla="*/ 300 w 307"/>
                    <a:gd name="T33" fmla="*/ 528 h 644"/>
                    <a:gd name="T34" fmla="*/ 286 w 307"/>
                    <a:gd name="T35" fmla="*/ 587 h 644"/>
                    <a:gd name="T36" fmla="*/ 266 w 307"/>
                    <a:gd name="T37" fmla="*/ 644 h 644"/>
                    <a:gd name="T38" fmla="*/ 259 w 307"/>
                    <a:gd name="T39" fmla="*/ 602 h 644"/>
                    <a:gd name="T40" fmla="*/ 248 w 307"/>
                    <a:gd name="T41" fmla="*/ 563 h 644"/>
                    <a:gd name="T42" fmla="*/ 233 w 307"/>
                    <a:gd name="T43" fmla="*/ 526 h 644"/>
                    <a:gd name="T44" fmla="*/ 213 w 307"/>
                    <a:gd name="T45" fmla="*/ 490 h 644"/>
                    <a:gd name="T46" fmla="*/ 192 w 307"/>
                    <a:gd name="T47" fmla="*/ 455 h 644"/>
                    <a:gd name="T48" fmla="*/ 167 w 307"/>
                    <a:gd name="T49" fmla="*/ 421 h 644"/>
                    <a:gd name="T50" fmla="*/ 143 w 307"/>
                    <a:gd name="T51" fmla="*/ 387 h 644"/>
                    <a:gd name="T52" fmla="*/ 118 w 307"/>
                    <a:gd name="T53" fmla="*/ 354 h 644"/>
                    <a:gd name="T54" fmla="*/ 93 w 307"/>
                    <a:gd name="T55" fmla="*/ 321 h 644"/>
                    <a:gd name="T56" fmla="*/ 71 w 307"/>
                    <a:gd name="T57" fmla="*/ 288 h 644"/>
                    <a:gd name="T58" fmla="*/ 47 w 307"/>
                    <a:gd name="T59" fmla="*/ 244 h 644"/>
                    <a:gd name="T60" fmla="*/ 29 w 307"/>
                    <a:gd name="T61" fmla="*/ 202 h 644"/>
                    <a:gd name="T62" fmla="*/ 16 w 307"/>
                    <a:gd name="T63" fmla="*/ 163 h 644"/>
                    <a:gd name="T64" fmla="*/ 8 w 307"/>
                    <a:gd name="T65" fmla="*/ 124 h 644"/>
                    <a:gd name="T66" fmla="*/ 2 w 307"/>
                    <a:gd name="T67" fmla="*/ 90 h 644"/>
                    <a:gd name="T68" fmla="*/ 0 w 307"/>
                    <a:gd name="T69" fmla="*/ 59 h 644"/>
                    <a:gd name="T70" fmla="*/ 0 w 307"/>
                    <a:gd name="T71" fmla="*/ 35 h 644"/>
                    <a:gd name="T72" fmla="*/ 1 w 307"/>
                    <a:gd name="T73" fmla="*/ 16 h 644"/>
                    <a:gd name="T74" fmla="*/ 2 w 307"/>
                    <a:gd name="T75" fmla="*/ 5 h 644"/>
                    <a:gd name="T76" fmla="*/ 2 w 307"/>
                    <a:gd name="T77" fmla="*/ 0 h 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307" h="644">
                      <a:moveTo>
                        <a:pt x="2" y="0"/>
                      </a:moveTo>
                      <a:lnTo>
                        <a:pt x="20" y="43"/>
                      </a:lnTo>
                      <a:lnTo>
                        <a:pt x="34" y="65"/>
                      </a:lnTo>
                      <a:lnTo>
                        <a:pt x="51" y="82"/>
                      </a:lnTo>
                      <a:lnTo>
                        <a:pt x="69" y="99"/>
                      </a:lnTo>
                      <a:lnTo>
                        <a:pt x="101" y="124"/>
                      </a:lnTo>
                      <a:lnTo>
                        <a:pt x="133" y="150"/>
                      </a:lnTo>
                      <a:lnTo>
                        <a:pt x="165" y="174"/>
                      </a:lnTo>
                      <a:lnTo>
                        <a:pt x="194" y="202"/>
                      </a:lnTo>
                      <a:lnTo>
                        <a:pt x="224" y="234"/>
                      </a:lnTo>
                      <a:lnTo>
                        <a:pt x="249" y="268"/>
                      </a:lnTo>
                      <a:lnTo>
                        <a:pt x="271" y="304"/>
                      </a:lnTo>
                      <a:lnTo>
                        <a:pt x="289" y="342"/>
                      </a:lnTo>
                      <a:lnTo>
                        <a:pt x="300" y="383"/>
                      </a:lnTo>
                      <a:lnTo>
                        <a:pt x="307" y="425"/>
                      </a:lnTo>
                      <a:lnTo>
                        <a:pt x="307" y="469"/>
                      </a:lnTo>
                      <a:lnTo>
                        <a:pt x="300" y="528"/>
                      </a:lnTo>
                      <a:lnTo>
                        <a:pt x="286" y="587"/>
                      </a:lnTo>
                      <a:lnTo>
                        <a:pt x="266" y="644"/>
                      </a:lnTo>
                      <a:lnTo>
                        <a:pt x="259" y="602"/>
                      </a:lnTo>
                      <a:lnTo>
                        <a:pt x="248" y="563"/>
                      </a:lnTo>
                      <a:lnTo>
                        <a:pt x="233" y="526"/>
                      </a:lnTo>
                      <a:lnTo>
                        <a:pt x="213" y="490"/>
                      </a:lnTo>
                      <a:lnTo>
                        <a:pt x="192" y="455"/>
                      </a:lnTo>
                      <a:lnTo>
                        <a:pt x="167" y="421"/>
                      </a:lnTo>
                      <a:lnTo>
                        <a:pt x="143" y="387"/>
                      </a:lnTo>
                      <a:lnTo>
                        <a:pt x="118" y="354"/>
                      </a:lnTo>
                      <a:lnTo>
                        <a:pt x="93" y="321"/>
                      </a:lnTo>
                      <a:lnTo>
                        <a:pt x="71" y="288"/>
                      </a:lnTo>
                      <a:lnTo>
                        <a:pt x="47" y="244"/>
                      </a:lnTo>
                      <a:lnTo>
                        <a:pt x="29" y="202"/>
                      </a:lnTo>
                      <a:lnTo>
                        <a:pt x="16" y="163"/>
                      </a:lnTo>
                      <a:lnTo>
                        <a:pt x="8" y="124"/>
                      </a:lnTo>
                      <a:lnTo>
                        <a:pt x="2" y="90"/>
                      </a:lnTo>
                      <a:lnTo>
                        <a:pt x="0" y="59"/>
                      </a:lnTo>
                      <a:lnTo>
                        <a:pt x="0" y="35"/>
                      </a:lnTo>
                      <a:lnTo>
                        <a:pt x="1" y="16"/>
                      </a:lnTo>
                      <a:lnTo>
                        <a:pt x="2" y="5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chemeClr val="accent5">
                    <a:alpha val="5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en-US"/>
                  </a:defPPr>
                  <a:lvl1pPr marL="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1pPr>
                  <a:lvl2pPr marL="82292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2pPr>
                  <a:lvl3pPr marL="1645854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3pPr>
                  <a:lvl4pPr marL="246878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4pPr>
                  <a:lvl5pPr marL="329170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5pPr>
                  <a:lvl6pPr marL="4114636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6pPr>
                  <a:lvl7pPr marL="493756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7pPr>
                  <a:lvl8pPr marL="576049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8pPr>
                  <a:lvl9pPr marL="6583417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</p:grpSp>
          <p:grpSp>
            <p:nvGrpSpPr>
              <p:cNvPr id="24" name="i$lîḍé"/>
              <p:cNvGrpSpPr/>
              <p:nvPr/>
            </p:nvGrpSpPr>
            <p:grpSpPr>
              <a:xfrm>
                <a:off x="4971333" y="5302357"/>
                <a:ext cx="888703" cy="365607"/>
                <a:chOff x="4971333" y="4572702"/>
                <a:chExt cx="888703" cy="365607"/>
              </a:xfrm>
            </p:grpSpPr>
            <p:sp>
              <p:nvSpPr>
                <p:cNvPr id="69" name="íśľíďê"/>
                <p:cNvSpPr/>
                <p:nvPr/>
              </p:nvSpPr>
              <p:spPr bwMode="auto">
                <a:xfrm>
                  <a:off x="5038829" y="4704883"/>
                  <a:ext cx="821207" cy="233426"/>
                </a:xfrm>
                <a:custGeom>
                  <a:avLst/>
                  <a:gdLst>
                    <a:gd name="T0" fmla="*/ 666 w 876"/>
                    <a:gd name="T1" fmla="*/ 0 h 250"/>
                    <a:gd name="T2" fmla="*/ 721 w 876"/>
                    <a:gd name="T3" fmla="*/ 6 h 250"/>
                    <a:gd name="T4" fmla="*/ 775 w 876"/>
                    <a:gd name="T5" fmla="*/ 19 h 250"/>
                    <a:gd name="T6" fmla="*/ 826 w 876"/>
                    <a:gd name="T7" fmla="*/ 36 h 250"/>
                    <a:gd name="T8" fmla="*/ 876 w 876"/>
                    <a:gd name="T9" fmla="*/ 56 h 250"/>
                    <a:gd name="T10" fmla="*/ 829 w 876"/>
                    <a:gd name="T11" fmla="*/ 56 h 250"/>
                    <a:gd name="T12" fmla="*/ 781 w 876"/>
                    <a:gd name="T13" fmla="*/ 64 h 250"/>
                    <a:gd name="T14" fmla="*/ 735 w 876"/>
                    <a:gd name="T15" fmla="*/ 78 h 250"/>
                    <a:gd name="T16" fmla="*/ 692 w 876"/>
                    <a:gd name="T17" fmla="*/ 97 h 250"/>
                    <a:gd name="T18" fmla="*/ 648 w 876"/>
                    <a:gd name="T19" fmla="*/ 117 h 250"/>
                    <a:gd name="T20" fmla="*/ 597 w 876"/>
                    <a:gd name="T21" fmla="*/ 145 h 250"/>
                    <a:gd name="T22" fmla="*/ 546 w 876"/>
                    <a:gd name="T23" fmla="*/ 172 h 250"/>
                    <a:gd name="T24" fmla="*/ 494 w 876"/>
                    <a:gd name="T25" fmla="*/ 199 h 250"/>
                    <a:gd name="T26" fmla="*/ 440 w 876"/>
                    <a:gd name="T27" fmla="*/ 220 h 250"/>
                    <a:gd name="T28" fmla="*/ 384 w 876"/>
                    <a:gd name="T29" fmla="*/ 240 h 250"/>
                    <a:gd name="T30" fmla="*/ 331 w 876"/>
                    <a:gd name="T31" fmla="*/ 248 h 250"/>
                    <a:gd name="T32" fmla="*/ 279 w 876"/>
                    <a:gd name="T33" fmla="*/ 250 h 250"/>
                    <a:gd name="T34" fmla="*/ 226 w 876"/>
                    <a:gd name="T35" fmla="*/ 243 h 250"/>
                    <a:gd name="T36" fmla="*/ 175 w 876"/>
                    <a:gd name="T37" fmla="*/ 231 h 250"/>
                    <a:gd name="T38" fmla="*/ 127 w 876"/>
                    <a:gd name="T39" fmla="*/ 210 h 250"/>
                    <a:gd name="T40" fmla="*/ 79 w 876"/>
                    <a:gd name="T41" fmla="*/ 183 h 250"/>
                    <a:gd name="T42" fmla="*/ 37 w 876"/>
                    <a:gd name="T43" fmla="*/ 152 h 250"/>
                    <a:gd name="T44" fmla="*/ 0 w 876"/>
                    <a:gd name="T45" fmla="*/ 115 h 250"/>
                    <a:gd name="T46" fmla="*/ 50 w 876"/>
                    <a:gd name="T47" fmla="*/ 122 h 250"/>
                    <a:gd name="T48" fmla="*/ 101 w 876"/>
                    <a:gd name="T49" fmla="*/ 125 h 250"/>
                    <a:gd name="T50" fmla="*/ 152 w 876"/>
                    <a:gd name="T51" fmla="*/ 122 h 250"/>
                    <a:gd name="T52" fmla="*/ 202 w 876"/>
                    <a:gd name="T53" fmla="*/ 116 h 250"/>
                    <a:gd name="T54" fmla="*/ 252 w 876"/>
                    <a:gd name="T55" fmla="*/ 104 h 250"/>
                    <a:gd name="T56" fmla="*/ 312 w 876"/>
                    <a:gd name="T57" fmla="*/ 87 h 250"/>
                    <a:gd name="T58" fmla="*/ 371 w 876"/>
                    <a:gd name="T59" fmla="*/ 65 h 250"/>
                    <a:gd name="T60" fmla="*/ 430 w 876"/>
                    <a:gd name="T61" fmla="*/ 45 h 250"/>
                    <a:gd name="T62" fmla="*/ 490 w 876"/>
                    <a:gd name="T63" fmla="*/ 25 h 250"/>
                    <a:gd name="T64" fmla="*/ 551 w 876"/>
                    <a:gd name="T65" fmla="*/ 10 h 250"/>
                    <a:gd name="T66" fmla="*/ 614 w 876"/>
                    <a:gd name="T67" fmla="*/ 1 h 250"/>
                    <a:gd name="T68" fmla="*/ 666 w 876"/>
                    <a:gd name="T69" fmla="*/ 0 h 2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876" h="250">
                      <a:moveTo>
                        <a:pt x="666" y="0"/>
                      </a:moveTo>
                      <a:lnTo>
                        <a:pt x="721" y="6"/>
                      </a:lnTo>
                      <a:lnTo>
                        <a:pt x="775" y="19"/>
                      </a:lnTo>
                      <a:lnTo>
                        <a:pt x="826" y="36"/>
                      </a:lnTo>
                      <a:lnTo>
                        <a:pt x="876" y="56"/>
                      </a:lnTo>
                      <a:lnTo>
                        <a:pt x="829" y="56"/>
                      </a:lnTo>
                      <a:lnTo>
                        <a:pt x="781" y="64"/>
                      </a:lnTo>
                      <a:lnTo>
                        <a:pt x="735" y="78"/>
                      </a:lnTo>
                      <a:lnTo>
                        <a:pt x="692" y="97"/>
                      </a:lnTo>
                      <a:lnTo>
                        <a:pt x="648" y="117"/>
                      </a:lnTo>
                      <a:lnTo>
                        <a:pt x="597" y="145"/>
                      </a:lnTo>
                      <a:lnTo>
                        <a:pt x="546" y="172"/>
                      </a:lnTo>
                      <a:lnTo>
                        <a:pt x="494" y="199"/>
                      </a:lnTo>
                      <a:lnTo>
                        <a:pt x="440" y="220"/>
                      </a:lnTo>
                      <a:lnTo>
                        <a:pt x="384" y="240"/>
                      </a:lnTo>
                      <a:lnTo>
                        <a:pt x="331" y="248"/>
                      </a:lnTo>
                      <a:lnTo>
                        <a:pt x="279" y="250"/>
                      </a:lnTo>
                      <a:lnTo>
                        <a:pt x="226" y="243"/>
                      </a:lnTo>
                      <a:lnTo>
                        <a:pt x="175" y="231"/>
                      </a:lnTo>
                      <a:lnTo>
                        <a:pt x="127" y="210"/>
                      </a:lnTo>
                      <a:lnTo>
                        <a:pt x="79" y="183"/>
                      </a:lnTo>
                      <a:lnTo>
                        <a:pt x="37" y="152"/>
                      </a:lnTo>
                      <a:lnTo>
                        <a:pt x="0" y="115"/>
                      </a:lnTo>
                      <a:lnTo>
                        <a:pt x="50" y="122"/>
                      </a:lnTo>
                      <a:lnTo>
                        <a:pt x="101" y="125"/>
                      </a:lnTo>
                      <a:lnTo>
                        <a:pt x="152" y="122"/>
                      </a:lnTo>
                      <a:lnTo>
                        <a:pt x="202" y="116"/>
                      </a:lnTo>
                      <a:lnTo>
                        <a:pt x="252" y="104"/>
                      </a:lnTo>
                      <a:lnTo>
                        <a:pt x="312" y="87"/>
                      </a:lnTo>
                      <a:lnTo>
                        <a:pt x="371" y="65"/>
                      </a:lnTo>
                      <a:lnTo>
                        <a:pt x="430" y="45"/>
                      </a:lnTo>
                      <a:lnTo>
                        <a:pt x="490" y="25"/>
                      </a:lnTo>
                      <a:lnTo>
                        <a:pt x="551" y="10"/>
                      </a:lnTo>
                      <a:lnTo>
                        <a:pt x="614" y="1"/>
                      </a:lnTo>
                      <a:lnTo>
                        <a:pt x="666" y="0"/>
                      </a:lnTo>
                      <a:close/>
                    </a:path>
                  </a:pathLst>
                </a:custGeom>
                <a:solidFill>
                  <a:schemeClr val="accent4">
                    <a:alpha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32500" lnSpcReduction="20000"/>
                </a:bodyPr>
                <a:lstStyle>
                  <a:defPPr>
                    <a:defRPr lang="en-US"/>
                  </a:defPPr>
                  <a:lvl1pPr marL="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1pPr>
                  <a:lvl2pPr marL="82292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2pPr>
                  <a:lvl3pPr marL="1645854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3pPr>
                  <a:lvl4pPr marL="246878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4pPr>
                  <a:lvl5pPr marL="329170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5pPr>
                  <a:lvl6pPr marL="4114636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6pPr>
                  <a:lvl7pPr marL="493756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7pPr>
                  <a:lvl8pPr marL="576049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8pPr>
                  <a:lvl9pPr marL="6583417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70" name="ïṡ1ïďé"/>
                <p:cNvSpPr/>
                <p:nvPr/>
              </p:nvSpPr>
              <p:spPr bwMode="auto">
                <a:xfrm>
                  <a:off x="4971333" y="4572702"/>
                  <a:ext cx="739649" cy="219363"/>
                </a:xfrm>
                <a:custGeom>
                  <a:avLst/>
                  <a:gdLst>
                    <a:gd name="T0" fmla="*/ 471 w 789"/>
                    <a:gd name="T1" fmla="*/ 0 h 232"/>
                    <a:gd name="T2" fmla="*/ 518 w 789"/>
                    <a:gd name="T3" fmla="*/ 1 h 232"/>
                    <a:gd name="T4" fmla="*/ 565 w 789"/>
                    <a:gd name="T5" fmla="*/ 7 h 232"/>
                    <a:gd name="T6" fmla="*/ 614 w 789"/>
                    <a:gd name="T7" fmla="*/ 23 h 232"/>
                    <a:gd name="T8" fmla="*/ 661 w 789"/>
                    <a:gd name="T9" fmla="*/ 43 h 232"/>
                    <a:gd name="T10" fmla="*/ 706 w 789"/>
                    <a:gd name="T11" fmla="*/ 67 h 232"/>
                    <a:gd name="T12" fmla="*/ 750 w 789"/>
                    <a:gd name="T13" fmla="*/ 97 h 232"/>
                    <a:gd name="T14" fmla="*/ 789 w 789"/>
                    <a:gd name="T15" fmla="*/ 128 h 232"/>
                    <a:gd name="T16" fmla="*/ 737 w 789"/>
                    <a:gd name="T17" fmla="*/ 120 h 232"/>
                    <a:gd name="T18" fmla="*/ 686 w 789"/>
                    <a:gd name="T19" fmla="*/ 120 h 232"/>
                    <a:gd name="T20" fmla="*/ 634 w 789"/>
                    <a:gd name="T21" fmla="*/ 125 h 232"/>
                    <a:gd name="T22" fmla="*/ 583 w 789"/>
                    <a:gd name="T23" fmla="*/ 135 h 232"/>
                    <a:gd name="T24" fmla="*/ 533 w 789"/>
                    <a:gd name="T25" fmla="*/ 150 h 232"/>
                    <a:gd name="T26" fmla="*/ 484 w 789"/>
                    <a:gd name="T27" fmla="*/ 167 h 232"/>
                    <a:gd name="T28" fmla="*/ 434 w 789"/>
                    <a:gd name="T29" fmla="*/ 183 h 232"/>
                    <a:gd name="T30" fmla="*/ 385 w 789"/>
                    <a:gd name="T31" fmla="*/ 200 h 232"/>
                    <a:gd name="T32" fmla="*/ 335 w 789"/>
                    <a:gd name="T33" fmla="*/ 215 h 232"/>
                    <a:gd name="T34" fmla="*/ 289 w 789"/>
                    <a:gd name="T35" fmla="*/ 224 h 232"/>
                    <a:gd name="T36" fmla="*/ 246 w 789"/>
                    <a:gd name="T37" fmla="*/ 230 h 232"/>
                    <a:gd name="T38" fmla="*/ 203 w 789"/>
                    <a:gd name="T39" fmla="*/ 232 h 232"/>
                    <a:gd name="T40" fmla="*/ 165 w 789"/>
                    <a:gd name="T41" fmla="*/ 230 h 232"/>
                    <a:gd name="T42" fmla="*/ 129 w 789"/>
                    <a:gd name="T43" fmla="*/ 227 h 232"/>
                    <a:gd name="T44" fmla="*/ 97 w 789"/>
                    <a:gd name="T45" fmla="*/ 220 h 232"/>
                    <a:gd name="T46" fmla="*/ 69 w 789"/>
                    <a:gd name="T47" fmla="*/ 214 h 232"/>
                    <a:gd name="T48" fmla="*/ 45 w 789"/>
                    <a:gd name="T49" fmla="*/ 207 h 232"/>
                    <a:gd name="T50" fmla="*/ 26 w 789"/>
                    <a:gd name="T51" fmla="*/ 201 h 232"/>
                    <a:gd name="T52" fmla="*/ 12 w 789"/>
                    <a:gd name="T53" fmla="*/ 195 h 232"/>
                    <a:gd name="T54" fmla="*/ 3 w 789"/>
                    <a:gd name="T55" fmla="*/ 191 h 232"/>
                    <a:gd name="T56" fmla="*/ 0 w 789"/>
                    <a:gd name="T57" fmla="*/ 190 h 232"/>
                    <a:gd name="T58" fmla="*/ 53 w 789"/>
                    <a:gd name="T59" fmla="*/ 185 h 232"/>
                    <a:gd name="T60" fmla="*/ 81 w 789"/>
                    <a:gd name="T61" fmla="*/ 178 h 232"/>
                    <a:gd name="T62" fmla="*/ 106 w 789"/>
                    <a:gd name="T63" fmla="*/ 167 h 232"/>
                    <a:gd name="T64" fmla="*/ 131 w 789"/>
                    <a:gd name="T65" fmla="*/ 153 h 232"/>
                    <a:gd name="T66" fmla="*/ 169 w 789"/>
                    <a:gd name="T67" fmla="*/ 127 h 232"/>
                    <a:gd name="T68" fmla="*/ 207 w 789"/>
                    <a:gd name="T69" fmla="*/ 100 h 232"/>
                    <a:gd name="T70" fmla="*/ 244 w 789"/>
                    <a:gd name="T71" fmla="*/ 75 h 232"/>
                    <a:gd name="T72" fmla="*/ 285 w 789"/>
                    <a:gd name="T73" fmla="*/ 52 h 232"/>
                    <a:gd name="T74" fmla="*/ 330 w 789"/>
                    <a:gd name="T75" fmla="*/ 32 h 232"/>
                    <a:gd name="T76" fmla="*/ 376 w 789"/>
                    <a:gd name="T77" fmla="*/ 15 h 232"/>
                    <a:gd name="T78" fmla="*/ 423 w 789"/>
                    <a:gd name="T79" fmla="*/ 5 h 232"/>
                    <a:gd name="T80" fmla="*/ 471 w 789"/>
                    <a:gd name="T81" fmla="*/ 0 h 2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789" h="232">
                      <a:moveTo>
                        <a:pt x="471" y="0"/>
                      </a:moveTo>
                      <a:lnTo>
                        <a:pt x="518" y="1"/>
                      </a:lnTo>
                      <a:lnTo>
                        <a:pt x="565" y="7"/>
                      </a:lnTo>
                      <a:lnTo>
                        <a:pt x="614" y="23"/>
                      </a:lnTo>
                      <a:lnTo>
                        <a:pt x="661" y="43"/>
                      </a:lnTo>
                      <a:lnTo>
                        <a:pt x="706" y="67"/>
                      </a:lnTo>
                      <a:lnTo>
                        <a:pt x="750" y="97"/>
                      </a:lnTo>
                      <a:lnTo>
                        <a:pt x="789" y="128"/>
                      </a:lnTo>
                      <a:lnTo>
                        <a:pt x="737" y="120"/>
                      </a:lnTo>
                      <a:lnTo>
                        <a:pt x="686" y="120"/>
                      </a:lnTo>
                      <a:lnTo>
                        <a:pt x="634" y="125"/>
                      </a:lnTo>
                      <a:lnTo>
                        <a:pt x="583" y="135"/>
                      </a:lnTo>
                      <a:lnTo>
                        <a:pt x="533" y="150"/>
                      </a:lnTo>
                      <a:lnTo>
                        <a:pt x="484" y="167"/>
                      </a:lnTo>
                      <a:lnTo>
                        <a:pt x="434" y="183"/>
                      </a:lnTo>
                      <a:lnTo>
                        <a:pt x="385" y="200"/>
                      </a:lnTo>
                      <a:lnTo>
                        <a:pt x="335" y="215"/>
                      </a:lnTo>
                      <a:lnTo>
                        <a:pt x="289" y="224"/>
                      </a:lnTo>
                      <a:lnTo>
                        <a:pt x="246" y="230"/>
                      </a:lnTo>
                      <a:lnTo>
                        <a:pt x="203" y="232"/>
                      </a:lnTo>
                      <a:lnTo>
                        <a:pt x="165" y="230"/>
                      </a:lnTo>
                      <a:lnTo>
                        <a:pt x="129" y="227"/>
                      </a:lnTo>
                      <a:lnTo>
                        <a:pt x="97" y="220"/>
                      </a:lnTo>
                      <a:lnTo>
                        <a:pt x="69" y="214"/>
                      </a:lnTo>
                      <a:lnTo>
                        <a:pt x="45" y="207"/>
                      </a:lnTo>
                      <a:lnTo>
                        <a:pt x="26" y="201"/>
                      </a:lnTo>
                      <a:lnTo>
                        <a:pt x="12" y="195"/>
                      </a:lnTo>
                      <a:lnTo>
                        <a:pt x="3" y="191"/>
                      </a:lnTo>
                      <a:lnTo>
                        <a:pt x="0" y="190"/>
                      </a:lnTo>
                      <a:lnTo>
                        <a:pt x="53" y="185"/>
                      </a:lnTo>
                      <a:lnTo>
                        <a:pt x="81" y="178"/>
                      </a:lnTo>
                      <a:lnTo>
                        <a:pt x="106" y="167"/>
                      </a:lnTo>
                      <a:lnTo>
                        <a:pt x="131" y="153"/>
                      </a:lnTo>
                      <a:lnTo>
                        <a:pt x="169" y="127"/>
                      </a:lnTo>
                      <a:lnTo>
                        <a:pt x="207" y="100"/>
                      </a:lnTo>
                      <a:lnTo>
                        <a:pt x="244" y="75"/>
                      </a:lnTo>
                      <a:lnTo>
                        <a:pt x="285" y="52"/>
                      </a:lnTo>
                      <a:lnTo>
                        <a:pt x="330" y="32"/>
                      </a:lnTo>
                      <a:lnTo>
                        <a:pt x="376" y="15"/>
                      </a:lnTo>
                      <a:lnTo>
                        <a:pt x="423" y="5"/>
                      </a:lnTo>
                      <a:lnTo>
                        <a:pt x="471" y="0"/>
                      </a:lnTo>
                      <a:close/>
                    </a:path>
                  </a:pathLst>
                </a:custGeom>
                <a:solidFill>
                  <a:schemeClr val="accent4">
                    <a:alpha val="5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1pPr>
                  <a:lvl2pPr marL="82292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2pPr>
                  <a:lvl3pPr marL="1645854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3pPr>
                  <a:lvl4pPr marL="246878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4pPr>
                  <a:lvl5pPr marL="329170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5pPr>
                  <a:lvl6pPr marL="4114636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6pPr>
                  <a:lvl7pPr marL="493756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7pPr>
                  <a:lvl8pPr marL="576049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8pPr>
                  <a:lvl9pPr marL="6583417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</p:grpSp>
          <p:grpSp>
            <p:nvGrpSpPr>
              <p:cNvPr id="25" name="íšliḋé"/>
              <p:cNvGrpSpPr/>
              <p:nvPr/>
            </p:nvGrpSpPr>
            <p:grpSpPr>
              <a:xfrm>
                <a:off x="5876910" y="4984563"/>
                <a:ext cx="452789" cy="219363"/>
                <a:chOff x="5876910" y="4254908"/>
                <a:chExt cx="452789" cy="219363"/>
              </a:xfrm>
            </p:grpSpPr>
            <p:sp>
              <p:nvSpPr>
                <p:cNvPr id="67" name="iṧlíḑè"/>
                <p:cNvSpPr/>
                <p:nvPr/>
              </p:nvSpPr>
              <p:spPr bwMode="auto">
                <a:xfrm>
                  <a:off x="5899409" y="4305530"/>
                  <a:ext cx="430290" cy="168741"/>
                </a:xfrm>
                <a:custGeom>
                  <a:avLst/>
                  <a:gdLst>
                    <a:gd name="T0" fmla="*/ 0 w 461"/>
                    <a:gd name="T1" fmla="*/ 0 h 180"/>
                    <a:gd name="T2" fmla="*/ 41 w 461"/>
                    <a:gd name="T3" fmla="*/ 24 h 180"/>
                    <a:gd name="T4" fmla="*/ 85 w 461"/>
                    <a:gd name="T5" fmla="*/ 43 h 180"/>
                    <a:gd name="T6" fmla="*/ 131 w 461"/>
                    <a:gd name="T7" fmla="*/ 55 h 180"/>
                    <a:gd name="T8" fmla="*/ 174 w 461"/>
                    <a:gd name="T9" fmla="*/ 60 h 180"/>
                    <a:gd name="T10" fmla="*/ 216 w 461"/>
                    <a:gd name="T11" fmla="*/ 65 h 180"/>
                    <a:gd name="T12" fmla="*/ 258 w 461"/>
                    <a:gd name="T13" fmla="*/ 70 h 180"/>
                    <a:gd name="T14" fmla="*/ 300 w 461"/>
                    <a:gd name="T15" fmla="*/ 76 h 180"/>
                    <a:gd name="T16" fmla="*/ 341 w 461"/>
                    <a:gd name="T17" fmla="*/ 89 h 180"/>
                    <a:gd name="T18" fmla="*/ 374 w 461"/>
                    <a:gd name="T19" fmla="*/ 104 h 180"/>
                    <a:gd name="T20" fmla="*/ 406 w 461"/>
                    <a:gd name="T21" fmla="*/ 127 h 180"/>
                    <a:gd name="T22" fmla="*/ 436 w 461"/>
                    <a:gd name="T23" fmla="*/ 153 h 180"/>
                    <a:gd name="T24" fmla="*/ 461 w 461"/>
                    <a:gd name="T25" fmla="*/ 180 h 180"/>
                    <a:gd name="T26" fmla="*/ 437 w 461"/>
                    <a:gd name="T27" fmla="*/ 168 h 180"/>
                    <a:gd name="T28" fmla="*/ 411 w 461"/>
                    <a:gd name="T29" fmla="*/ 162 h 180"/>
                    <a:gd name="T30" fmla="*/ 385 w 461"/>
                    <a:gd name="T31" fmla="*/ 158 h 180"/>
                    <a:gd name="T32" fmla="*/ 358 w 461"/>
                    <a:gd name="T33" fmla="*/ 157 h 180"/>
                    <a:gd name="T34" fmla="*/ 331 w 461"/>
                    <a:gd name="T35" fmla="*/ 157 h 180"/>
                    <a:gd name="T36" fmla="*/ 276 w 461"/>
                    <a:gd name="T37" fmla="*/ 159 h 180"/>
                    <a:gd name="T38" fmla="*/ 221 w 461"/>
                    <a:gd name="T39" fmla="*/ 161 h 180"/>
                    <a:gd name="T40" fmla="*/ 166 w 461"/>
                    <a:gd name="T41" fmla="*/ 155 h 180"/>
                    <a:gd name="T42" fmla="*/ 133 w 461"/>
                    <a:gd name="T43" fmla="*/ 147 h 180"/>
                    <a:gd name="T44" fmla="*/ 102 w 461"/>
                    <a:gd name="T45" fmla="*/ 131 h 180"/>
                    <a:gd name="T46" fmla="*/ 74 w 461"/>
                    <a:gd name="T47" fmla="*/ 112 h 180"/>
                    <a:gd name="T48" fmla="*/ 50 w 461"/>
                    <a:gd name="T49" fmla="*/ 88 h 180"/>
                    <a:gd name="T50" fmla="*/ 29 w 461"/>
                    <a:gd name="T51" fmla="*/ 61 h 180"/>
                    <a:gd name="T52" fmla="*/ 12 w 461"/>
                    <a:gd name="T53" fmla="*/ 32 h 180"/>
                    <a:gd name="T54" fmla="*/ 0 w 461"/>
                    <a:gd name="T55" fmla="*/ 0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461" h="180">
                      <a:moveTo>
                        <a:pt x="0" y="0"/>
                      </a:moveTo>
                      <a:lnTo>
                        <a:pt x="41" y="24"/>
                      </a:lnTo>
                      <a:lnTo>
                        <a:pt x="85" y="43"/>
                      </a:lnTo>
                      <a:lnTo>
                        <a:pt x="131" y="55"/>
                      </a:lnTo>
                      <a:lnTo>
                        <a:pt x="174" y="60"/>
                      </a:lnTo>
                      <a:lnTo>
                        <a:pt x="216" y="65"/>
                      </a:lnTo>
                      <a:lnTo>
                        <a:pt x="258" y="70"/>
                      </a:lnTo>
                      <a:lnTo>
                        <a:pt x="300" y="76"/>
                      </a:lnTo>
                      <a:lnTo>
                        <a:pt x="341" y="89"/>
                      </a:lnTo>
                      <a:lnTo>
                        <a:pt x="374" y="104"/>
                      </a:lnTo>
                      <a:lnTo>
                        <a:pt x="406" y="127"/>
                      </a:lnTo>
                      <a:lnTo>
                        <a:pt x="436" y="153"/>
                      </a:lnTo>
                      <a:lnTo>
                        <a:pt x="461" y="180"/>
                      </a:lnTo>
                      <a:lnTo>
                        <a:pt x="437" y="168"/>
                      </a:lnTo>
                      <a:lnTo>
                        <a:pt x="411" y="162"/>
                      </a:lnTo>
                      <a:lnTo>
                        <a:pt x="385" y="158"/>
                      </a:lnTo>
                      <a:lnTo>
                        <a:pt x="358" y="157"/>
                      </a:lnTo>
                      <a:lnTo>
                        <a:pt x="331" y="157"/>
                      </a:lnTo>
                      <a:lnTo>
                        <a:pt x="276" y="159"/>
                      </a:lnTo>
                      <a:lnTo>
                        <a:pt x="221" y="161"/>
                      </a:lnTo>
                      <a:lnTo>
                        <a:pt x="166" y="155"/>
                      </a:lnTo>
                      <a:lnTo>
                        <a:pt x="133" y="147"/>
                      </a:lnTo>
                      <a:lnTo>
                        <a:pt x="102" y="131"/>
                      </a:lnTo>
                      <a:lnTo>
                        <a:pt x="74" y="112"/>
                      </a:lnTo>
                      <a:lnTo>
                        <a:pt x="50" y="88"/>
                      </a:lnTo>
                      <a:lnTo>
                        <a:pt x="29" y="61"/>
                      </a:lnTo>
                      <a:lnTo>
                        <a:pt x="12" y="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6">
                    <a:alpha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1pPr>
                  <a:lvl2pPr marL="82292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2pPr>
                  <a:lvl3pPr marL="1645854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3pPr>
                  <a:lvl4pPr marL="246878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4pPr>
                  <a:lvl5pPr marL="329170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5pPr>
                  <a:lvl6pPr marL="4114636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6pPr>
                  <a:lvl7pPr marL="493756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7pPr>
                  <a:lvl8pPr marL="576049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8pPr>
                  <a:lvl9pPr marL="6583417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68" name="íśļîḋê"/>
                <p:cNvSpPr/>
                <p:nvPr/>
              </p:nvSpPr>
              <p:spPr bwMode="auto">
                <a:xfrm>
                  <a:off x="5876910" y="4254908"/>
                  <a:ext cx="393729" cy="149056"/>
                </a:xfrm>
                <a:custGeom>
                  <a:avLst/>
                  <a:gdLst>
                    <a:gd name="T0" fmla="*/ 179 w 418"/>
                    <a:gd name="T1" fmla="*/ 0 h 161"/>
                    <a:gd name="T2" fmla="*/ 212 w 418"/>
                    <a:gd name="T3" fmla="*/ 2 h 161"/>
                    <a:gd name="T4" fmla="*/ 244 w 418"/>
                    <a:gd name="T5" fmla="*/ 5 h 161"/>
                    <a:gd name="T6" fmla="*/ 274 w 418"/>
                    <a:gd name="T7" fmla="*/ 14 h 161"/>
                    <a:gd name="T8" fmla="*/ 303 w 418"/>
                    <a:gd name="T9" fmla="*/ 26 h 161"/>
                    <a:gd name="T10" fmla="*/ 330 w 418"/>
                    <a:gd name="T11" fmla="*/ 42 h 161"/>
                    <a:gd name="T12" fmla="*/ 354 w 418"/>
                    <a:gd name="T13" fmla="*/ 64 h 161"/>
                    <a:gd name="T14" fmla="*/ 380 w 418"/>
                    <a:gd name="T15" fmla="*/ 95 h 161"/>
                    <a:gd name="T16" fmla="*/ 402 w 418"/>
                    <a:gd name="T17" fmla="*/ 127 h 161"/>
                    <a:gd name="T18" fmla="*/ 418 w 418"/>
                    <a:gd name="T19" fmla="*/ 161 h 161"/>
                    <a:gd name="T20" fmla="*/ 390 w 418"/>
                    <a:gd name="T21" fmla="*/ 142 h 161"/>
                    <a:gd name="T22" fmla="*/ 361 w 418"/>
                    <a:gd name="T23" fmla="*/ 129 h 161"/>
                    <a:gd name="T24" fmla="*/ 330 w 418"/>
                    <a:gd name="T25" fmla="*/ 119 h 161"/>
                    <a:gd name="T26" fmla="*/ 297 w 418"/>
                    <a:gd name="T27" fmla="*/ 113 h 161"/>
                    <a:gd name="T28" fmla="*/ 265 w 418"/>
                    <a:gd name="T29" fmla="*/ 109 h 161"/>
                    <a:gd name="T30" fmla="*/ 231 w 418"/>
                    <a:gd name="T31" fmla="*/ 105 h 161"/>
                    <a:gd name="T32" fmla="*/ 198 w 418"/>
                    <a:gd name="T33" fmla="*/ 101 h 161"/>
                    <a:gd name="T34" fmla="*/ 165 w 418"/>
                    <a:gd name="T35" fmla="*/ 96 h 161"/>
                    <a:gd name="T36" fmla="*/ 132 w 418"/>
                    <a:gd name="T37" fmla="*/ 87 h 161"/>
                    <a:gd name="T38" fmla="*/ 101 w 418"/>
                    <a:gd name="T39" fmla="*/ 76 h 161"/>
                    <a:gd name="T40" fmla="*/ 75 w 418"/>
                    <a:gd name="T41" fmla="*/ 63 h 161"/>
                    <a:gd name="T42" fmla="*/ 52 w 418"/>
                    <a:gd name="T43" fmla="*/ 49 h 161"/>
                    <a:gd name="T44" fmla="*/ 34 w 418"/>
                    <a:gd name="T45" fmla="*/ 35 h 161"/>
                    <a:gd name="T46" fmla="*/ 19 w 418"/>
                    <a:gd name="T47" fmla="*/ 22 h 161"/>
                    <a:gd name="T48" fmla="*/ 9 w 418"/>
                    <a:gd name="T49" fmla="*/ 12 h 161"/>
                    <a:gd name="T50" fmla="*/ 2 w 418"/>
                    <a:gd name="T51" fmla="*/ 5 h 161"/>
                    <a:gd name="T52" fmla="*/ 0 w 418"/>
                    <a:gd name="T53" fmla="*/ 3 h 161"/>
                    <a:gd name="T54" fmla="*/ 28 w 418"/>
                    <a:gd name="T55" fmla="*/ 13 h 161"/>
                    <a:gd name="T56" fmla="*/ 52 w 418"/>
                    <a:gd name="T57" fmla="*/ 16 h 161"/>
                    <a:gd name="T58" fmla="*/ 77 w 418"/>
                    <a:gd name="T59" fmla="*/ 14 h 161"/>
                    <a:gd name="T60" fmla="*/ 128 w 418"/>
                    <a:gd name="T61" fmla="*/ 7 h 161"/>
                    <a:gd name="T62" fmla="*/ 153 w 418"/>
                    <a:gd name="T63" fmla="*/ 3 h 161"/>
                    <a:gd name="T64" fmla="*/ 179 w 418"/>
                    <a:gd name="T65" fmla="*/ 0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418" h="161">
                      <a:moveTo>
                        <a:pt x="179" y="0"/>
                      </a:moveTo>
                      <a:lnTo>
                        <a:pt x="212" y="2"/>
                      </a:lnTo>
                      <a:lnTo>
                        <a:pt x="244" y="5"/>
                      </a:lnTo>
                      <a:lnTo>
                        <a:pt x="274" y="14"/>
                      </a:lnTo>
                      <a:lnTo>
                        <a:pt x="303" y="26"/>
                      </a:lnTo>
                      <a:lnTo>
                        <a:pt x="330" y="42"/>
                      </a:lnTo>
                      <a:lnTo>
                        <a:pt x="354" y="64"/>
                      </a:lnTo>
                      <a:lnTo>
                        <a:pt x="380" y="95"/>
                      </a:lnTo>
                      <a:lnTo>
                        <a:pt x="402" y="127"/>
                      </a:lnTo>
                      <a:lnTo>
                        <a:pt x="418" y="161"/>
                      </a:lnTo>
                      <a:lnTo>
                        <a:pt x="390" y="142"/>
                      </a:lnTo>
                      <a:lnTo>
                        <a:pt x="361" y="129"/>
                      </a:lnTo>
                      <a:lnTo>
                        <a:pt x="330" y="119"/>
                      </a:lnTo>
                      <a:lnTo>
                        <a:pt x="297" y="113"/>
                      </a:lnTo>
                      <a:lnTo>
                        <a:pt x="265" y="109"/>
                      </a:lnTo>
                      <a:lnTo>
                        <a:pt x="231" y="105"/>
                      </a:lnTo>
                      <a:lnTo>
                        <a:pt x="198" y="101"/>
                      </a:lnTo>
                      <a:lnTo>
                        <a:pt x="165" y="96"/>
                      </a:lnTo>
                      <a:lnTo>
                        <a:pt x="132" y="87"/>
                      </a:lnTo>
                      <a:lnTo>
                        <a:pt x="101" y="76"/>
                      </a:lnTo>
                      <a:lnTo>
                        <a:pt x="75" y="63"/>
                      </a:lnTo>
                      <a:lnTo>
                        <a:pt x="52" y="49"/>
                      </a:lnTo>
                      <a:lnTo>
                        <a:pt x="34" y="35"/>
                      </a:lnTo>
                      <a:lnTo>
                        <a:pt x="19" y="22"/>
                      </a:lnTo>
                      <a:lnTo>
                        <a:pt x="9" y="12"/>
                      </a:lnTo>
                      <a:lnTo>
                        <a:pt x="2" y="5"/>
                      </a:lnTo>
                      <a:lnTo>
                        <a:pt x="0" y="3"/>
                      </a:lnTo>
                      <a:lnTo>
                        <a:pt x="28" y="13"/>
                      </a:lnTo>
                      <a:lnTo>
                        <a:pt x="52" y="16"/>
                      </a:lnTo>
                      <a:lnTo>
                        <a:pt x="77" y="14"/>
                      </a:lnTo>
                      <a:lnTo>
                        <a:pt x="128" y="7"/>
                      </a:lnTo>
                      <a:lnTo>
                        <a:pt x="153" y="3"/>
                      </a:lnTo>
                      <a:lnTo>
                        <a:pt x="179" y="0"/>
                      </a:lnTo>
                      <a:close/>
                    </a:path>
                  </a:pathLst>
                </a:custGeom>
                <a:solidFill>
                  <a:schemeClr val="accent6">
                    <a:alpha val="5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1pPr>
                  <a:lvl2pPr marL="82292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2pPr>
                  <a:lvl3pPr marL="1645854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3pPr>
                  <a:lvl4pPr marL="246878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4pPr>
                  <a:lvl5pPr marL="329170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5pPr>
                  <a:lvl6pPr marL="4114636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6pPr>
                  <a:lvl7pPr marL="493756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7pPr>
                  <a:lvl8pPr marL="576049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8pPr>
                  <a:lvl9pPr marL="6583417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</p:grpSp>
          <p:grpSp>
            <p:nvGrpSpPr>
              <p:cNvPr id="26" name="î$1iḍè"/>
              <p:cNvGrpSpPr/>
              <p:nvPr/>
            </p:nvGrpSpPr>
            <p:grpSpPr>
              <a:xfrm>
                <a:off x="6141272" y="3651508"/>
                <a:ext cx="449976" cy="219364"/>
                <a:chOff x="6141272" y="2921853"/>
                <a:chExt cx="449976" cy="219364"/>
              </a:xfrm>
            </p:grpSpPr>
            <p:sp>
              <p:nvSpPr>
                <p:cNvPr id="65" name="ïšľïḋé"/>
                <p:cNvSpPr/>
                <p:nvPr/>
              </p:nvSpPr>
              <p:spPr bwMode="auto">
                <a:xfrm>
                  <a:off x="6158146" y="2921853"/>
                  <a:ext cx="433102" cy="168741"/>
                </a:xfrm>
                <a:custGeom>
                  <a:avLst/>
                  <a:gdLst>
                    <a:gd name="T0" fmla="*/ 462 w 462"/>
                    <a:gd name="T1" fmla="*/ 0 h 181"/>
                    <a:gd name="T2" fmla="*/ 437 w 462"/>
                    <a:gd name="T3" fmla="*/ 27 h 181"/>
                    <a:gd name="T4" fmla="*/ 407 w 462"/>
                    <a:gd name="T5" fmla="*/ 53 h 181"/>
                    <a:gd name="T6" fmla="*/ 375 w 462"/>
                    <a:gd name="T7" fmla="*/ 75 h 181"/>
                    <a:gd name="T8" fmla="*/ 342 w 462"/>
                    <a:gd name="T9" fmla="*/ 91 h 181"/>
                    <a:gd name="T10" fmla="*/ 301 w 462"/>
                    <a:gd name="T11" fmla="*/ 104 h 181"/>
                    <a:gd name="T12" fmla="*/ 259 w 462"/>
                    <a:gd name="T13" fmla="*/ 110 h 181"/>
                    <a:gd name="T14" fmla="*/ 217 w 462"/>
                    <a:gd name="T15" fmla="*/ 115 h 181"/>
                    <a:gd name="T16" fmla="*/ 174 w 462"/>
                    <a:gd name="T17" fmla="*/ 120 h 181"/>
                    <a:gd name="T18" fmla="*/ 132 w 462"/>
                    <a:gd name="T19" fmla="*/ 125 h 181"/>
                    <a:gd name="T20" fmla="*/ 86 w 462"/>
                    <a:gd name="T21" fmla="*/ 137 h 181"/>
                    <a:gd name="T22" fmla="*/ 41 w 462"/>
                    <a:gd name="T23" fmla="*/ 156 h 181"/>
                    <a:gd name="T24" fmla="*/ 0 w 462"/>
                    <a:gd name="T25" fmla="*/ 181 h 181"/>
                    <a:gd name="T26" fmla="*/ 13 w 462"/>
                    <a:gd name="T27" fmla="*/ 149 h 181"/>
                    <a:gd name="T28" fmla="*/ 30 w 462"/>
                    <a:gd name="T29" fmla="*/ 119 h 181"/>
                    <a:gd name="T30" fmla="*/ 50 w 462"/>
                    <a:gd name="T31" fmla="*/ 92 h 181"/>
                    <a:gd name="T32" fmla="*/ 75 w 462"/>
                    <a:gd name="T33" fmla="*/ 68 h 181"/>
                    <a:gd name="T34" fmla="*/ 103 w 462"/>
                    <a:gd name="T35" fmla="*/ 49 h 181"/>
                    <a:gd name="T36" fmla="*/ 133 w 462"/>
                    <a:gd name="T37" fmla="*/ 33 h 181"/>
                    <a:gd name="T38" fmla="*/ 167 w 462"/>
                    <a:gd name="T39" fmla="*/ 24 h 181"/>
                    <a:gd name="T40" fmla="*/ 208 w 462"/>
                    <a:gd name="T41" fmla="*/ 21 h 181"/>
                    <a:gd name="T42" fmla="*/ 249 w 462"/>
                    <a:gd name="T43" fmla="*/ 19 h 181"/>
                    <a:gd name="T44" fmla="*/ 291 w 462"/>
                    <a:gd name="T45" fmla="*/ 21 h 181"/>
                    <a:gd name="T46" fmla="*/ 332 w 462"/>
                    <a:gd name="T47" fmla="*/ 23 h 181"/>
                    <a:gd name="T48" fmla="*/ 359 w 462"/>
                    <a:gd name="T49" fmla="*/ 24 h 181"/>
                    <a:gd name="T50" fmla="*/ 385 w 462"/>
                    <a:gd name="T51" fmla="*/ 23 h 181"/>
                    <a:gd name="T52" fmla="*/ 412 w 462"/>
                    <a:gd name="T53" fmla="*/ 19 h 181"/>
                    <a:gd name="T54" fmla="*/ 438 w 462"/>
                    <a:gd name="T55" fmla="*/ 12 h 181"/>
                    <a:gd name="T56" fmla="*/ 462 w 462"/>
                    <a:gd name="T57" fmla="*/ 0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62" h="181">
                      <a:moveTo>
                        <a:pt x="462" y="0"/>
                      </a:moveTo>
                      <a:lnTo>
                        <a:pt x="437" y="27"/>
                      </a:lnTo>
                      <a:lnTo>
                        <a:pt x="407" y="53"/>
                      </a:lnTo>
                      <a:lnTo>
                        <a:pt x="375" y="75"/>
                      </a:lnTo>
                      <a:lnTo>
                        <a:pt x="342" y="91"/>
                      </a:lnTo>
                      <a:lnTo>
                        <a:pt x="301" y="104"/>
                      </a:lnTo>
                      <a:lnTo>
                        <a:pt x="259" y="110"/>
                      </a:lnTo>
                      <a:lnTo>
                        <a:pt x="217" y="115"/>
                      </a:lnTo>
                      <a:lnTo>
                        <a:pt x="174" y="120"/>
                      </a:lnTo>
                      <a:lnTo>
                        <a:pt x="132" y="125"/>
                      </a:lnTo>
                      <a:lnTo>
                        <a:pt x="86" y="137"/>
                      </a:lnTo>
                      <a:lnTo>
                        <a:pt x="41" y="156"/>
                      </a:lnTo>
                      <a:lnTo>
                        <a:pt x="0" y="181"/>
                      </a:lnTo>
                      <a:lnTo>
                        <a:pt x="13" y="149"/>
                      </a:lnTo>
                      <a:lnTo>
                        <a:pt x="30" y="119"/>
                      </a:lnTo>
                      <a:lnTo>
                        <a:pt x="50" y="92"/>
                      </a:lnTo>
                      <a:lnTo>
                        <a:pt x="75" y="68"/>
                      </a:lnTo>
                      <a:lnTo>
                        <a:pt x="103" y="49"/>
                      </a:lnTo>
                      <a:lnTo>
                        <a:pt x="133" y="33"/>
                      </a:lnTo>
                      <a:lnTo>
                        <a:pt x="167" y="24"/>
                      </a:lnTo>
                      <a:lnTo>
                        <a:pt x="208" y="21"/>
                      </a:lnTo>
                      <a:lnTo>
                        <a:pt x="249" y="19"/>
                      </a:lnTo>
                      <a:lnTo>
                        <a:pt x="291" y="21"/>
                      </a:lnTo>
                      <a:lnTo>
                        <a:pt x="332" y="23"/>
                      </a:lnTo>
                      <a:lnTo>
                        <a:pt x="359" y="24"/>
                      </a:lnTo>
                      <a:lnTo>
                        <a:pt x="385" y="23"/>
                      </a:lnTo>
                      <a:lnTo>
                        <a:pt x="412" y="19"/>
                      </a:lnTo>
                      <a:lnTo>
                        <a:pt x="438" y="12"/>
                      </a:lnTo>
                      <a:lnTo>
                        <a:pt x="462" y="0"/>
                      </a:lnTo>
                      <a:close/>
                    </a:path>
                  </a:pathLst>
                </a:custGeom>
                <a:solidFill>
                  <a:schemeClr val="accent2">
                    <a:alpha val="5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1pPr>
                  <a:lvl2pPr marL="82292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2pPr>
                  <a:lvl3pPr marL="1645854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3pPr>
                  <a:lvl4pPr marL="246878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4pPr>
                  <a:lvl5pPr marL="329170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5pPr>
                  <a:lvl6pPr marL="4114636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6pPr>
                  <a:lvl7pPr marL="493756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7pPr>
                  <a:lvl8pPr marL="576049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8pPr>
                  <a:lvl9pPr marL="6583417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66" name="ïŝľîḍé"/>
                <p:cNvSpPr/>
                <p:nvPr/>
              </p:nvSpPr>
              <p:spPr bwMode="auto">
                <a:xfrm>
                  <a:off x="6141272" y="2989350"/>
                  <a:ext cx="390918" cy="151867"/>
                </a:xfrm>
                <a:custGeom>
                  <a:avLst/>
                  <a:gdLst>
                    <a:gd name="T0" fmla="*/ 417 w 417"/>
                    <a:gd name="T1" fmla="*/ 0 h 161"/>
                    <a:gd name="T2" fmla="*/ 400 w 417"/>
                    <a:gd name="T3" fmla="*/ 34 h 161"/>
                    <a:gd name="T4" fmla="*/ 379 w 417"/>
                    <a:gd name="T5" fmla="*/ 66 h 161"/>
                    <a:gd name="T6" fmla="*/ 353 w 417"/>
                    <a:gd name="T7" fmla="*/ 97 h 161"/>
                    <a:gd name="T8" fmla="*/ 329 w 417"/>
                    <a:gd name="T9" fmla="*/ 118 h 161"/>
                    <a:gd name="T10" fmla="*/ 302 w 417"/>
                    <a:gd name="T11" fmla="*/ 135 h 161"/>
                    <a:gd name="T12" fmla="*/ 272 w 417"/>
                    <a:gd name="T13" fmla="*/ 147 h 161"/>
                    <a:gd name="T14" fmla="*/ 243 w 417"/>
                    <a:gd name="T15" fmla="*/ 155 h 161"/>
                    <a:gd name="T16" fmla="*/ 211 w 417"/>
                    <a:gd name="T17" fmla="*/ 159 h 161"/>
                    <a:gd name="T18" fmla="*/ 178 w 417"/>
                    <a:gd name="T19" fmla="*/ 161 h 161"/>
                    <a:gd name="T20" fmla="*/ 152 w 417"/>
                    <a:gd name="T21" fmla="*/ 158 h 161"/>
                    <a:gd name="T22" fmla="*/ 127 w 417"/>
                    <a:gd name="T23" fmla="*/ 154 h 161"/>
                    <a:gd name="T24" fmla="*/ 101 w 417"/>
                    <a:gd name="T25" fmla="*/ 150 h 161"/>
                    <a:gd name="T26" fmla="*/ 75 w 417"/>
                    <a:gd name="T27" fmla="*/ 147 h 161"/>
                    <a:gd name="T28" fmla="*/ 51 w 417"/>
                    <a:gd name="T29" fmla="*/ 145 h 161"/>
                    <a:gd name="T30" fmla="*/ 27 w 417"/>
                    <a:gd name="T31" fmla="*/ 148 h 161"/>
                    <a:gd name="T32" fmla="*/ 0 w 417"/>
                    <a:gd name="T33" fmla="*/ 158 h 161"/>
                    <a:gd name="T34" fmla="*/ 1 w 417"/>
                    <a:gd name="T35" fmla="*/ 155 h 161"/>
                    <a:gd name="T36" fmla="*/ 8 w 417"/>
                    <a:gd name="T37" fmla="*/ 149 h 161"/>
                    <a:gd name="T38" fmla="*/ 18 w 417"/>
                    <a:gd name="T39" fmla="*/ 139 h 161"/>
                    <a:gd name="T40" fmla="*/ 33 w 417"/>
                    <a:gd name="T41" fmla="*/ 126 h 161"/>
                    <a:gd name="T42" fmla="*/ 51 w 417"/>
                    <a:gd name="T43" fmla="*/ 112 h 161"/>
                    <a:gd name="T44" fmla="*/ 74 w 417"/>
                    <a:gd name="T45" fmla="*/ 98 h 161"/>
                    <a:gd name="T46" fmla="*/ 100 w 417"/>
                    <a:gd name="T47" fmla="*/ 85 h 161"/>
                    <a:gd name="T48" fmla="*/ 130 w 417"/>
                    <a:gd name="T49" fmla="*/ 74 h 161"/>
                    <a:gd name="T50" fmla="*/ 165 w 417"/>
                    <a:gd name="T51" fmla="*/ 65 h 161"/>
                    <a:gd name="T52" fmla="*/ 197 w 417"/>
                    <a:gd name="T53" fmla="*/ 60 h 161"/>
                    <a:gd name="T54" fmla="*/ 230 w 417"/>
                    <a:gd name="T55" fmla="*/ 56 h 161"/>
                    <a:gd name="T56" fmla="*/ 263 w 417"/>
                    <a:gd name="T57" fmla="*/ 53 h 161"/>
                    <a:gd name="T58" fmla="*/ 297 w 417"/>
                    <a:gd name="T59" fmla="*/ 48 h 161"/>
                    <a:gd name="T60" fmla="*/ 329 w 417"/>
                    <a:gd name="T61" fmla="*/ 42 h 161"/>
                    <a:gd name="T62" fmla="*/ 359 w 417"/>
                    <a:gd name="T63" fmla="*/ 32 h 161"/>
                    <a:gd name="T64" fmla="*/ 390 w 417"/>
                    <a:gd name="T65" fmla="*/ 19 h 161"/>
                    <a:gd name="T66" fmla="*/ 417 w 417"/>
                    <a:gd name="T67" fmla="*/ 0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417" h="161">
                      <a:moveTo>
                        <a:pt x="417" y="0"/>
                      </a:moveTo>
                      <a:lnTo>
                        <a:pt x="400" y="34"/>
                      </a:lnTo>
                      <a:lnTo>
                        <a:pt x="379" y="66"/>
                      </a:lnTo>
                      <a:lnTo>
                        <a:pt x="353" y="97"/>
                      </a:lnTo>
                      <a:lnTo>
                        <a:pt x="329" y="118"/>
                      </a:lnTo>
                      <a:lnTo>
                        <a:pt x="302" y="135"/>
                      </a:lnTo>
                      <a:lnTo>
                        <a:pt x="272" y="147"/>
                      </a:lnTo>
                      <a:lnTo>
                        <a:pt x="243" y="155"/>
                      </a:lnTo>
                      <a:lnTo>
                        <a:pt x="211" y="159"/>
                      </a:lnTo>
                      <a:lnTo>
                        <a:pt x="178" y="161"/>
                      </a:lnTo>
                      <a:lnTo>
                        <a:pt x="152" y="158"/>
                      </a:lnTo>
                      <a:lnTo>
                        <a:pt x="127" y="154"/>
                      </a:lnTo>
                      <a:lnTo>
                        <a:pt x="101" y="150"/>
                      </a:lnTo>
                      <a:lnTo>
                        <a:pt x="75" y="147"/>
                      </a:lnTo>
                      <a:lnTo>
                        <a:pt x="51" y="145"/>
                      </a:lnTo>
                      <a:lnTo>
                        <a:pt x="27" y="148"/>
                      </a:lnTo>
                      <a:lnTo>
                        <a:pt x="0" y="158"/>
                      </a:lnTo>
                      <a:lnTo>
                        <a:pt x="1" y="155"/>
                      </a:lnTo>
                      <a:lnTo>
                        <a:pt x="8" y="149"/>
                      </a:lnTo>
                      <a:lnTo>
                        <a:pt x="18" y="139"/>
                      </a:lnTo>
                      <a:lnTo>
                        <a:pt x="33" y="126"/>
                      </a:lnTo>
                      <a:lnTo>
                        <a:pt x="51" y="112"/>
                      </a:lnTo>
                      <a:lnTo>
                        <a:pt x="74" y="98"/>
                      </a:lnTo>
                      <a:lnTo>
                        <a:pt x="100" y="85"/>
                      </a:lnTo>
                      <a:lnTo>
                        <a:pt x="130" y="74"/>
                      </a:lnTo>
                      <a:lnTo>
                        <a:pt x="165" y="65"/>
                      </a:lnTo>
                      <a:lnTo>
                        <a:pt x="197" y="60"/>
                      </a:lnTo>
                      <a:lnTo>
                        <a:pt x="230" y="56"/>
                      </a:lnTo>
                      <a:lnTo>
                        <a:pt x="263" y="53"/>
                      </a:lnTo>
                      <a:lnTo>
                        <a:pt x="297" y="48"/>
                      </a:lnTo>
                      <a:lnTo>
                        <a:pt x="329" y="42"/>
                      </a:lnTo>
                      <a:lnTo>
                        <a:pt x="359" y="32"/>
                      </a:lnTo>
                      <a:lnTo>
                        <a:pt x="390" y="19"/>
                      </a:lnTo>
                      <a:lnTo>
                        <a:pt x="417" y="0"/>
                      </a:lnTo>
                      <a:close/>
                    </a:path>
                  </a:pathLst>
                </a:custGeom>
                <a:solidFill>
                  <a:schemeClr val="accent2">
                    <a:alpha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1pPr>
                  <a:lvl2pPr marL="82292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2pPr>
                  <a:lvl3pPr marL="1645854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3pPr>
                  <a:lvl4pPr marL="246878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4pPr>
                  <a:lvl5pPr marL="329170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5pPr>
                  <a:lvl6pPr marL="4114636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6pPr>
                  <a:lvl7pPr marL="493756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7pPr>
                  <a:lvl8pPr marL="576049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8pPr>
                  <a:lvl9pPr marL="6583417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</p:grpSp>
          <p:grpSp>
            <p:nvGrpSpPr>
              <p:cNvPr id="27" name="íṧľïḋè"/>
              <p:cNvGrpSpPr/>
              <p:nvPr/>
            </p:nvGrpSpPr>
            <p:grpSpPr>
              <a:xfrm>
                <a:off x="5629424" y="4520524"/>
                <a:ext cx="452789" cy="219364"/>
                <a:chOff x="5629424" y="3790869"/>
                <a:chExt cx="452789" cy="219364"/>
              </a:xfrm>
            </p:grpSpPr>
            <p:sp>
              <p:nvSpPr>
                <p:cNvPr id="63" name="í$liḓe"/>
                <p:cNvSpPr/>
                <p:nvPr/>
              </p:nvSpPr>
              <p:spPr bwMode="auto">
                <a:xfrm>
                  <a:off x="5649111" y="3790869"/>
                  <a:ext cx="433102" cy="168741"/>
                </a:xfrm>
                <a:custGeom>
                  <a:avLst/>
                  <a:gdLst>
                    <a:gd name="T0" fmla="*/ 461 w 461"/>
                    <a:gd name="T1" fmla="*/ 0 h 181"/>
                    <a:gd name="T2" fmla="*/ 436 w 461"/>
                    <a:gd name="T3" fmla="*/ 28 h 181"/>
                    <a:gd name="T4" fmla="*/ 406 w 461"/>
                    <a:gd name="T5" fmla="*/ 53 h 181"/>
                    <a:gd name="T6" fmla="*/ 374 w 461"/>
                    <a:gd name="T7" fmla="*/ 75 h 181"/>
                    <a:gd name="T8" fmla="*/ 341 w 461"/>
                    <a:gd name="T9" fmla="*/ 92 h 181"/>
                    <a:gd name="T10" fmla="*/ 300 w 461"/>
                    <a:gd name="T11" fmla="*/ 103 h 181"/>
                    <a:gd name="T12" fmla="*/ 258 w 461"/>
                    <a:gd name="T13" fmla="*/ 111 h 181"/>
                    <a:gd name="T14" fmla="*/ 216 w 461"/>
                    <a:gd name="T15" fmla="*/ 116 h 181"/>
                    <a:gd name="T16" fmla="*/ 174 w 461"/>
                    <a:gd name="T17" fmla="*/ 120 h 181"/>
                    <a:gd name="T18" fmla="*/ 131 w 461"/>
                    <a:gd name="T19" fmla="*/ 126 h 181"/>
                    <a:gd name="T20" fmla="*/ 97 w 461"/>
                    <a:gd name="T21" fmla="*/ 134 h 181"/>
                    <a:gd name="T22" fmla="*/ 62 w 461"/>
                    <a:gd name="T23" fmla="*/ 146 h 181"/>
                    <a:gd name="T24" fmla="*/ 30 w 461"/>
                    <a:gd name="T25" fmla="*/ 162 h 181"/>
                    <a:gd name="T26" fmla="*/ 0 w 461"/>
                    <a:gd name="T27" fmla="*/ 181 h 181"/>
                    <a:gd name="T28" fmla="*/ 12 w 461"/>
                    <a:gd name="T29" fmla="*/ 149 h 181"/>
                    <a:gd name="T30" fmla="*/ 29 w 461"/>
                    <a:gd name="T31" fmla="*/ 120 h 181"/>
                    <a:gd name="T32" fmla="*/ 50 w 461"/>
                    <a:gd name="T33" fmla="*/ 92 h 181"/>
                    <a:gd name="T34" fmla="*/ 74 w 461"/>
                    <a:gd name="T35" fmla="*/ 69 h 181"/>
                    <a:gd name="T36" fmla="*/ 102 w 461"/>
                    <a:gd name="T37" fmla="*/ 48 h 181"/>
                    <a:gd name="T38" fmla="*/ 133 w 461"/>
                    <a:gd name="T39" fmla="*/ 34 h 181"/>
                    <a:gd name="T40" fmla="*/ 166 w 461"/>
                    <a:gd name="T41" fmla="*/ 25 h 181"/>
                    <a:gd name="T42" fmla="*/ 207 w 461"/>
                    <a:gd name="T43" fmla="*/ 20 h 181"/>
                    <a:gd name="T44" fmla="*/ 248 w 461"/>
                    <a:gd name="T45" fmla="*/ 20 h 181"/>
                    <a:gd name="T46" fmla="*/ 290 w 461"/>
                    <a:gd name="T47" fmla="*/ 22 h 181"/>
                    <a:gd name="T48" fmla="*/ 331 w 461"/>
                    <a:gd name="T49" fmla="*/ 23 h 181"/>
                    <a:gd name="T50" fmla="*/ 358 w 461"/>
                    <a:gd name="T51" fmla="*/ 24 h 181"/>
                    <a:gd name="T52" fmla="*/ 385 w 461"/>
                    <a:gd name="T53" fmla="*/ 23 h 181"/>
                    <a:gd name="T54" fmla="*/ 411 w 461"/>
                    <a:gd name="T55" fmla="*/ 19 h 181"/>
                    <a:gd name="T56" fmla="*/ 437 w 461"/>
                    <a:gd name="T57" fmla="*/ 11 h 181"/>
                    <a:gd name="T58" fmla="*/ 461 w 461"/>
                    <a:gd name="T59" fmla="*/ 0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461" h="181">
                      <a:moveTo>
                        <a:pt x="461" y="0"/>
                      </a:moveTo>
                      <a:lnTo>
                        <a:pt x="436" y="28"/>
                      </a:lnTo>
                      <a:lnTo>
                        <a:pt x="406" y="53"/>
                      </a:lnTo>
                      <a:lnTo>
                        <a:pt x="374" y="75"/>
                      </a:lnTo>
                      <a:lnTo>
                        <a:pt x="341" y="92"/>
                      </a:lnTo>
                      <a:lnTo>
                        <a:pt x="300" y="103"/>
                      </a:lnTo>
                      <a:lnTo>
                        <a:pt x="258" y="111"/>
                      </a:lnTo>
                      <a:lnTo>
                        <a:pt x="216" y="116"/>
                      </a:lnTo>
                      <a:lnTo>
                        <a:pt x="174" y="120"/>
                      </a:lnTo>
                      <a:lnTo>
                        <a:pt x="131" y="126"/>
                      </a:lnTo>
                      <a:lnTo>
                        <a:pt x="97" y="134"/>
                      </a:lnTo>
                      <a:lnTo>
                        <a:pt x="62" y="146"/>
                      </a:lnTo>
                      <a:lnTo>
                        <a:pt x="30" y="162"/>
                      </a:lnTo>
                      <a:lnTo>
                        <a:pt x="0" y="181"/>
                      </a:lnTo>
                      <a:lnTo>
                        <a:pt x="12" y="149"/>
                      </a:lnTo>
                      <a:lnTo>
                        <a:pt x="29" y="120"/>
                      </a:lnTo>
                      <a:lnTo>
                        <a:pt x="50" y="92"/>
                      </a:lnTo>
                      <a:lnTo>
                        <a:pt x="74" y="69"/>
                      </a:lnTo>
                      <a:lnTo>
                        <a:pt x="102" y="48"/>
                      </a:lnTo>
                      <a:lnTo>
                        <a:pt x="133" y="34"/>
                      </a:lnTo>
                      <a:lnTo>
                        <a:pt x="166" y="25"/>
                      </a:lnTo>
                      <a:lnTo>
                        <a:pt x="207" y="20"/>
                      </a:lnTo>
                      <a:lnTo>
                        <a:pt x="248" y="20"/>
                      </a:lnTo>
                      <a:lnTo>
                        <a:pt x="290" y="22"/>
                      </a:lnTo>
                      <a:lnTo>
                        <a:pt x="331" y="23"/>
                      </a:lnTo>
                      <a:lnTo>
                        <a:pt x="358" y="24"/>
                      </a:lnTo>
                      <a:lnTo>
                        <a:pt x="385" y="23"/>
                      </a:lnTo>
                      <a:lnTo>
                        <a:pt x="411" y="19"/>
                      </a:lnTo>
                      <a:lnTo>
                        <a:pt x="437" y="11"/>
                      </a:lnTo>
                      <a:lnTo>
                        <a:pt x="461" y="0"/>
                      </a:lnTo>
                      <a:close/>
                    </a:path>
                  </a:pathLst>
                </a:custGeom>
                <a:solidFill>
                  <a:schemeClr val="accent4">
                    <a:alpha val="5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1pPr>
                  <a:lvl2pPr marL="82292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2pPr>
                  <a:lvl3pPr marL="1645854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3pPr>
                  <a:lvl4pPr marL="246878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4pPr>
                  <a:lvl5pPr marL="329170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5pPr>
                  <a:lvl6pPr marL="4114636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6pPr>
                  <a:lvl7pPr marL="493756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7pPr>
                  <a:lvl8pPr marL="576049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8pPr>
                  <a:lvl9pPr marL="6583417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64" name="iṡľïḓê"/>
                <p:cNvSpPr/>
                <p:nvPr/>
              </p:nvSpPr>
              <p:spPr bwMode="auto">
                <a:xfrm>
                  <a:off x="5629424" y="3858366"/>
                  <a:ext cx="390918" cy="151867"/>
                </a:xfrm>
                <a:custGeom>
                  <a:avLst/>
                  <a:gdLst>
                    <a:gd name="T0" fmla="*/ 417 w 417"/>
                    <a:gd name="T1" fmla="*/ 0 h 160"/>
                    <a:gd name="T2" fmla="*/ 400 w 417"/>
                    <a:gd name="T3" fmla="*/ 34 h 160"/>
                    <a:gd name="T4" fmla="*/ 379 w 417"/>
                    <a:gd name="T5" fmla="*/ 67 h 160"/>
                    <a:gd name="T6" fmla="*/ 353 w 417"/>
                    <a:gd name="T7" fmla="*/ 96 h 160"/>
                    <a:gd name="T8" fmla="*/ 329 w 417"/>
                    <a:gd name="T9" fmla="*/ 118 h 160"/>
                    <a:gd name="T10" fmla="*/ 302 w 417"/>
                    <a:gd name="T11" fmla="*/ 135 h 160"/>
                    <a:gd name="T12" fmla="*/ 274 w 417"/>
                    <a:gd name="T13" fmla="*/ 147 h 160"/>
                    <a:gd name="T14" fmla="*/ 243 w 417"/>
                    <a:gd name="T15" fmla="*/ 155 h 160"/>
                    <a:gd name="T16" fmla="*/ 211 w 417"/>
                    <a:gd name="T17" fmla="*/ 160 h 160"/>
                    <a:gd name="T18" fmla="*/ 178 w 417"/>
                    <a:gd name="T19" fmla="*/ 160 h 160"/>
                    <a:gd name="T20" fmla="*/ 152 w 417"/>
                    <a:gd name="T21" fmla="*/ 159 h 160"/>
                    <a:gd name="T22" fmla="*/ 127 w 417"/>
                    <a:gd name="T23" fmla="*/ 155 h 160"/>
                    <a:gd name="T24" fmla="*/ 101 w 417"/>
                    <a:gd name="T25" fmla="*/ 150 h 160"/>
                    <a:gd name="T26" fmla="*/ 76 w 417"/>
                    <a:gd name="T27" fmla="*/ 146 h 160"/>
                    <a:gd name="T28" fmla="*/ 51 w 417"/>
                    <a:gd name="T29" fmla="*/ 145 h 160"/>
                    <a:gd name="T30" fmla="*/ 28 w 417"/>
                    <a:gd name="T31" fmla="*/ 149 h 160"/>
                    <a:gd name="T32" fmla="*/ 0 w 417"/>
                    <a:gd name="T33" fmla="*/ 159 h 160"/>
                    <a:gd name="T34" fmla="*/ 1 w 417"/>
                    <a:gd name="T35" fmla="*/ 156 h 160"/>
                    <a:gd name="T36" fmla="*/ 8 w 417"/>
                    <a:gd name="T37" fmla="*/ 149 h 160"/>
                    <a:gd name="T38" fmla="*/ 18 w 417"/>
                    <a:gd name="T39" fmla="*/ 138 h 160"/>
                    <a:gd name="T40" fmla="*/ 33 w 417"/>
                    <a:gd name="T41" fmla="*/ 126 h 160"/>
                    <a:gd name="T42" fmla="*/ 51 w 417"/>
                    <a:gd name="T43" fmla="*/ 113 h 160"/>
                    <a:gd name="T44" fmla="*/ 74 w 417"/>
                    <a:gd name="T45" fmla="*/ 99 h 160"/>
                    <a:gd name="T46" fmla="*/ 101 w 417"/>
                    <a:gd name="T47" fmla="*/ 85 h 160"/>
                    <a:gd name="T48" fmla="*/ 131 w 417"/>
                    <a:gd name="T49" fmla="*/ 73 h 160"/>
                    <a:gd name="T50" fmla="*/ 165 w 417"/>
                    <a:gd name="T51" fmla="*/ 66 h 160"/>
                    <a:gd name="T52" fmla="*/ 197 w 417"/>
                    <a:gd name="T53" fmla="*/ 61 h 160"/>
                    <a:gd name="T54" fmla="*/ 230 w 417"/>
                    <a:gd name="T55" fmla="*/ 57 h 160"/>
                    <a:gd name="T56" fmla="*/ 264 w 417"/>
                    <a:gd name="T57" fmla="*/ 53 h 160"/>
                    <a:gd name="T58" fmla="*/ 297 w 417"/>
                    <a:gd name="T59" fmla="*/ 48 h 160"/>
                    <a:gd name="T60" fmla="*/ 329 w 417"/>
                    <a:gd name="T61" fmla="*/ 42 h 160"/>
                    <a:gd name="T62" fmla="*/ 360 w 417"/>
                    <a:gd name="T63" fmla="*/ 33 h 160"/>
                    <a:gd name="T64" fmla="*/ 390 w 417"/>
                    <a:gd name="T65" fmla="*/ 19 h 160"/>
                    <a:gd name="T66" fmla="*/ 417 w 417"/>
                    <a:gd name="T67" fmla="*/ 0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417" h="160">
                      <a:moveTo>
                        <a:pt x="417" y="0"/>
                      </a:moveTo>
                      <a:lnTo>
                        <a:pt x="400" y="34"/>
                      </a:lnTo>
                      <a:lnTo>
                        <a:pt x="379" y="67"/>
                      </a:lnTo>
                      <a:lnTo>
                        <a:pt x="353" y="96"/>
                      </a:lnTo>
                      <a:lnTo>
                        <a:pt x="329" y="118"/>
                      </a:lnTo>
                      <a:lnTo>
                        <a:pt x="302" y="135"/>
                      </a:lnTo>
                      <a:lnTo>
                        <a:pt x="274" y="147"/>
                      </a:lnTo>
                      <a:lnTo>
                        <a:pt x="243" y="155"/>
                      </a:lnTo>
                      <a:lnTo>
                        <a:pt x="211" y="160"/>
                      </a:lnTo>
                      <a:lnTo>
                        <a:pt x="178" y="160"/>
                      </a:lnTo>
                      <a:lnTo>
                        <a:pt x="152" y="159"/>
                      </a:lnTo>
                      <a:lnTo>
                        <a:pt x="127" y="155"/>
                      </a:lnTo>
                      <a:lnTo>
                        <a:pt x="101" y="150"/>
                      </a:lnTo>
                      <a:lnTo>
                        <a:pt x="76" y="146"/>
                      </a:lnTo>
                      <a:lnTo>
                        <a:pt x="51" y="145"/>
                      </a:lnTo>
                      <a:lnTo>
                        <a:pt x="28" y="149"/>
                      </a:lnTo>
                      <a:lnTo>
                        <a:pt x="0" y="159"/>
                      </a:lnTo>
                      <a:lnTo>
                        <a:pt x="1" y="156"/>
                      </a:lnTo>
                      <a:lnTo>
                        <a:pt x="8" y="149"/>
                      </a:lnTo>
                      <a:lnTo>
                        <a:pt x="18" y="138"/>
                      </a:lnTo>
                      <a:lnTo>
                        <a:pt x="33" y="126"/>
                      </a:lnTo>
                      <a:lnTo>
                        <a:pt x="51" y="113"/>
                      </a:lnTo>
                      <a:lnTo>
                        <a:pt x="74" y="99"/>
                      </a:lnTo>
                      <a:lnTo>
                        <a:pt x="101" y="85"/>
                      </a:lnTo>
                      <a:lnTo>
                        <a:pt x="131" y="73"/>
                      </a:lnTo>
                      <a:lnTo>
                        <a:pt x="165" y="66"/>
                      </a:lnTo>
                      <a:lnTo>
                        <a:pt x="197" y="61"/>
                      </a:lnTo>
                      <a:lnTo>
                        <a:pt x="230" y="57"/>
                      </a:lnTo>
                      <a:lnTo>
                        <a:pt x="264" y="53"/>
                      </a:lnTo>
                      <a:lnTo>
                        <a:pt x="297" y="48"/>
                      </a:lnTo>
                      <a:lnTo>
                        <a:pt x="329" y="42"/>
                      </a:lnTo>
                      <a:lnTo>
                        <a:pt x="360" y="33"/>
                      </a:lnTo>
                      <a:lnTo>
                        <a:pt x="390" y="19"/>
                      </a:lnTo>
                      <a:lnTo>
                        <a:pt x="417" y="0"/>
                      </a:lnTo>
                      <a:close/>
                    </a:path>
                  </a:pathLst>
                </a:custGeom>
                <a:solidFill>
                  <a:schemeClr val="accent4">
                    <a:alpha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1pPr>
                  <a:lvl2pPr marL="82292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2pPr>
                  <a:lvl3pPr marL="1645854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3pPr>
                  <a:lvl4pPr marL="246878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4pPr>
                  <a:lvl5pPr marL="329170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5pPr>
                  <a:lvl6pPr marL="4114636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6pPr>
                  <a:lvl7pPr marL="493756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7pPr>
                  <a:lvl8pPr marL="576049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8pPr>
                  <a:lvl9pPr marL="6583417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</p:grpSp>
          <p:grpSp>
            <p:nvGrpSpPr>
              <p:cNvPr id="28" name="iṧlîḋe"/>
              <p:cNvGrpSpPr/>
              <p:nvPr/>
            </p:nvGrpSpPr>
            <p:grpSpPr>
              <a:xfrm>
                <a:off x="6591248" y="5299546"/>
                <a:ext cx="390919" cy="317797"/>
                <a:chOff x="6591248" y="4569891"/>
                <a:chExt cx="390919" cy="317797"/>
              </a:xfrm>
            </p:grpSpPr>
            <p:sp>
              <p:nvSpPr>
                <p:cNvPr id="61" name="iṧļïḋé"/>
                <p:cNvSpPr/>
                <p:nvPr/>
              </p:nvSpPr>
              <p:spPr bwMode="auto">
                <a:xfrm>
                  <a:off x="6599686" y="4569891"/>
                  <a:ext cx="382481" cy="267175"/>
                </a:xfrm>
                <a:custGeom>
                  <a:avLst/>
                  <a:gdLst>
                    <a:gd name="T0" fmla="*/ 406 w 406"/>
                    <a:gd name="T1" fmla="*/ 0 h 284"/>
                    <a:gd name="T2" fmla="*/ 391 w 406"/>
                    <a:gd name="T3" fmla="*/ 25 h 284"/>
                    <a:gd name="T4" fmla="*/ 375 w 406"/>
                    <a:gd name="T5" fmla="*/ 52 h 284"/>
                    <a:gd name="T6" fmla="*/ 356 w 406"/>
                    <a:gd name="T7" fmla="*/ 76 h 284"/>
                    <a:gd name="T8" fmla="*/ 334 w 406"/>
                    <a:gd name="T9" fmla="*/ 98 h 284"/>
                    <a:gd name="T10" fmla="*/ 310 w 406"/>
                    <a:gd name="T11" fmla="*/ 117 h 284"/>
                    <a:gd name="T12" fmla="*/ 273 w 406"/>
                    <a:gd name="T13" fmla="*/ 138 h 284"/>
                    <a:gd name="T14" fmla="*/ 234 w 406"/>
                    <a:gd name="T15" fmla="*/ 155 h 284"/>
                    <a:gd name="T16" fmla="*/ 194 w 406"/>
                    <a:gd name="T17" fmla="*/ 169 h 284"/>
                    <a:gd name="T18" fmla="*/ 154 w 406"/>
                    <a:gd name="T19" fmla="*/ 183 h 284"/>
                    <a:gd name="T20" fmla="*/ 114 w 406"/>
                    <a:gd name="T21" fmla="*/ 200 h 284"/>
                    <a:gd name="T22" fmla="*/ 73 w 406"/>
                    <a:gd name="T23" fmla="*/ 222 h 284"/>
                    <a:gd name="T24" fmla="*/ 33 w 406"/>
                    <a:gd name="T25" fmla="*/ 251 h 284"/>
                    <a:gd name="T26" fmla="*/ 0 w 406"/>
                    <a:gd name="T27" fmla="*/ 284 h 284"/>
                    <a:gd name="T28" fmla="*/ 4 w 406"/>
                    <a:gd name="T29" fmla="*/ 251 h 284"/>
                    <a:gd name="T30" fmla="*/ 14 w 406"/>
                    <a:gd name="T31" fmla="*/ 218 h 284"/>
                    <a:gd name="T32" fmla="*/ 27 w 406"/>
                    <a:gd name="T33" fmla="*/ 186 h 284"/>
                    <a:gd name="T34" fmla="*/ 46 w 406"/>
                    <a:gd name="T35" fmla="*/ 158 h 284"/>
                    <a:gd name="T36" fmla="*/ 68 w 406"/>
                    <a:gd name="T37" fmla="*/ 131 h 284"/>
                    <a:gd name="T38" fmla="*/ 95 w 406"/>
                    <a:gd name="T39" fmla="*/ 111 h 284"/>
                    <a:gd name="T40" fmla="*/ 124 w 406"/>
                    <a:gd name="T41" fmla="*/ 94 h 284"/>
                    <a:gd name="T42" fmla="*/ 164 w 406"/>
                    <a:gd name="T43" fmla="*/ 79 h 284"/>
                    <a:gd name="T44" fmla="*/ 203 w 406"/>
                    <a:gd name="T45" fmla="*/ 69 h 284"/>
                    <a:gd name="T46" fmla="*/ 243 w 406"/>
                    <a:gd name="T47" fmla="*/ 61 h 284"/>
                    <a:gd name="T48" fmla="*/ 284 w 406"/>
                    <a:gd name="T49" fmla="*/ 53 h 284"/>
                    <a:gd name="T50" fmla="*/ 310 w 406"/>
                    <a:gd name="T51" fmla="*/ 47 h 284"/>
                    <a:gd name="T52" fmla="*/ 336 w 406"/>
                    <a:gd name="T53" fmla="*/ 39 h 284"/>
                    <a:gd name="T54" fmla="*/ 362 w 406"/>
                    <a:gd name="T55" fmla="*/ 29 h 284"/>
                    <a:gd name="T56" fmla="*/ 385 w 406"/>
                    <a:gd name="T57" fmla="*/ 16 h 284"/>
                    <a:gd name="T58" fmla="*/ 406 w 406"/>
                    <a:gd name="T59" fmla="*/ 0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406" h="284">
                      <a:moveTo>
                        <a:pt x="406" y="0"/>
                      </a:moveTo>
                      <a:lnTo>
                        <a:pt x="391" y="25"/>
                      </a:lnTo>
                      <a:lnTo>
                        <a:pt x="375" y="52"/>
                      </a:lnTo>
                      <a:lnTo>
                        <a:pt x="356" y="76"/>
                      </a:lnTo>
                      <a:lnTo>
                        <a:pt x="334" y="98"/>
                      </a:lnTo>
                      <a:lnTo>
                        <a:pt x="310" y="117"/>
                      </a:lnTo>
                      <a:lnTo>
                        <a:pt x="273" y="138"/>
                      </a:lnTo>
                      <a:lnTo>
                        <a:pt x="234" y="155"/>
                      </a:lnTo>
                      <a:lnTo>
                        <a:pt x="194" y="169"/>
                      </a:lnTo>
                      <a:lnTo>
                        <a:pt x="154" y="183"/>
                      </a:lnTo>
                      <a:lnTo>
                        <a:pt x="114" y="200"/>
                      </a:lnTo>
                      <a:lnTo>
                        <a:pt x="73" y="222"/>
                      </a:lnTo>
                      <a:lnTo>
                        <a:pt x="33" y="251"/>
                      </a:lnTo>
                      <a:lnTo>
                        <a:pt x="0" y="284"/>
                      </a:lnTo>
                      <a:lnTo>
                        <a:pt x="4" y="251"/>
                      </a:lnTo>
                      <a:lnTo>
                        <a:pt x="14" y="218"/>
                      </a:lnTo>
                      <a:lnTo>
                        <a:pt x="27" y="186"/>
                      </a:lnTo>
                      <a:lnTo>
                        <a:pt x="46" y="158"/>
                      </a:lnTo>
                      <a:lnTo>
                        <a:pt x="68" y="131"/>
                      </a:lnTo>
                      <a:lnTo>
                        <a:pt x="95" y="111"/>
                      </a:lnTo>
                      <a:lnTo>
                        <a:pt x="124" y="94"/>
                      </a:lnTo>
                      <a:lnTo>
                        <a:pt x="164" y="79"/>
                      </a:lnTo>
                      <a:lnTo>
                        <a:pt x="203" y="69"/>
                      </a:lnTo>
                      <a:lnTo>
                        <a:pt x="243" y="61"/>
                      </a:lnTo>
                      <a:lnTo>
                        <a:pt x="284" y="53"/>
                      </a:lnTo>
                      <a:lnTo>
                        <a:pt x="310" y="47"/>
                      </a:lnTo>
                      <a:lnTo>
                        <a:pt x="336" y="39"/>
                      </a:lnTo>
                      <a:lnTo>
                        <a:pt x="362" y="29"/>
                      </a:lnTo>
                      <a:lnTo>
                        <a:pt x="385" y="16"/>
                      </a:lnTo>
                      <a:lnTo>
                        <a:pt x="406" y="0"/>
                      </a:lnTo>
                      <a:close/>
                    </a:path>
                  </a:pathLst>
                </a:custGeom>
                <a:solidFill>
                  <a:schemeClr val="accent5">
                    <a:alpha val="5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40000" lnSpcReduction="20000"/>
                </a:bodyPr>
                <a:lstStyle>
                  <a:defPPr>
                    <a:defRPr lang="en-US"/>
                  </a:defPPr>
                  <a:lvl1pPr marL="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1pPr>
                  <a:lvl2pPr marL="82292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2pPr>
                  <a:lvl3pPr marL="1645854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3pPr>
                  <a:lvl4pPr marL="246878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4pPr>
                  <a:lvl5pPr marL="329170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5pPr>
                  <a:lvl6pPr marL="4114636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6pPr>
                  <a:lvl7pPr marL="493756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7pPr>
                  <a:lvl8pPr marL="576049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8pPr>
                  <a:lvl9pPr marL="6583417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62" name="íŝ1îḍe"/>
                <p:cNvSpPr/>
                <p:nvPr/>
              </p:nvSpPr>
              <p:spPr bwMode="auto">
                <a:xfrm>
                  <a:off x="6591248" y="4648637"/>
                  <a:ext cx="345921" cy="239051"/>
                </a:xfrm>
                <a:custGeom>
                  <a:avLst/>
                  <a:gdLst>
                    <a:gd name="T0" fmla="*/ 368 w 368"/>
                    <a:gd name="T1" fmla="*/ 0 h 254"/>
                    <a:gd name="T2" fmla="*/ 360 w 368"/>
                    <a:gd name="T3" fmla="*/ 39 h 254"/>
                    <a:gd name="T4" fmla="*/ 347 w 368"/>
                    <a:gd name="T5" fmla="*/ 74 h 254"/>
                    <a:gd name="T6" fmla="*/ 329 w 368"/>
                    <a:gd name="T7" fmla="*/ 110 h 254"/>
                    <a:gd name="T8" fmla="*/ 311 w 368"/>
                    <a:gd name="T9" fmla="*/ 137 h 254"/>
                    <a:gd name="T10" fmla="*/ 289 w 368"/>
                    <a:gd name="T11" fmla="*/ 160 h 254"/>
                    <a:gd name="T12" fmla="*/ 264 w 368"/>
                    <a:gd name="T13" fmla="*/ 177 h 254"/>
                    <a:gd name="T14" fmla="*/ 237 w 368"/>
                    <a:gd name="T15" fmla="*/ 193 h 254"/>
                    <a:gd name="T16" fmla="*/ 206 w 368"/>
                    <a:gd name="T17" fmla="*/ 204 h 254"/>
                    <a:gd name="T18" fmla="*/ 174 w 368"/>
                    <a:gd name="T19" fmla="*/ 213 h 254"/>
                    <a:gd name="T20" fmla="*/ 150 w 368"/>
                    <a:gd name="T21" fmla="*/ 217 h 254"/>
                    <a:gd name="T22" fmla="*/ 123 w 368"/>
                    <a:gd name="T23" fmla="*/ 219 h 254"/>
                    <a:gd name="T24" fmla="*/ 97 w 368"/>
                    <a:gd name="T25" fmla="*/ 221 h 254"/>
                    <a:gd name="T26" fmla="*/ 72 w 368"/>
                    <a:gd name="T27" fmla="*/ 223 h 254"/>
                    <a:gd name="T28" fmla="*/ 55 w 368"/>
                    <a:gd name="T29" fmla="*/ 226 h 254"/>
                    <a:gd name="T30" fmla="*/ 40 w 368"/>
                    <a:gd name="T31" fmla="*/ 230 h 254"/>
                    <a:gd name="T32" fmla="*/ 26 w 368"/>
                    <a:gd name="T33" fmla="*/ 237 h 254"/>
                    <a:gd name="T34" fmla="*/ 0 w 368"/>
                    <a:gd name="T35" fmla="*/ 254 h 254"/>
                    <a:gd name="T36" fmla="*/ 1 w 368"/>
                    <a:gd name="T37" fmla="*/ 250 h 254"/>
                    <a:gd name="T38" fmla="*/ 7 w 368"/>
                    <a:gd name="T39" fmla="*/ 242 h 254"/>
                    <a:gd name="T40" fmla="*/ 14 w 368"/>
                    <a:gd name="T41" fmla="*/ 230 h 254"/>
                    <a:gd name="T42" fmla="*/ 26 w 368"/>
                    <a:gd name="T43" fmla="*/ 214 h 254"/>
                    <a:gd name="T44" fmla="*/ 40 w 368"/>
                    <a:gd name="T45" fmla="*/ 197 h 254"/>
                    <a:gd name="T46" fmla="*/ 59 w 368"/>
                    <a:gd name="T47" fmla="*/ 177 h 254"/>
                    <a:gd name="T48" fmla="*/ 81 w 368"/>
                    <a:gd name="T49" fmla="*/ 158 h 254"/>
                    <a:gd name="T50" fmla="*/ 108 w 368"/>
                    <a:gd name="T51" fmla="*/ 140 h 254"/>
                    <a:gd name="T52" fmla="*/ 138 w 368"/>
                    <a:gd name="T53" fmla="*/ 124 h 254"/>
                    <a:gd name="T54" fmla="*/ 169 w 368"/>
                    <a:gd name="T55" fmla="*/ 111 h 254"/>
                    <a:gd name="T56" fmla="*/ 200 w 368"/>
                    <a:gd name="T57" fmla="*/ 100 h 254"/>
                    <a:gd name="T58" fmla="*/ 232 w 368"/>
                    <a:gd name="T59" fmla="*/ 88 h 254"/>
                    <a:gd name="T60" fmla="*/ 262 w 368"/>
                    <a:gd name="T61" fmla="*/ 77 h 254"/>
                    <a:gd name="T62" fmla="*/ 293 w 368"/>
                    <a:gd name="T63" fmla="*/ 63 h 254"/>
                    <a:gd name="T64" fmla="*/ 321 w 368"/>
                    <a:gd name="T65" fmla="*/ 46 h 254"/>
                    <a:gd name="T66" fmla="*/ 347 w 368"/>
                    <a:gd name="T67" fmla="*/ 26 h 254"/>
                    <a:gd name="T68" fmla="*/ 368 w 368"/>
                    <a:gd name="T69" fmla="*/ 0 h 2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68" h="254">
                      <a:moveTo>
                        <a:pt x="368" y="0"/>
                      </a:moveTo>
                      <a:lnTo>
                        <a:pt x="360" y="39"/>
                      </a:lnTo>
                      <a:lnTo>
                        <a:pt x="347" y="74"/>
                      </a:lnTo>
                      <a:lnTo>
                        <a:pt x="329" y="110"/>
                      </a:lnTo>
                      <a:lnTo>
                        <a:pt x="311" y="137"/>
                      </a:lnTo>
                      <a:lnTo>
                        <a:pt x="289" y="160"/>
                      </a:lnTo>
                      <a:lnTo>
                        <a:pt x="264" y="177"/>
                      </a:lnTo>
                      <a:lnTo>
                        <a:pt x="237" y="193"/>
                      </a:lnTo>
                      <a:lnTo>
                        <a:pt x="206" y="204"/>
                      </a:lnTo>
                      <a:lnTo>
                        <a:pt x="174" y="213"/>
                      </a:lnTo>
                      <a:lnTo>
                        <a:pt x="150" y="217"/>
                      </a:lnTo>
                      <a:lnTo>
                        <a:pt x="123" y="219"/>
                      </a:lnTo>
                      <a:lnTo>
                        <a:pt x="97" y="221"/>
                      </a:lnTo>
                      <a:lnTo>
                        <a:pt x="72" y="223"/>
                      </a:lnTo>
                      <a:lnTo>
                        <a:pt x="55" y="226"/>
                      </a:lnTo>
                      <a:lnTo>
                        <a:pt x="40" y="230"/>
                      </a:lnTo>
                      <a:lnTo>
                        <a:pt x="26" y="237"/>
                      </a:lnTo>
                      <a:lnTo>
                        <a:pt x="0" y="254"/>
                      </a:lnTo>
                      <a:lnTo>
                        <a:pt x="1" y="250"/>
                      </a:lnTo>
                      <a:lnTo>
                        <a:pt x="7" y="242"/>
                      </a:lnTo>
                      <a:lnTo>
                        <a:pt x="14" y="230"/>
                      </a:lnTo>
                      <a:lnTo>
                        <a:pt x="26" y="214"/>
                      </a:lnTo>
                      <a:lnTo>
                        <a:pt x="40" y="197"/>
                      </a:lnTo>
                      <a:lnTo>
                        <a:pt x="59" y="177"/>
                      </a:lnTo>
                      <a:lnTo>
                        <a:pt x="81" y="158"/>
                      </a:lnTo>
                      <a:lnTo>
                        <a:pt x="108" y="140"/>
                      </a:lnTo>
                      <a:lnTo>
                        <a:pt x="138" y="124"/>
                      </a:lnTo>
                      <a:lnTo>
                        <a:pt x="169" y="111"/>
                      </a:lnTo>
                      <a:lnTo>
                        <a:pt x="200" y="100"/>
                      </a:lnTo>
                      <a:lnTo>
                        <a:pt x="232" y="88"/>
                      </a:lnTo>
                      <a:lnTo>
                        <a:pt x="262" y="77"/>
                      </a:lnTo>
                      <a:lnTo>
                        <a:pt x="293" y="63"/>
                      </a:lnTo>
                      <a:lnTo>
                        <a:pt x="321" y="46"/>
                      </a:lnTo>
                      <a:lnTo>
                        <a:pt x="347" y="26"/>
                      </a:lnTo>
                      <a:lnTo>
                        <a:pt x="368" y="0"/>
                      </a:lnTo>
                      <a:close/>
                    </a:path>
                  </a:pathLst>
                </a:custGeom>
                <a:solidFill>
                  <a:schemeClr val="accent5">
                    <a:alpha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32500" lnSpcReduction="20000"/>
                </a:bodyPr>
                <a:lstStyle>
                  <a:defPPr>
                    <a:defRPr lang="en-US"/>
                  </a:defPPr>
                  <a:lvl1pPr marL="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1pPr>
                  <a:lvl2pPr marL="82292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2pPr>
                  <a:lvl3pPr marL="1645854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3pPr>
                  <a:lvl4pPr marL="246878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4pPr>
                  <a:lvl5pPr marL="329170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5pPr>
                  <a:lvl6pPr marL="4114636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6pPr>
                  <a:lvl7pPr marL="493756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7pPr>
                  <a:lvl8pPr marL="576049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8pPr>
                  <a:lvl9pPr marL="6583417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</p:grpSp>
          <p:sp>
            <p:nvSpPr>
              <p:cNvPr id="29" name="ís1íďe"/>
              <p:cNvSpPr/>
              <p:nvPr/>
            </p:nvSpPr>
            <p:spPr>
              <a:xfrm>
                <a:off x="5699041" y="2810240"/>
                <a:ext cx="909774" cy="909552"/>
              </a:xfrm>
              <a:prstGeom prst="ellipse">
                <a:avLst/>
              </a:prstGeom>
              <a:solidFill>
                <a:schemeClr val="accent2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en-US"/>
                </a:defPPr>
                <a:lvl1pPr marL="0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1pPr>
                <a:lvl2pPr marL="822928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2pPr>
                <a:lvl3pPr marL="1645854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3pPr>
                <a:lvl4pPr marL="2468782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4pPr>
                <a:lvl5pPr marL="3291708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5pPr>
                <a:lvl6pPr marL="4114636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6pPr>
                <a:lvl7pPr marL="4937562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7pPr>
                <a:lvl8pPr marL="5760490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8pPr>
                <a:lvl9pPr marL="6583417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GB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30" name="íṡľîdè"/>
              <p:cNvSpPr/>
              <p:nvPr/>
            </p:nvSpPr>
            <p:spPr>
              <a:xfrm>
                <a:off x="4651638" y="3655094"/>
                <a:ext cx="466858" cy="466744"/>
              </a:xfrm>
              <a:prstGeom prst="ellipse">
                <a:avLst/>
              </a:prstGeom>
              <a:solidFill>
                <a:schemeClr val="accent4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55000" lnSpcReduction="20000"/>
              </a:bodyPr>
              <a:lstStyle>
                <a:defPPr>
                  <a:defRPr lang="en-US"/>
                </a:defPPr>
                <a:lvl1pPr marL="0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1pPr>
                <a:lvl2pPr marL="822928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2pPr>
                <a:lvl3pPr marL="1645854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3pPr>
                <a:lvl4pPr marL="2468782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4pPr>
                <a:lvl5pPr marL="3291708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5pPr>
                <a:lvl6pPr marL="4114636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6pPr>
                <a:lvl7pPr marL="4937562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7pPr>
                <a:lvl8pPr marL="5760490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8pPr>
                <a:lvl9pPr marL="6583417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GB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31" name="i$ľíḑê"/>
              <p:cNvSpPr/>
              <p:nvPr/>
            </p:nvSpPr>
            <p:spPr>
              <a:xfrm>
                <a:off x="4571713" y="2403170"/>
                <a:ext cx="1000751" cy="1000507"/>
              </a:xfrm>
              <a:prstGeom prst="ellipse">
                <a:avLst/>
              </a:prstGeom>
              <a:solidFill>
                <a:schemeClr val="accent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 defTabSz="1645854"/>
                <a:endParaRPr lang="en-GB" sz="324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32" name="íš1íḑé"/>
              <p:cNvSpPr/>
              <p:nvPr/>
            </p:nvSpPr>
            <p:spPr>
              <a:xfrm>
                <a:off x="7034914" y="3043242"/>
                <a:ext cx="751879" cy="751696"/>
              </a:xfrm>
              <a:prstGeom prst="ellipse">
                <a:avLst/>
              </a:prstGeom>
              <a:solidFill>
                <a:schemeClr val="accent3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92500" lnSpcReduction="10000"/>
              </a:bodyPr>
              <a:lstStyle>
                <a:defPPr>
                  <a:defRPr lang="en-US"/>
                </a:defPPr>
                <a:lvl1pPr marL="0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1pPr>
                <a:lvl2pPr marL="822928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2pPr>
                <a:lvl3pPr marL="1645854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3pPr>
                <a:lvl4pPr marL="2468782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4pPr>
                <a:lvl5pPr marL="3291708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5pPr>
                <a:lvl6pPr marL="4114636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6pPr>
                <a:lvl7pPr marL="4937562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7pPr>
                <a:lvl8pPr marL="5760490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8pPr>
                <a:lvl9pPr marL="6583417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GB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33" name="ïşľïḋê"/>
              <p:cNvSpPr/>
              <p:nvPr/>
            </p:nvSpPr>
            <p:spPr>
              <a:xfrm>
                <a:off x="6472951" y="3744609"/>
                <a:ext cx="621388" cy="621236"/>
              </a:xfrm>
              <a:prstGeom prst="ellipse">
                <a:avLst/>
              </a:prstGeom>
              <a:solidFill>
                <a:schemeClr val="accent6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85000" lnSpcReduction="20000"/>
              </a:bodyPr>
              <a:lstStyle/>
              <a:p>
                <a:pPr algn="ctr" defTabSz="1645854"/>
                <a:endParaRPr lang="en-GB" sz="324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34" name="îŝḷiḓé"/>
              <p:cNvSpPr/>
              <p:nvPr/>
            </p:nvSpPr>
            <p:spPr>
              <a:xfrm>
                <a:off x="5588715" y="2063971"/>
                <a:ext cx="621388" cy="621236"/>
              </a:xfrm>
              <a:prstGeom prst="ellipse">
                <a:avLst/>
              </a:prstGeom>
              <a:solidFill>
                <a:schemeClr val="accent6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85000" lnSpcReduction="20000"/>
              </a:bodyPr>
              <a:lstStyle/>
              <a:p>
                <a:pPr algn="ctr" defTabSz="1645854"/>
                <a:endParaRPr lang="en-GB" sz="324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35" name="iṣļiḑè"/>
              <p:cNvSpPr/>
              <p:nvPr/>
            </p:nvSpPr>
            <p:spPr>
              <a:xfrm>
                <a:off x="6622465" y="2405876"/>
                <a:ext cx="513544" cy="513418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62500" lnSpcReduction="20000"/>
              </a:bodyPr>
              <a:lstStyle>
                <a:defPPr>
                  <a:defRPr lang="en-US"/>
                </a:defPPr>
                <a:lvl1pPr marL="0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1pPr>
                <a:lvl2pPr marL="822928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2pPr>
                <a:lvl3pPr marL="1645854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3pPr>
                <a:lvl4pPr marL="2468782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4pPr>
                <a:lvl5pPr marL="3291708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5pPr>
                <a:lvl6pPr marL="4114636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6pPr>
                <a:lvl7pPr marL="4937562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7pPr>
                <a:lvl8pPr marL="5760490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8pPr>
                <a:lvl9pPr marL="6583417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GB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36" name="îŝḷiḓe"/>
              <p:cNvSpPr/>
              <p:nvPr/>
            </p:nvSpPr>
            <p:spPr>
              <a:xfrm>
                <a:off x="6988309" y="3652811"/>
                <a:ext cx="564898" cy="564760"/>
              </a:xfrm>
              <a:prstGeom prst="ellipse">
                <a:avLst/>
              </a:prstGeom>
              <a:solidFill>
                <a:schemeClr val="accent5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77500" lnSpcReduction="20000"/>
              </a:bodyPr>
              <a:lstStyle>
                <a:defPPr>
                  <a:defRPr lang="en-US"/>
                </a:defPPr>
                <a:lvl1pPr marL="0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1pPr>
                <a:lvl2pPr marL="822928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2pPr>
                <a:lvl3pPr marL="1645854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3pPr>
                <a:lvl4pPr marL="2468782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4pPr>
                <a:lvl5pPr marL="3291708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5pPr>
                <a:lvl6pPr marL="4114636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6pPr>
                <a:lvl7pPr marL="4937562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7pPr>
                <a:lvl8pPr marL="5760490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8pPr>
                <a:lvl9pPr marL="6583417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GB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37" name="iS1ídé"/>
              <p:cNvSpPr/>
              <p:nvPr/>
            </p:nvSpPr>
            <p:spPr>
              <a:xfrm>
                <a:off x="4171378" y="3369990"/>
                <a:ext cx="318870" cy="318792"/>
              </a:xfrm>
              <a:prstGeom prst="ellipse">
                <a:avLst/>
              </a:prstGeom>
              <a:solidFill>
                <a:schemeClr val="accent5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1pPr>
                <a:lvl2pPr marL="822928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2pPr>
                <a:lvl3pPr marL="1645854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3pPr>
                <a:lvl4pPr marL="2468782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4pPr>
                <a:lvl5pPr marL="3291708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5pPr>
                <a:lvl6pPr marL="4114636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6pPr>
                <a:lvl7pPr marL="4937562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7pPr>
                <a:lvl8pPr marL="5760490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8pPr>
                <a:lvl9pPr marL="6583417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GB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38" name="ïşļîḑê"/>
              <p:cNvSpPr/>
              <p:nvPr/>
            </p:nvSpPr>
            <p:spPr>
              <a:xfrm>
                <a:off x="5176353" y="1997132"/>
                <a:ext cx="318870" cy="318792"/>
              </a:xfrm>
              <a:prstGeom prst="ellipse">
                <a:avLst/>
              </a:prstGeom>
              <a:solidFill>
                <a:schemeClr val="accent5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1pPr>
                <a:lvl2pPr marL="822928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2pPr>
                <a:lvl3pPr marL="1645854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3pPr>
                <a:lvl4pPr marL="2468782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4pPr>
                <a:lvl5pPr marL="3291708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5pPr>
                <a:lvl6pPr marL="4114636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6pPr>
                <a:lvl7pPr marL="4937562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7pPr>
                <a:lvl8pPr marL="5760490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8pPr>
                <a:lvl9pPr marL="6583417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GB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39" name="ïṡ1îdè"/>
              <p:cNvSpPr/>
              <p:nvPr/>
            </p:nvSpPr>
            <p:spPr>
              <a:xfrm>
                <a:off x="5698666" y="1624287"/>
                <a:ext cx="239571" cy="239513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1pPr>
                <a:lvl2pPr marL="822928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2pPr>
                <a:lvl3pPr marL="1645854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3pPr>
                <a:lvl4pPr marL="2468782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4pPr>
                <a:lvl5pPr marL="3291708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5pPr>
                <a:lvl6pPr marL="4114636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6pPr>
                <a:lvl7pPr marL="4937562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7pPr>
                <a:lvl8pPr marL="5760490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8pPr>
                <a:lvl9pPr marL="6583417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GB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40" name="îşľîḋê"/>
              <p:cNvSpPr/>
              <p:nvPr/>
            </p:nvSpPr>
            <p:spPr>
              <a:xfrm>
                <a:off x="6405521" y="2444357"/>
                <a:ext cx="318870" cy="318792"/>
              </a:xfrm>
              <a:prstGeom prst="ellipse">
                <a:avLst/>
              </a:prstGeom>
              <a:solidFill>
                <a:schemeClr val="accent3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1pPr>
                <a:lvl2pPr marL="822928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2pPr>
                <a:lvl3pPr marL="1645854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3pPr>
                <a:lvl4pPr marL="2468782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4pPr>
                <a:lvl5pPr marL="3291708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5pPr>
                <a:lvl6pPr marL="4114636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6pPr>
                <a:lvl7pPr marL="4937562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7pPr>
                <a:lvl8pPr marL="5760490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8pPr>
                <a:lvl9pPr marL="6583417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GB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41" name="íṡlîḓê"/>
              <p:cNvSpPr/>
              <p:nvPr/>
            </p:nvSpPr>
            <p:spPr>
              <a:xfrm>
                <a:off x="6226354" y="1918778"/>
                <a:ext cx="318870" cy="318792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1pPr>
                <a:lvl2pPr marL="822928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2pPr>
                <a:lvl3pPr marL="1645854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3pPr>
                <a:lvl4pPr marL="2468782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4pPr>
                <a:lvl5pPr marL="3291708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5pPr>
                <a:lvl6pPr marL="4114636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6pPr>
                <a:lvl7pPr marL="4937562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7pPr>
                <a:lvl8pPr marL="5760490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8pPr>
                <a:lvl9pPr marL="6583417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GB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42" name="ïṧ1íḓe"/>
              <p:cNvSpPr/>
              <p:nvPr/>
            </p:nvSpPr>
            <p:spPr>
              <a:xfrm>
                <a:off x="6092602" y="1459310"/>
                <a:ext cx="239571" cy="239513"/>
              </a:xfrm>
              <a:prstGeom prst="ellipse">
                <a:avLst/>
              </a:prstGeom>
              <a:solidFill>
                <a:schemeClr val="accent4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1pPr>
                <a:lvl2pPr marL="822928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2pPr>
                <a:lvl3pPr marL="1645854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3pPr>
                <a:lvl4pPr marL="2468782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4pPr>
                <a:lvl5pPr marL="3291708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5pPr>
                <a:lvl6pPr marL="4114636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6pPr>
                <a:lvl7pPr marL="4937562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7pPr>
                <a:lvl8pPr marL="5760490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8pPr>
                <a:lvl9pPr marL="6583417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GB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grpSp>
            <p:nvGrpSpPr>
              <p:cNvPr id="43" name="iSľíḍê"/>
              <p:cNvGrpSpPr/>
              <p:nvPr/>
            </p:nvGrpSpPr>
            <p:grpSpPr>
              <a:xfrm>
                <a:off x="7165668" y="4333953"/>
                <a:ext cx="888703" cy="365607"/>
                <a:chOff x="7165668" y="3604298"/>
                <a:chExt cx="888703" cy="365607"/>
              </a:xfrm>
            </p:grpSpPr>
            <p:sp>
              <p:nvSpPr>
                <p:cNvPr id="59" name="î$ļiḋê"/>
                <p:cNvSpPr/>
                <p:nvPr/>
              </p:nvSpPr>
              <p:spPr bwMode="auto">
                <a:xfrm>
                  <a:off x="7233164" y="3736479"/>
                  <a:ext cx="821207" cy="233426"/>
                </a:xfrm>
                <a:custGeom>
                  <a:avLst/>
                  <a:gdLst>
                    <a:gd name="T0" fmla="*/ 666 w 876"/>
                    <a:gd name="T1" fmla="*/ 0 h 250"/>
                    <a:gd name="T2" fmla="*/ 721 w 876"/>
                    <a:gd name="T3" fmla="*/ 6 h 250"/>
                    <a:gd name="T4" fmla="*/ 775 w 876"/>
                    <a:gd name="T5" fmla="*/ 19 h 250"/>
                    <a:gd name="T6" fmla="*/ 826 w 876"/>
                    <a:gd name="T7" fmla="*/ 36 h 250"/>
                    <a:gd name="T8" fmla="*/ 876 w 876"/>
                    <a:gd name="T9" fmla="*/ 56 h 250"/>
                    <a:gd name="T10" fmla="*/ 829 w 876"/>
                    <a:gd name="T11" fmla="*/ 56 h 250"/>
                    <a:gd name="T12" fmla="*/ 781 w 876"/>
                    <a:gd name="T13" fmla="*/ 64 h 250"/>
                    <a:gd name="T14" fmla="*/ 735 w 876"/>
                    <a:gd name="T15" fmla="*/ 78 h 250"/>
                    <a:gd name="T16" fmla="*/ 692 w 876"/>
                    <a:gd name="T17" fmla="*/ 97 h 250"/>
                    <a:gd name="T18" fmla="*/ 648 w 876"/>
                    <a:gd name="T19" fmla="*/ 117 h 250"/>
                    <a:gd name="T20" fmla="*/ 597 w 876"/>
                    <a:gd name="T21" fmla="*/ 145 h 250"/>
                    <a:gd name="T22" fmla="*/ 546 w 876"/>
                    <a:gd name="T23" fmla="*/ 172 h 250"/>
                    <a:gd name="T24" fmla="*/ 494 w 876"/>
                    <a:gd name="T25" fmla="*/ 199 h 250"/>
                    <a:gd name="T26" fmla="*/ 440 w 876"/>
                    <a:gd name="T27" fmla="*/ 220 h 250"/>
                    <a:gd name="T28" fmla="*/ 384 w 876"/>
                    <a:gd name="T29" fmla="*/ 240 h 250"/>
                    <a:gd name="T30" fmla="*/ 331 w 876"/>
                    <a:gd name="T31" fmla="*/ 248 h 250"/>
                    <a:gd name="T32" fmla="*/ 279 w 876"/>
                    <a:gd name="T33" fmla="*/ 250 h 250"/>
                    <a:gd name="T34" fmla="*/ 226 w 876"/>
                    <a:gd name="T35" fmla="*/ 243 h 250"/>
                    <a:gd name="T36" fmla="*/ 175 w 876"/>
                    <a:gd name="T37" fmla="*/ 231 h 250"/>
                    <a:gd name="T38" fmla="*/ 127 w 876"/>
                    <a:gd name="T39" fmla="*/ 210 h 250"/>
                    <a:gd name="T40" fmla="*/ 79 w 876"/>
                    <a:gd name="T41" fmla="*/ 183 h 250"/>
                    <a:gd name="T42" fmla="*/ 37 w 876"/>
                    <a:gd name="T43" fmla="*/ 152 h 250"/>
                    <a:gd name="T44" fmla="*/ 0 w 876"/>
                    <a:gd name="T45" fmla="*/ 115 h 250"/>
                    <a:gd name="T46" fmla="*/ 50 w 876"/>
                    <a:gd name="T47" fmla="*/ 122 h 250"/>
                    <a:gd name="T48" fmla="*/ 101 w 876"/>
                    <a:gd name="T49" fmla="*/ 125 h 250"/>
                    <a:gd name="T50" fmla="*/ 152 w 876"/>
                    <a:gd name="T51" fmla="*/ 122 h 250"/>
                    <a:gd name="T52" fmla="*/ 202 w 876"/>
                    <a:gd name="T53" fmla="*/ 116 h 250"/>
                    <a:gd name="T54" fmla="*/ 252 w 876"/>
                    <a:gd name="T55" fmla="*/ 104 h 250"/>
                    <a:gd name="T56" fmla="*/ 312 w 876"/>
                    <a:gd name="T57" fmla="*/ 87 h 250"/>
                    <a:gd name="T58" fmla="*/ 371 w 876"/>
                    <a:gd name="T59" fmla="*/ 65 h 250"/>
                    <a:gd name="T60" fmla="*/ 430 w 876"/>
                    <a:gd name="T61" fmla="*/ 45 h 250"/>
                    <a:gd name="T62" fmla="*/ 490 w 876"/>
                    <a:gd name="T63" fmla="*/ 25 h 250"/>
                    <a:gd name="T64" fmla="*/ 551 w 876"/>
                    <a:gd name="T65" fmla="*/ 10 h 250"/>
                    <a:gd name="T66" fmla="*/ 614 w 876"/>
                    <a:gd name="T67" fmla="*/ 1 h 250"/>
                    <a:gd name="T68" fmla="*/ 666 w 876"/>
                    <a:gd name="T69" fmla="*/ 0 h 2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876" h="250">
                      <a:moveTo>
                        <a:pt x="666" y="0"/>
                      </a:moveTo>
                      <a:lnTo>
                        <a:pt x="721" y="6"/>
                      </a:lnTo>
                      <a:lnTo>
                        <a:pt x="775" y="19"/>
                      </a:lnTo>
                      <a:lnTo>
                        <a:pt x="826" y="36"/>
                      </a:lnTo>
                      <a:lnTo>
                        <a:pt x="876" y="56"/>
                      </a:lnTo>
                      <a:lnTo>
                        <a:pt x="829" y="56"/>
                      </a:lnTo>
                      <a:lnTo>
                        <a:pt x="781" y="64"/>
                      </a:lnTo>
                      <a:lnTo>
                        <a:pt x="735" y="78"/>
                      </a:lnTo>
                      <a:lnTo>
                        <a:pt x="692" y="97"/>
                      </a:lnTo>
                      <a:lnTo>
                        <a:pt x="648" y="117"/>
                      </a:lnTo>
                      <a:lnTo>
                        <a:pt x="597" y="145"/>
                      </a:lnTo>
                      <a:lnTo>
                        <a:pt x="546" y="172"/>
                      </a:lnTo>
                      <a:lnTo>
                        <a:pt x="494" y="199"/>
                      </a:lnTo>
                      <a:lnTo>
                        <a:pt x="440" y="220"/>
                      </a:lnTo>
                      <a:lnTo>
                        <a:pt x="384" y="240"/>
                      </a:lnTo>
                      <a:lnTo>
                        <a:pt x="331" y="248"/>
                      </a:lnTo>
                      <a:lnTo>
                        <a:pt x="279" y="250"/>
                      </a:lnTo>
                      <a:lnTo>
                        <a:pt x="226" y="243"/>
                      </a:lnTo>
                      <a:lnTo>
                        <a:pt x="175" y="231"/>
                      </a:lnTo>
                      <a:lnTo>
                        <a:pt x="127" y="210"/>
                      </a:lnTo>
                      <a:lnTo>
                        <a:pt x="79" y="183"/>
                      </a:lnTo>
                      <a:lnTo>
                        <a:pt x="37" y="152"/>
                      </a:lnTo>
                      <a:lnTo>
                        <a:pt x="0" y="115"/>
                      </a:lnTo>
                      <a:lnTo>
                        <a:pt x="50" y="122"/>
                      </a:lnTo>
                      <a:lnTo>
                        <a:pt x="101" y="125"/>
                      </a:lnTo>
                      <a:lnTo>
                        <a:pt x="152" y="122"/>
                      </a:lnTo>
                      <a:lnTo>
                        <a:pt x="202" y="116"/>
                      </a:lnTo>
                      <a:lnTo>
                        <a:pt x="252" y="104"/>
                      </a:lnTo>
                      <a:lnTo>
                        <a:pt x="312" y="87"/>
                      </a:lnTo>
                      <a:lnTo>
                        <a:pt x="371" y="65"/>
                      </a:lnTo>
                      <a:lnTo>
                        <a:pt x="430" y="45"/>
                      </a:lnTo>
                      <a:lnTo>
                        <a:pt x="490" y="25"/>
                      </a:lnTo>
                      <a:lnTo>
                        <a:pt x="551" y="10"/>
                      </a:lnTo>
                      <a:lnTo>
                        <a:pt x="614" y="1"/>
                      </a:lnTo>
                      <a:lnTo>
                        <a:pt x="666" y="0"/>
                      </a:lnTo>
                      <a:close/>
                    </a:path>
                  </a:pathLst>
                </a:custGeom>
                <a:solidFill>
                  <a:schemeClr val="accent4">
                    <a:alpha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32500" lnSpcReduction="20000"/>
                </a:bodyPr>
                <a:lstStyle>
                  <a:defPPr>
                    <a:defRPr lang="en-US"/>
                  </a:defPPr>
                  <a:lvl1pPr marL="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1pPr>
                  <a:lvl2pPr marL="82292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2pPr>
                  <a:lvl3pPr marL="1645854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3pPr>
                  <a:lvl4pPr marL="246878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4pPr>
                  <a:lvl5pPr marL="329170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5pPr>
                  <a:lvl6pPr marL="4114636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6pPr>
                  <a:lvl7pPr marL="493756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7pPr>
                  <a:lvl8pPr marL="576049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8pPr>
                  <a:lvl9pPr marL="6583417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60" name="iṥ1îḍè"/>
                <p:cNvSpPr/>
                <p:nvPr/>
              </p:nvSpPr>
              <p:spPr bwMode="auto">
                <a:xfrm>
                  <a:off x="7165668" y="3604298"/>
                  <a:ext cx="739649" cy="219363"/>
                </a:xfrm>
                <a:custGeom>
                  <a:avLst/>
                  <a:gdLst>
                    <a:gd name="T0" fmla="*/ 471 w 789"/>
                    <a:gd name="T1" fmla="*/ 0 h 232"/>
                    <a:gd name="T2" fmla="*/ 518 w 789"/>
                    <a:gd name="T3" fmla="*/ 1 h 232"/>
                    <a:gd name="T4" fmla="*/ 565 w 789"/>
                    <a:gd name="T5" fmla="*/ 7 h 232"/>
                    <a:gd name="T6" fmla="*/ 614 w 789"/>
                    <a:gd name="T7" fmla="*/ 23 h 232"/>
                    <a:gd name="T8" fmla="*/ 661 w 789"/>
                    <a:gd name="T9" fmla="*/ 43 h 232"/>
                    <a:gd name="T10" fmla="*/ 706 w 789"/>
                    <a:gd name="T11" fmla="*/ 67 h 232"/>
                    <a:gd name="T12" fmla="*/ 750 w 789"/>
                    <a:gd name="T13" fmla="*/ 97 h 232"/>
                    <a:gd name="T14" fmla="*/ 789 w 789"/>
                    <a:gd name="T15" fmla="*/ 128 h 232"/>
                    <a:gd name="T16" fmla="*/ 737 w 789"/>
                    <a:gd name="T17" fmla="*/ 120 h 232"/>
                    <a:gd name="T18" fmla="*/ 686 w 789"/>
                    <a:gd name="T19" fmla="*/ 120 h 232"/>
                    <a:gd name="T20" fmla="*/ 634 w 789"/>
                    <a:gd name="T21" fmla="*/ 125 h 232"/>
                    <a:gd name="T22" fmla="*/ 583 w 789"/>
                    <a:gd name="T23" fmla="*/ 135 h 232"/>
                    <a:gd name="T24" fmla="*/ 533 w 789"/>
                    <a:gd name="T25" fmla="*/ 150 h 232"/>
                    <a:gd name="T26" fmla="*/ 484 w 789"/>
                    <a:gd name="T27" fmla="*/ 167 h 232"/>
                    <a:gd name="T28" fmla="*/ 434 w 789"/>
                    <a:gd name="T29" fmla="*/ 183 h 232"/>
                    <a:gd name="T30" fmla="*/ 385 w 789"/>
                    <a:gd name="T31" fmla="*/ 200 h 232"/>
                    <a:gd name="T32" fmla="*/ 335 w 789"/>
                    <a:gd name="T33" fmla="*/ 215 h 232"/>
                    <a:gd name="T34" fmla="*/ 289 w 789"/>
                    <a:gd name="T35" fmla="*/ 224 h 232"/>
                    <a:gd name="T36" fmla="*/ 246 w 789"/>
                    <a:gd name="T37" fmla="*/ 230 h 232"/>
                    <a:gd name="T38" fmla="*/ 203 w 789"/>
                    <a:gd name="T39" fmla="*/ 232 h 232"/>
                    <a:gd name="T40" fmla="*/ 165 w 789"/>
                    <a:gd name="T41" fmla="*/ 230 h 232"/>
                    <a:gd name="T42" fmla="*/ 129 w 789"/>
                    <a:gd name="T43" fmla="*/ 227 h 232"/>
                    <a:gd name="T44" fmla="*/ 97 w 789"/>
                    <a:gd name="T45" fmla="*/ 220 h 232"/>
                    <a:gd name="T46" fmla="*/ 69 w 789"/>
                    <a:gd name="T47" fmla="*/ 214 h 232"/>
                    <a:gd name="T48" fmla="*/ 45 w 789"/>
                    <a:gd name="T49" fmla="*/ 207 h 232"/>
                    <a:gd name="T50" fmla="*/ 26 w 789"/>
                    <a:gd name="T51" fmla="*/ 201 h 232"/>
                    <a:gd name="T52" fmla="*/ 12 w 789"/>
                    <a:gd name="T53" fmla="*/ 195 h 232"/>
                    <a:gd name="T54" fmla="*/ 3 w 789"/>
                    <a:gd name="T55" fmla="*/ 191 h 232"/>
                    <a:gd name="T56" fmla="*/ 0 w 789"/>
                    <a:gd name="T57" fmla="*/ 190 h 232"/>
                    <a:gd name="T58" fmla="*/ 53 w 789"/>
                    <a:gd name="T59" fmla="*/ 185 h 232"/>
                    <a:gd name="T60" fmla="*/ 81 w 789"/>
                    <a:gd name="T61" fmla="*/ 178 h 232"/>
                    <a:gd name="T62" fmla="*/ 106 w 789"/>
                    <a:gd name="T63" fmla="*/ 167 h 232"/>
                    <a:gd name="T64" fmla="*/ 131 w 789"/>
                    <a:gd name="T65" fmla="*/ 153 h 232"/>
                    <a:gd name="T66" fmla="*/ 169 w 789"/>
                    <a:gd name="T67" fmla="*/ 127 h 232"/>
                    <a:gd name="T68" fmla="*/ 207 w 789"/>
                    <a:gd name="T69" fmla="*/ 100 h 232"/>
                    <a:gd name="T70" fmla="*/ 244 w 789"/>
                    <a:gd name="T71" fmla="*/ 75 h 232"/>
                    <a:gd name="T72" fmla="*/ 285 w 789"/>
                    <a:gd name="T73" fmla="*/ 52 h 232"/>
                    <a:gd name="T74" fmla="*/ 330 w 789"/>
                    <a:gd name="T75" fmla="*/ 32 h 232"/>
                    <a:gd name="T76" fmla="*/ 376 w 789"/>
                    <a:gd name="T77" fmla="*/ 15 h 232"/>
                    <a:gd name="T78" fmla="*/ 423 w 789"/>
                    <a:gd name="T79" fmla="*/ 5 h 232"/>
                    <a:gd name="T80" fmla="*/ 471 w 789"/>
                    <a:gd name="T81" fmla="*/ 0 h 2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789" h="232">
                      <a:moveTo>
                        <a:pt x="471" y="0"/>
                      </a:moveTo>
                      <a:lnTo>
                        <a:pt x="518" y="1"/>
                      </a:lnTo>
                      <a:lnTo>
                        <a:pt x="565" y="7"/>
                      </a:lnTo>
                      <a:lnTo>
                        <a:pt x="614" y="23"/>
                      </a:lnTo>
                      <a:lnTo>
                        <a:pt x="661" y="43"/>
                      </a:lnTo>
                      <a:lnTo>
                        <a:pt x="706" y="67"/>
                      </a:lnTo>
                      <a:lnTo>
                        <a:pt x="750" y="97"/>
                      </a:lnTo>
                      <a:lnTo>
                        <a:pt x="789" y="128"/>
                      </a:lnTo>
                      <a:lnTo>
                        <a:pt x="737" y="120"/>
                      </a:lnTo>
                      <a:lnTo>
                        <a:pt x="686" y="120"/>
                      </a:lnTo>
                      <a:lnTo>
                        <a:pt x="634" y="125"/>
                      </a:lnTo>
                      <a:lnTo>
                        <a:pt x="583" y="135"/>
                      </a:lnTo>
                      <a:lnTo>
                        <a:pt x="533" y="150"/>
                      </a:lnTo>
                      <a:lnTo>
                        <a:pt x="484" y="167"/>
                      </a:lnTo>
                      <a:lnTo>
                        <a:pt x="434" y="183"/>
                      </a:lnTo>
                      <a:lnTo>
                        <a:pt x="385" y="200"/>
                      </a:lnTo>
                      <a:lnTo>
                        <a:pt x="335" y="215"/>
                      </a:lnTo>
                      <a:lnTo>
                        <a:pt x="289" y="224"/>
                      </a:lnTo>
                      <a:lnTo>
                        <a:pt x="246" y="230"/>
                      </a:lnTo>
                      <a:lnTo>
                        <a:pt x="203" y="232"/>
                      </a:lnTo>
                      <a:lnTo>
                        <a:pt x="165" y="230"/>
                      </a:lnTo>
                      <a:lnTo>
                        <a:pt x="129" y="227"/>
                      </a:lnTo>
                      <a:lnTo>
                        <a:pt x="97" y="220"/>
                      </a:lnTo>
                      <a:lnTo>
                        <a:pt x="69" y="214"/>
                      </a:lnTo>
                      <a:lnTo>
                        <a:pt x="45" y="207"/>
                      </a:lnTo>
                      <a:lnTo>
                        <a:pt x="26" y="201"/>
                      </a:lnTo>
                      <a:lnTo>
                        <a:pt x="12" y="195"/>
                      </a:lnTo>
                      <a:lnTo>
                        <a:pt x="3" y="191"/>
                      </a:lnTo>
                      <a:lnTo>
                        <a:pt x="0" y="190"/>
                      </a:lnTo>
                      <a:lnTo>
                        <a:pt x="53" y="185"/>
                      </a:lnTo>
                      <a:lnTo>
                        <a:pt x="81" y="178"/>
                      </a:lnTo>
                      <a:lnTo>
                        <a:pt x="106" y="167"/>
                      </a:lnTo>
                      <a:lnTo>
                        <a:pt x="131" y="153"/>
                      </a:lnTo>
                      <a:lnTo>
                        <a:pt x="169" y="127"/>
                      </a:lnTo>
                      <a:lnTo>
                        <a:pt x="207" y="100"/>
                      </a:lnTo>
                      <a:lnTo>
                        <a:pt x="244" y="75"/>
                      </a:lnTo>
                      <a:lnTo>
                        <a:pt x="285" y="52"/>
                      </a:lnTo>
                      <a:lnTo>
                        <a:pt x="330" y="32"/>
                      </a:lnTo>
                      <a:lnTo>
                        <a:pt x="376" y="15"/>
                      </a:lnTo>
                      <a:lnTo>
                        <a:pt x="423" y="5"/>
                      </a:lnTo>
                      <a:lnTo>
                        <a:pt x="471" y="0"/>
                      </a:lnTo>
                      <a:close/>
                    </a:path>
                  </a:pathLst>
                </a:custGeom>
                <a:solidFill>
                  <a:schemeClr val="accent4">
                    <a:alpha val="5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en-US"/>
                  </a:defPPr>
                  <a:lvl1pPr marL="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1pPr>
                  <a:lvl2pPr marL="82292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2pPr>
                  <a:lvl3pPr marL="1645854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3pPr>
                  <a:lvl4pPr marL="246878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4pPr>
                  <a:lvl5pPr marL="329170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5pPr>
                  <a:lvl6pPr marL="4114636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6pPr>
                  <a:lvl7pPr marL="493756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7pPr>
                  <a:lvl8pPr marL="576049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8pPr>
                  <a:lvl9pPr marL="6583417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</p:grpSp>
          <p:grpSp>
            <p:nvGrpSpPr>
              <p:cNvPr id="44" name="îṧlíḋe"/>
              <p:cNvGrpSpPr/>
              <p:nvPr/>
            </p:nvGrpSpPr>
            <p:grpSpPr>
              <a:xfrm>
                <a:off x="7196329" y="2312570"/>
                <a:ext cx="365779" cy="745274"/>
                <a:chOff x="7196329" y="1582915"/>
                <a:chExt cx="365779" cy="745274"/>
              </a:xfrm>
            </p:grpSpPr>
            <p:sp>
              <p:nvSpPr>
                <p:cNvPr id="57" name="ísļíḍê"/>
                <p:cNvSpPr/>
                <p:nvPr/>
              </p:nvSpPr>
              <p:spPr bwMode="auto">
                <a:xfrm flipH="1">
                  <a:off x="7244161" y="1656036"/>
                  <a:ext cx="317947" cy="672153"/>
                </a:xfrm>
                <a:custGeom>
                  <a:avLst/>
                  <a:gdLst>
                    <a:gd name="T0" fmla="*/ 50 w 339"/>
                    <a:gd name="T1" fmla="*/ 0 h 717"/>
                    <a:gd name="T2" fmla="*/ 60 w 339"/>
                    <a:gd name="T3" fmla="*/ 54 h 717"/>
                    <a:gd name="T4" fmla="*/ 76 w 339"/>
                    <a:gd name="T5" fmla="*/ 108 h 717"/>
                    <a:gd name="T6" fmla="*/ 98 w 339"/>
                    <a:gd name="T7" fmla="*/ 159 h 717"/>
                    <a:gd name="T8" fmla="*/ 126 w 339"/>
                    <a:gd name="T9" fmla="*/ 207 h 717"/>
                    <a:gd name="T10" fmla="*/ 158 w 339"/>
                    <a:gd name="T11" fmla="*/ 253 h 717"/>
                    <a:gd name="T12" fmla="*/ 192 w 339"/>
                    <a:gd name="T13" fmla="*/ 297 h 717"/>
                    <a:gd name="T14" fmla="*/ 225 w 339"/>
                    <a:gd name="T15" fmla="*/ 341 h 717"/>
                    <a:gd name="T16" fmla="*/ 257 w 339"/>
                    <a:gd name="T17" fmla="*/ 386 h 717"/>
                    <a:gd name="T18" fmla="*/ 285 w 339"/>
                    <a:gd name="T19" fmla="*/ 433 h 717"/>
                    <a:gd name="T20" fmla="*/ 310 w 339"/>
                    <a:gd name="T21" fmla="*/ 483 h 717"/>
                    <a:gd name="T22" fmla="*/ 323 w 339"/>
                    <a:gd name="T23" fmla="*/ 520 h 717"/>
                    <a:gd name="T24" fmla="*/ 331 w 339"/>
                    <a:gd name="T25" fmla="*/ 558 h 717"/>
                    <a:gd name="T26" fmla="*/ 336 w 339"/>
                    <a:gd name="T27" fmla="*/ 597 h 717"/>
                    <a:gd name="T28" fmla="*/ 339 w 339"/>
                    <a:gd name="T29" fmla="*/ 638 h 717"/>
                    <a:gd name="T30" fmla="*/ 337 w 339"/>
                    <a:gd name="T31" fmla="*/ 678 h 717"/>
                    <a:gd name="T32" fmla="*/ 335 w 339"/>
                    <a:gd name="T33" fmla="*/ 717 h 717"/>
                    <a:gd name="T34" fmla="*/ 325 w 339"/>
                    <a:gd name="T35" fmla="*/ 684 h 717"/>
                    <a:gd name="T36" fmla="*/ 309 w 339"/>
                    <a:gd name="T37" fmla="*/ 652 h 717"/>
                    <a:gd name="T38" fmla="*/ 290 w 339"/>
                    <a:gd name="T39" fmla="*/ 623 h 717"/>
                    <a:gd name="T40" fmla="*/ 270 w 339"/>
                    <a:gd name="T41" fmla="*/ 595 h 717"/>
                    <a:gd name="T42" fmla="*/ 245 w 339"/>
                    <a:gd name="T43" fmla="*/ 568 h 717"/>
                    <a:gd name="T44" fmla="*/ 221 w 339"/>
                    <a:gd name="T45" fmla="*/ 544 h 717"/>
                    <a:gd name="T46" fmla="*/ 184 w 339"/>
                    <a:gd name="T47" fmla="*/ 507 h 717"/>
                    <a:gd name="T48" fmla="*/ 148 w 339"/>
                    <a:gd name="T49" fmla="*/ 471 h 717"/>
                    <a:gd name="T50" fmla="*/ 112 w 339"/>
                    <a:gd name="T51" fmla="*/ 434 h 717"/>
                    <a:gd name="T52" fmla="*/ 79 w 339"/>
                    <a:gd name="T53" fmla="*/ 396 h 717"/>
                    <a:gd name="T54" fmla="*/ 48 w 339"/>
                    <a:gd name="T55" fmla="*/ 354 h 717"/>
                    <a:gd name="T56" fmla="*/ 28 w 339"/>
                    <a:gd name="T57" fmla="*/ 318 h 717"/>
                    <a:gd name="T58" fmla="*/ 14 w 339"/>
                    <a:gd name="T59" fmla="*/ 279 h 717"/>
                    <a:gd name="T60" fmla="*/ 5 w 339"/>
                    <a:gd name="T61" fmla="*/ 239 h 717"/>
                    <a:gd name="T62" fmla="*/ 0 w 339"/>
                    <a:gd name="T63" fmla="*/ 198 h 717"/>
                    <a:gd name="T64" fmla="*/ 1 w 339"/>
                    <a:gd name="T65" fmla="*/ 156 h 717"/>
                    <a:gd name="T66" fmla="*/ 6 w 339"/>
                    <a:gd name="T67" fmla="*/ 116 h 717"/>
                    <a:gd name="T68" fmla="*/ 16 w 339"/>
                    <a:gd name="T69" fmla="*/ 75 h 717"/>
                    <a:gd name="T70" fmla="*/ 30 w 339"/>
                    <a:gd name="T71" fmla="*/ 37 h 717"/>
                    <a:gd name="T72" fmla="*/ 50 w 339"/>
                    <a:gd name="T73" fmla="*/ 0 h 7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339" h="717">
                      <a:moveTo>
                        <a:pt x="50" y="0"/>
                      </a:moveTo>
                      <a:lnTo>
                        <a:pt x="60" y="54"/>
                      </a:lnTo>
                      <a:lnTo>
                        <a:pt x="76" y="108"/>
                      </a:lnTo>
                      <a:lnTo>
                        <a:pt x="98" y="159"/>
                      </a:lnTo>
                      <a:lnTo>
                        <a:pt x="126" y="207"/>
                      </a:lnTo>
                      <a:lnTo>
                        <a:pt x="158" y="253"/>
                      </a:lnTo>
                      <a:lnTo>
                        <a:pt x="192" y="297"/>
                      </a:lnTo>
                      <a:lnTo>
                        <a:pt x="225" y="341"/>
                      </a:lnTo>
                      <a:lnTo>
                        <a:pt x="257" y="386"/>
                      </a:lnTo>
                      <a:lnTo>
                        <a:pt x="285" y="433"/>
                      </a:lnTo>
                      <a:lnTo>
                        <a:pt x="310" y="483"/>
                      </a:lnTo>
                      <a:lnTo>
                        <a:pt x="323" y="520"/>
                      </a:lnTo>
                      <a:lnTo>
                        <a:pt x="331" y="558"/>
                      </a:lnTo>
                      <a:lnTo>
                        <a:pt x="336" y="597"/>
                      </a:lnTo>
                      <a:lnTo>
                        <a:pt x="339" y="638"/>
                      </a:lnTo>
                      <a:lnTo>
                        <a:pt x="337" y="678"/>
                      </a:lnTo>
                      <a:lnTo>
                        <a:pt x="335" y="717"/>
                      </a:lnTo>
                      <a:lnTo>
                        <a:pt x="325" y="684"/>
                      </a:lnTo>
                      <a:lnTo>
                        <a:pt x="309" y="652"/>
                      </a:lnTo>
                      <a:lnTo>
                        <a:pt x="290" y="623"/>
                      </a:lnTo>
                      <a:lnTo>
                        <a:pt x="270" y="595"/>
                      </a:lnTo>
                      <a:lnTo>
                        <a:pt x="245" y="568"/>
                      </a:lnTo>
                      <a:lnTo>
                        <a:pt x="221" y="544"/>
                      </a:lnTo>
                      <a:lnTo>
                        <a:pt x="184" y="507"/>
                      </a:lnTo>
                      <a:lnTo>
                        <a:pt x="148" y="471"/>
                      </a:lnTo>
                      <a:lnTo>
                        <a:pt x="112" y="434"/>
                      </a:lnTo>
                      <a:lnTo>
                        <a:pt x="79" y="396"/>
                      </a:lnTo>
                      <a:lnTo>
                        <a:pt x="48" y="354"/>
                      </a:lnTo>
                      <a:lnTo>
                        <a:pt x="28" y="318"/>
                      </a:lnTo>
                      <a:lnTo>
                        <a:pt x="14" y="279"/>
                      </a:lnTo>
                      <a:lnTo>
                        <a:pt x="5" y="239"/>
                      </a:lnTo>
                      <a:lnTo>
                        <a:pt x="0" y="198"/>
                      </a:lnTo>
                      <a:lnTo>
                        <a:pt x="1" y="156"/>
                      </a:lnTo>
                      <a:lnTo>
                        <a:pt x="6" y="116"/>
                      </a:lnTo>
                      <a:lnTo>
                        <a:pt x="16" y="75"/>
                      </a:lnTo>
                      <a:lnTo>
                        <a:pt x="30" y="37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solidFill>
                  <a:schemeClr val="accent5">
                    <a:alpha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en-US"/>
                  </a:defPPr>
                  <a:lvl1pPr marL="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1pPr>
                  <a:lvl2pPr marL="82292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2pPr>
                  <a:lvl3pPr marL="1645854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3pPr>
                  <a:lvl4pPr marL="246878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4pPr>
                  <a:lvl5pPr marL="329170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5pPr>
                  <a:lvl6pPr marL="4114636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6pPr>
                  <a:lvl7pPr marL="493756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7pPr>
                  <a:lvl8pPr marL="576049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8pPr>
                  <a:lvl9pPr marL="6583417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58" name="îśḷidé"/>
                <p:cNvSpPr/>
                <p:nvPr/>
              </p:nvSpPr>
              <p:spPr bwMode="auto">
                <a:xfrm flipH="1">
                  <a:off x="7196329" y="1582915"/>
                  <a:ext cx="289811" cy="604656"/>
                </a:xfrm>
                <a:custGeom>
                  <a:avLst/>
                  <a:gdLst>
                    <a:gd name="T0" fmla="*/ 2 w 307"/>
                    <a:gd name="T1" fmla="*/ 0 h 644"/>
                    <a:gd name="T2" fmla="*/ 20 w 307"/>
                    <a:gd name="T3" fmla="*/ 43 h 644"/>
                    <a:gd name="T4" fmla="*/ 34 w 307"/>
                    <a:gd name="T5" fmla="*/ 65 h 644"/>
                    <a:gd name="T6" fmla="*/ 51 w 307"/>
                    <a:gd name="T7" fmla="*/ 82 h 644"/>
                    <a:gd name="T8" fmla="*/ 69 w 307"/>
                    <a:gd name="T9" fmla="*/ 99 h 644"/>
                    <a:gd name="T10" fmla="*/ 101 w 307"/>
                    <a:gd name="T11" fmla="*/ 124 h 644"/>
                    <a:gd name="T12" fmla="*/ 133 w 307"/>
                    <a:gd name="T13" fmla="*/ 150 h 644"/>
                    <a:gd name="T14" fmla="*/ 165 w 307"/>
                    <a:gd name="T15" fmla="*/ 174 h 644"/>
                    <a:gd name="T16" fmla="*/ 194 w 307"/>
                    <a:gd name="T17" fmla="*/ 202 h 644"/>
                    <a:gd name="T18" fmla="*/ 224 w 307"/>
                    <a:gd name="T19" fmla="*/ 234 h 644"/>
                    <a:gd name="T20" fmla="*/ 249 w 307"/>
                    <a:gd name="T21" fmla="*/ 268 h 644"/>
                    <a:gd name="T22" fmla="*/ 271 w 307"/>
                    <a:gd name="T23" fmla="*/ 304 h 644"/>
                    <a:gd name="T24" fmla="*/ 289 w 307"/>
                    <a:gd name="T25" fmla="*/ 342 h 644"/>
                    <a:gd name="T26" fmla="*/ 300 w 307"/>
                    <a:gd name="T27" fmla="*/ 383 h 644"/>
                    <a:gd name="T28" fmla="*/ 307 w 307"/>
                    <a:gd name="T29" fmla="*/ 425 h 644"/>
                    <a:gd name="T30" fmla="*/ 307 w 307"/>
                    <a:gd name="T31" fmla="*/ 469 h 644"/>
                    <a:gd name="T32" fmla="*/ 300 w 307"/>
                    <a:gd name="T33" fmla="*/ 528 h 644"/>
                    <a:gd name="T34" fmla="*/ 286 w 307"/>
                    <a:gd name="T35" fmla="*/ 587 h 644"/>
                    <a:gd name="T36" fmla="*/ 266 w 307"/>
                    <a:gd name="T37" fmla="*/ 644 h 644"/>
                    <a:gd name="T38" fmla="*/ 259 w 307"/>
                    <a:gd name="T39" fmla="*/ 602 h 644"/>
                    <a:gd name="T40" fmla="*/ 248 w 307"/>
                    <a:gd name="T41" fmla="*/ 563 h 644"/>
                    <a:gd name="T42" fmla="*/ 233 w 307"/>
                    <a:gd name="T43" fmla="*/ 526 h 644"/>
                    <a:gd name="T44" fmla="*/ 213 w 307"/>
                    <a:gd name="T45" fmla="*/ 490 h 644"/>
                    <a:gd name="T46" fmla="*/ 192 w 307"/>
                    <a:gd name="T47" fmla="*/ 455 h 644"/>
                    <a:gd name="T48" fmla="*/ 167 w 307"/>
                    <a:gd name="T49" fmla="*/ 421 h 644"/>
                    <a:gd name="T50" fmla="*/ 143 w 307"/>
                    <a:gd name="T51" fmla="*/ 387 h 644"/>
                    <a:gd name="T52" fmla="*/ 118 w 307"/>
                    <a:gd name="T53" fmla="*/ 354 h 644"/>
                    <a:gd name="T54" fmla="*/ 93 w 307"/>
                    <a:gd name="T55" fmla="*/ 321 h 644"/>
                    <a:gd name="T56" fmla="*/ 71 w 307"/>
                    <a:gd name="T57" fmla="*/ 288 h 644"/>
                    <a:gd name="T58" fmla="*/ 47 w 307"/>
                    <a:gd name="T59" fmla="*/ 244 h 644"/>
                    <a:gd name="T60" fmla="*/ 29 w 307"/>
                    <a:gd name="T61" fmla="*/ 202 h 644"/>
                    <a:gd name="T62" fmla="*/ 16 w 307"/>
                    <a:gd name="T63" fmla="*/ 163 h 644"/>
                    <a:gd name="T64" fmla="*/ 8 w 307"/>
                    <a:gd name="T65" fmla="*/ 124 h 644"/>
                    <a:gd name="T66" fmla="*/ 2 w 307"/>
                    <a:gd name="T67" fmla="*/ 90 h 644"/>
                    <a:gd name="T68" fmla="*/ 0 w 307"/>
                    <a:gd name="T69" fmla="*/ 59 h 644"/>
                    <a:gd name="T70" fmla="*/ 0 w 307"/>
                    <a:gd name="T71" fmla="*/ 35 h 644"/>
                    <a:gd name="T72" fmla="*/ 1 w 307"/>
                    <a:gd name="T73" fmla="*/ 16 h 644"/>
                    <a:gd name="T74" fmla="*/ 2 w 307"/>
                    <a:gd name="T75" fmla="*/ 5 h 644"/>
                    <a:gd name="T76" fmla="*/ 2 w 307"/>
                    <a:gd name="T77" fmla="*/ 0 h 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307" h="644">
                      <a:moveTo>
                        <a:pt x="2" y="0"/>
                      </a:moveTo>
                      <a:lnTo>
                        <a:pt x="20" y="43"/>
                      </a:lnTo>
                      <a:lnTo>
                        <a:pt x="34" y="65"/>
                      </a:lnTo>
                      <a:lnTo>
                        <a:pt x="51" y="82"/>
                      </a:lnTo>
                      <a:lnTo>
                        <a:pt x="69" y="99"/>
                      </a:lnTo>
                      <a:lnTo>
                        <a:pt x="101" y="124"/>
                      </a:lnTo>
                      <a:lnTo>
                        <a:pt x="133" y="150"/>
                      </a:lnTo>
                      <a:lnTo>
                        <a:pt x="165" y="174"/>
                      </a:lnTo>
                      <a:lnTo>
                        <a:pt x="194" y="202"/>
                      </a:lnTo>
                      <a:lnTo>
                        <a:pt x="224" y="234"/>
                      </a:lnTo>
                      <a:lnTo>
                        <a:pt x="249" y="268"/>
                      </a:lnTo>
                      <a:lnTo>
                        <a:pt x="271" y="304"/>
                      </a:lnTo>
                      <a:lnTo>
                        <a:pt x="289" y="342"/>
                      </a:lnTo>
                      <a:lnTo>
                        <a:pt x="300" y="383"/>
                      </a:lnTo>
                      <a:lnTo>
                        <a:pt x="307" y="425"/>
                      </a:lnTo>
                      <a:lnTo>
                        <a:pt x="307" y="469"/>
                      </a:lnTo>
                      <a:lnTo>
                        <a:pt x="300" y="528"/>
                      </a:lnTo>
                      <a:lnTo>
                        <a:pt x="286" y="587"/>
                      </a:lnTo>
                      <a:lnTo>
                        <a:pt x="266" y="644"/>
                      </a:lnTo>
                      <a:lnTo>
                        <a:pt x="259" y="602"/>
                      </a:lnTo>
                      <a:lnTo>
                        <a:pt x="248" y="563"/>
                      </a:lnTo>
                      <a:lnTo>
                        <a:pt x="233" y="526"/>
                      </a:lnTo>
                      <a:lnTo>
                        <a:pt x="213" y="490"/>
                      </a:lnTo>
                      <a:lnTo>
                        <a:pt x="192" y="455"/>
                      </a:lnTo>
                      <a:lnTo>
                        <a:pt x="167" y="421"/>
                      </a:lnTo>
                      <a:lnTo>
                        <a:pt x="143" y="387"/>
                      </a:lnTo>
                      <a:lnTo>
                        <a:pt x="118" y="354"/>
                      </a:lnTo>
                      <a:lnTo>
                        <a:pt x="93" y="321"/>
                      </a:lnTo>
                      <a:lnTo>
                        <a:pt x="71" y="288"/>
                      </a:lnTo>
                      <a:lnTo>
                        <a:pt x="47" y="244"/>
                      </a:lnTo>
                      <a:lnTo>
                        <a:pt x="29" y="202"/>
                      </a:lnTo>
                      <a:lnTo>
                        <a:pt x="16" y="163"/>
                      </a:lnTo>
                      <a:lnTo>
                        <a:pt x="8" y="124"/>
                      </a:lnTo>
                      <a:lnTo>
                        <a:pt x="2" y="90"/>
                      </a:lnTo>
                      <a:lnTo>
                        <a:pt x="0" y="59"/>
                      </a:lnTo>
                      <a:lnTo>
                        <a:pt x="0" y="35"/>
                      </a:lnTo>
                      <a:lnTo>
                        <a:pt x="1" y="16"/>
                      </a:lnTo>
                      <a:lnTo>
                        <a:pt x="2" y="5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chemeClr val="accent5">
                    <a:alpha val="5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en-US"/>
                  </a:defPPr>
                  <a:lvl1pPr marL="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1pPr>
                  <a:lvl2pPr marL="82292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2pPr>
                  <a:lvl3pPr marL="1645854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3pPr>
                  <a:lvl4pPr marL="246878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4pPr>
                  <a:lvl5pPr marL="329170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5pPr>
                  <a:lvl6pPr marL="4114636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6pPr>
                  <a:lvl7pPr marL="493756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7pPr>
                  <a:lvl8pPr marL="576049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8pPr>
                  <a:lvl9pPr marL="6583417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</p:grpSp>
          <p:grpSp>
            <p:nvGrpSpPr>
              <p:cNvPr id="45" name="ïsļîďe"/>
              <p:cNvGrpSpPr/>
              <p:nvPr/>
            </p:nvGrpSpPr>
            <p:grpSpPr>
              <a:xfrm>
                <a:off x="4137629" y="3719004"/>
                <a:ext cx="463320" cy="644030"/>
                <a:chOff x="4137629" y="2989349"/>
                <a:chExt cx="463320" cy="644030"/>
              </a:xfrm>
            </p:grpSpPr>
            <p:sp>
              <p:nvSpPr>
                <p:cNvPr id="55" name="í$1îḓé"/>
                <p:cNvSpPr/>
                <p:nvPr/>
              </p:nvSpPr>
              <p:spPr bwMode="auto">
                <a:xfrm flipH="1">
                  <a:off x="4137629" y="2989349"/>
                  <a:ext cx="463320" cy="562471"/>
                </a:xfrm>
                <a:custGeom>
                  <a:avLst/>
                  <a:gdLst>
                    <a:gd name="T0" fmla="*/ 496 w 496"/>
                    <a:gd name="T1" fmla="*/ 0 h 600"/>
                    <a:gd name="T2" fmla="*/ 487 w 496"/>
                    <a:gd name="T3" fmla="*/ 38 h 600"/>
                    <a:gd name="T4" fmla="*/ 477 w 496"/>
                    <a:gd name="T5" fmla="*/ 76 h 600"/>
                    <a:gd name="T6" fmla="*/ 463 w 496"/>
                    <a:gd name="T7" fmla="*/ 115 h 600"/>
                    <a:gd name="T8" fmla="*/ 446 w 496"/>
                    <a:gd name="T9" fmla="*/ 152 h 600"/>
                    <a:gd name="T10" fmla="*/ 426 w 496"/>
                    <a:gd name="T11" fmla="*/ 186 h 600"/>
                    <a:gd name="T12" fmla="*/ 403 w 496"/>
                    <a:gd name="T13" fmla="*/ 217 h 600"/>
                    <a:gd name="T14" fmla="*/ 365 w 496"/>
                    <a:gd name="T15" fmla="*/ 257 h 600"/>
                    <a:gd name="T16" fmla="*/ 322 w 496"/>
                    <a:gd name="T17" fmla="*/ 293 h 600"/>
                    <a:gd name="T18" fmla="*/ 279 w 496"/>
                    <a:gd name="T19" fmla="*/ 326 h 600"/>
                    <a:gd name="T20" fmla="*/ 234 w 496"/>
                    <a:gd name="T21" fmla="*/ 358 h 600"/>
                    <a:gd name="T22" fmla="*/ 188 w 496"/>
                    <a:gd name="T23" fmla="*/ 390 h 600"/>
                    <a:gd name="T24" fmla="*/ 145 w 496"/>
                    <a:gd name="T25" fmla="*/ 424 h 600"/>
                    <a:gd name="T26" fmla="*/ 104 w 496"/>
                    <a:gd name="T27" fmla="*/ 461 h 600"/>
                    <a:gd name="T28" fmla="*/ 68 w 496"/>
                    <a:gd name="T29" fmla="*/ 505 h 600"/>
                    <a:gd name="T30" fmla="*/ 36 w 496"/>
                    <a:gd name="T31" fmla="*/ 551 h 600"/>
                    <a:gd name="T32" fmla="*/ 9 w 496"/>
                    <a:gd name="T33" fmla="*/ 600 h 600"/>
                    <a:gd name="T34" fmla="*/ 3 w 496"/>
                    <a:gd name="T35" fmla="*/ 560 h 600"/>
                    <a:gd name="T36" fmla="*/ 0 w 496"/>
                    <a:gd name="T37" fmla="*/ 517 h 600"/>
                    <a:gd name="T38" fmla="*/ 3 w 496"/>
                    <a:gd name="T39" fmla="*/ 477 h 600"/>
                    <a:gd name="T40" fmla="*/ 10 w 496"/>
                    <a:gd name="T41" fmla="*/ 436 h 600"/>
                    <a:gd name="T42" fmla="*/ 22 w 496"/>
                    <a:gd name="T43" fmla="*/ 395 h 600"/>
                    <a:gd name="T44" fmla="*/ 38 w 496"/>
                    <a:gd name="T45" fmla="*/ 358 h 600"/>
                    <a:gd name="T46" fmla="*/ 59 w 496"/>
                    <a:gd name="T47" fmla="*/ 322 h 600"/>
                    <a:gd name="T48" fmla="*/ 85 w 496"/>
                    <a:gd name="T49" fmla="*/ 289 h 600"/>
                    <a:gd name="T50" fmla="*/ 115 w 496"/>
                    <a:gd name="T51" fmla="*/ 261 h 600"/>
                    <a:gd name="T52" fmla="*/ 156 w 496"/>
                    <a:gd name="T53" fmla="*/ 231 h 600"/>
                    <a:gd name="T54" fmla="*/ 200 w 496"/>
                    <a:gd name="T55" fmla="*/ 203 h 600"/>
                    <a:gd name="T56" fmla="*/ 244 w 496"/>
                    <a:gd name="T57" fmla="*/ 178 h 600"/>
                    <a:gd name="T58" fmla="*/ 290 w 496"/>
                    <a:gd name="T59" fmla="*/ 156 h 600"/>
                    <a:gd name="T60" fmla="*/ 336 w 496"/>
                    <a:gd name="T61" fmla="*/ 133 h 600"/>
                    <a:gd name="T62" fmla="*/ 367 w 496"/>
                    <a:gd name="T63" fmla="*/ 116 h 600"/>
                    <a:gd name="T64" fmla="*/ 398 w 496"/>
                    <a:gd name="T65" fmla="*/ 98 h 600"/>
                    <a:gd name="T66" fmla="*/ 426 w 496"/>
                    <a:gd name="T67" fmla="*/ 78 h 600"/>
                    <a:gd name="T68" fmla="*/ 453 w 496"/>
                    <a:gd name="T69" fmla="*/ 55 h 600"/>
                    <a:gd name="T70" fmla="*/ 477 w 496"/>
                    <a:gd name="T71" fmla="*/ 29 h 600"/>
                    <a:gd name="T72" fmla="*/ 496 w 496"/>
                    <a:gd name="T73" fmla="*/ 0 h 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496" h="600">
                      <a:moveTo>
                        <a:pt x="496" y="0"/>
                      </a:moveTo>
                      <a:lnTo>
                        <a:pt x="487" y="38"/>
                      </a:lnTo>
                      <a:lnTo>
                        <a:pt x="477" y="76"/>
                      </a:lnTo>
                      <a:lnTo>
                        <a:pt x="463" y="115"/>
                      </a:lnTo>
                      <a:lnTo>
                        <a:pt x="446" y="152"/>
                      </a:lnTo>
                      <a:lnTo>
                        <a:pt x="426" y="186"/>
                      </a:lnTo>
                      <a:lnTo>
                        <a:pt x="403" y="217"/>
                      </a:lnTo>
                      <a:lnTo>
                        <a:pt x="365" y="257"/>
                      </a:lnTo>
                      <a:lnTo>
                        <a:pt x="322" y="293"/>
                      </a:lnTo>
                      <a:lnTo>
                        <a:pt x="279" y="326"/>
                      </a:lnTo>
                      <a:lnTo>
                        <a:pt x="234" y="358"/>
                      </a:lnTo>
                      <a:lnTo>
                        <a:pt x="188" y="390"/>
                      </a:lnTo>
                      <a:lnTo>
                        <a:pt x="145" y="424"/>
                      </a:lnTo>
                      <a:lnTo>
                        <a:pt x="104" y="461"/>
                      </a:lnTo>
                      <a:lnTo>
                        <a:pt x="68" y="505"/>
                      </a:lnTo>
                      <a:lnTo>
                        <a:pt x="36" y="551"/>
                      </a:lnTo>
                      <a:lnTo>
                        <a:pt x="9" y="600"/>
                      </a:lnTo>
                      <a:lnTo>
                        <a:pt x="3" y="560"/>
                      </a:lnTo>
                      <a:lnTo>
                        <a:pt x="0" y="517"/>
                      </a:lnTo>
                      <a:lnTo>
                        <a:pt x="3" y="477"/>
                      </a:lnTo>
                      <a:lnTo>
                        <a:pt x="10" y="436"/>
                      </a:lnTo>
                      <a:lnTo>
                        <a:pt x="22" y="395"/>
                      </a:lnTo>
                      <a:lnTo>
                        <a:pt x="38" y="358"/>
                      </a:lnTo>
                      <a:lnTo>
                        <a:pt x="59" y="322"/>
                      </a:lnTo>
                      <a:lnTo>
                        <a:pt x="85" y="289"/>
                      </a:lnTo>
                      <a:lnTo>
                        <a:pt x="115" y="261"/>
                      </a:lnTo>
                      <a:lnTo>
                        <a:pt x="156" y="231"/>
                      </a:lnTo>
                      <a:lnTo>
                        <a:pt x="200" y="203"/>
                      </a:lnTo>
                      <a:lnTo>
                        <a:pt x="244" y="178"/>
                      </a:lnTo>
                      <a:lnTo>
                        <a:pt x="290" y="156"/>
                      </a:lnTo>
                      <a:lnTo>
                        <a:pt x="336" y="133"/>
                      </a:lnTo>
                      <a:lnTo>
                        <a:pt x="367" y="116"/>
                      </a:lnTo>
                      <a:lnTo>
                        <a:pt x="398" y="98"/>
                      </a:lnTo>
                      <a:lnTo>
                        <a:pt x="426" y="78"/>
                      </a:lnTo>
                      <a:lnTo>
                        <a:pt x="453" y="55"/>
                      </a:lnTo>
                      <a:lnTo>
                        <a:pt x="477" y="29"/>
                      </a:lnTo>
                      <a:lnTo>
                        <a:pt x="496" y="0"/>
                      </a:lnTo>
                      <a:close/>
                    </a:path>
                  </a:pathLst>
                </a:custGeom>
                <a:solidFill>
                  <a:schemeClr val="accent1">
                    <a:alpha val="5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lnSpcReduction="10000"/>
                </a:bodyPr>
                <a:lstStyle>
                  <a:defPPr>
                    <a:defRPr lang="en-US"/>
                  </a:defPPr>
                  <a:lvl1pPr marL="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1pPr>
                  <a:lvl2pPr marL="82292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2pPr>
                  <a:lvl3pPr marL="1645854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3pPr>
                  <a:lvl4pPr marL="246878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4pPr>
                  <a:lvl5pPr marL="329170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5pPr>
                  <a:lvl6pPr marL="4114636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6pPr>
                  <a:lvl7pPr marL="493756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7pPr>
                  <a:lvl8pPr marL="576049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8pPr>
                  <a:lvl9pPr marL="6583417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56" name="ïṡļïďê"/>
                <p:cNvSpPr/>
                <p:nvPr/>
              </p:nvSpPr>
              <p:spPr bwMode="auto">
                <a:xfrm flipH="1">
                  <a:off x="4162902" y="3129967"/>
                  <a:ext cx="421199" cy="503412"/>
                </a:xfrm>
                <a:custGeom>
                  <a:avLst/>
                  <a:gdLst>
                    <a:gd name="T0" fmla="*/ 445 w 448"/>
                    <a:gd name="T1" fmla="*/ 0 h 537"/>
                    <a:gd name="T2" fmla="*/ 448 w 448"/>
                    <a:gd name="T3" fmla="*/ 60 h 537"/>
                    <a:gd name="T4" fmla="*/ 444 w 448"/>
                    <a:gd name="T5" fmla="*/ 121 h 537"/>
                    <a:gd name="T6" fmla="*/ 433 w 448"/>
                    <a:gd name="T7" fmla="*/ 180 h 537"/>
                    <a:gd name="T8" fmla="*/ 418 w 448"/>
                    <a:gd name="T9" fmla="*/ 222 h 537"/>
                    <a:gd name="T10" fmla="*/ 401 w 448"/>
                    <a:gd name="T11" fmla="*/ 260 h 537"/>
                    <a:gd name="T12" fmla="*/ 376 w 448"/>
                    <a:gd name="T13" fmla="*/ 295 h 537"/>
                    <a:gd name="T14" fmla="*/ 349 w 448"/>
                    <a:gd name="T15" fmla="*/ 326 h 537"/>
                    <a:gd name="T16" fmla="*/ 317 w 448"/>
                    <a:gd name="T17" fmla="*/ 354 h 537"/>
                    <a:gd name="T18" fmla="*/ 283 w 448"/>
                    <a:gd name="T19" fmla="*/ 379 h 537"/>
                    <a:gd name="T20" fmla="*/ 245 w 448"/>
                    <a:gd name="T21" fmla="*/ 402 h 537"/>
                    <a:gd name="T22" fmla="*/ 207 w 448"/>
                    <a:gd name="T23" fmla="*/ 418 h 537"/>
                    <a:gd name="T24" fmla="*/ 170 w 448"/>
                    <a:gd name="T25" fmla="*/ 433 h 537"/>
                    <a:gd name="T26" fmla="*/ 132 w 448"/>
                    <a:gd name="T27" fmla="*/ 446 h 537"/>
                    <a:gd name="T28" fmla="*/ 94 w 448"/>
                    <a:gd name="T29" fmla="*/ 462 h 537"/>
                    <a:gd name="T30" fmla="*/ 72 w 448"/>
                    <a:gd name="T31" fmla="*/ 472 h 537"/>
                    <a:gd name="T32" fmla="*/ 50 w 448"/>
                    <a:gd name="T33" fmla="*/ 484 h 537"/>
                    <a:gd name="T34" fmla="*/ 31 w 448"/>
                    <a:gd name="T35" fmla="*/ 501 h 537"/>
                    <a:gd name="T36" fmla="*/ 0 w 448"/>
                    <a:gd name="T37" fmla="*/ 537 h 537"/>
                    <a:gd name="T38" fmla="*/ 2 w 448"/>
                    <a:gd name="T39" fmla="*/ 532 h 537"/>
                    <a:gd name="T40" fmla="*/ 4 w 448"/>
                    <a:gd name="T41" fmla="*/ 520 h 537"/>
                    <a:gd name="T42" fmla="*/ 9 w 448"/>
                    <a:gd name="T43" fmla="*/ 502 h 537"/>
                    <a:gd name="T44" fmla="*/ 17 w 448"/>
                    <a:gd name="T45" fmla="*/ 478 h 537"/>
                    <a:gd name="T46" fmla="*/ 28 w 448"/>
                    <a:gd name="T47" fmla="*/ 450 h 537"/>
                    <a:gd name="T48" fmla="*/ 42 w 448"/>
                    <a:gd name="T49" fmla="*/ 419 h 537"/>
                    <a:gd name="T50" fmla="*/ 63 w 448"/>
                    <a:gd name="T51" fmla="*/ 386 h 537"/>
                    <a:gd name="T52" fmla="*/ 87 w 448"/>
                    <a:gd name="T53" fmla="*/ 351 h 537"/>
                    <a:gd name="T54" fmla="*/ 117 w 448"/>
                    <a:gd name="T55" fmla="*/ 316 h 537"/>
                    <a:gd name="T56" fmla="*/ 152 w 448"/>
                    <a:gd name="T57" fmla="*/ 283 h 537"/>
                    <a:gd name="T58" fmla="*/ 184 w 448"/>
                    <a:gd name="T59" fmla="*/ 258 h 537"/>
                    <a:gd name="T60" fmla="*/ 218 w 448"/>
                    <a:gd name="T61" fmla="*/ 233 h 537"/>
                    <a:gd name="T62" fmla="*/ 252 w 448"/>
                    <a:gd name="T63" fmla="*/ 209 h 537"/>
                    <a:gd name="T64" fmla="*/ 285 w 448"/>
                    <a:gd name="T65" fmla="*/ 185 h 537"/>
                    <a:gd name="T66" fmla="*/ 319 w 448"/>
                    <a:gd name="T67" fmla="*/ 159 h 537"/>
                    <a:gd name="T68" fmla="*/ 349 w 448"/>
                    <a:gd name="T69" fmla="*/ 133 h 537"/>
                    <a:gd name="T70" fmla="*/ 379 w 448"/>
                    <a:gd name="T71" fmla="*/ 103 h 537"/>
                    <a:gd name="T72" fmla="*/ 404 w 448"/>
                    <a:gd name="T73" fmla="*/ 73 h 537"/>
                    <a:gd name="T74" fmla="*/ 427 w 448"/>
                    <a:gd name="T75" fmla="*/ 38 h 537"/>
                    <a:gd name="T76" fmla="*/ 445 w 448"/>
                    <a:gd name="T77" fmla="*/ 0 h 5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448" h="537">
                      <a:moveTo>
                        <a:pt x="445" y="0"/>
                      </a:moveTo>
                      <a:lnTo>
                        <a:pt x="448" y="60"/>
                      </a:lnTo>
                      <a:lnTo>
                        <a:pt x="444" y="121"/>
                      </a:lnTo>
                      <a:lnTo>
                        <a:pt x="433" y="180"/>
                      </a:lnTo>
                      <a:lnTo>
                        <a:pt x="418" y="222"/>
                      </a:lnTo>
                      <a:lnTo>
                        <a:pt x="401" y="260"/>
                      </a:lnTo>
                      <a:lnTo>
                        <a:pt x="376" y="295"/>
                      </a:lnTo>
                      <a:lnTo>
                        <a:pt x="349" y="326"/>
                      </a:lnTo>
                      <a:lnTo>
                        <a:pt x="317" y="354"/>
                      </a:lnTo>
                      <a:lnTo>
                        <a:pt x="283" y="379"/>
                      </a:lnTo>
                      <a:lnTo>
                        <a:pt x="245" y="402"/>
                      </a:lnTo>
                      <a:lnTo>
                        <a:pt x="207" y="418"/>
                      </a:lnTo>
                      <a:lnTo>
                        <a:pt x="170" y="433"/>
                      </a:lnTo>
                      <a:lnTo>
                        <a:pt x="132" y="446"/>
                      </a:lnTo>
                      <a:lnTo>
                        <a:pt x="94" y="462"/>
                      </a:lnTo>
                      <a:lnTo>
                        <a:pt x="72" y="472"/>
                      </a:lnTo>
                      <a:lnTo>
                        <a:pt x="50" y="484"/>
                      </a:lnTo>
                      <a:lnTo>
                        <a:pt x="31" y="501"/>
                      </a:lnTo>
                      <a:lnTo>
                        <a:pt x="0" y="537"/>
                      </a:lnTo>
                      <a:lnTo>
                        <a:pt x="2" y="532"/>
                      </a:lnTo>
                      <a:lnTo>
                        <a:pt x="4" y="520"/>
                      </a:lnTo>
                      <a:lnTo>
                        <a:pt x="9" y="502"/>
                      </a:lnTo>
                      <a:lnTo>
                        <a:pt x="17" y="478"/>
                      </a:lnTo>
                      <a:lnTo>
                        <a:pt x="28" y="450"/>
                      </a:lnTo>
                      <a:lnTo>
                        <a:pt x="42" y="419"/>
                      </a:lnTo>
                      <a:lnTo>
                        <a:pt x="63" y="386"/>
                      </a:lnTo>
                      <a:lnTo>
                        <a:pt x="87" y="351"/>
                      </a:lnTo>
                      <a:lnTo>
                        <a:pt x="117" y="316"/>
                      </a:lnTo>
                      <a:lnTo>
                        <a:pt x="152" y="283"/>
                      </a:lnTo>
                      <a:lnTo>
                        <a:pt x="184" y="258"/>
                      </a:lnTo>
                      <a:lnTo>
                        <a:pt x="218" y="233"/>
                      </a:lnTo>
                      <a:lnTo>
                        <a:pt x="252" y="209"/>
                      </a:lnTo>
                      <a:lnTo>
                        <a:pt x="285" y="185"/>
                      </a:lnTo>
                      <a:lnTo>
                        <a:pt x="319" y="159"/>
                      </a:lnTo>
                      <a:lnTo>
                        <a:pt x="349" y="133"/>
                      </a:lnTo>
                      <a:lnTo>
                        <a:pt x="379" y="103"/>
                      </a:lnTo>
                      <a:lnTo>
                        <a:pt x="404" y="73"/>
                      </a:lnTo>
                      <a:lnTo>
                        <a:pt x="427" y="38"/>
                      </a:lnTo>
                      <a:lnTo>
                        <a:pt x="445" y="0"/>
                      </a:lnTo>
                      <a:close/>
                    </a:path>
                  </a:pathLst>
                </a:custGeom>
                <a:solidFill>
                  <a:schemeClr val="accent1">
                    <a:alpha val="75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92500" lnSpcReduction="10000"/>
                </a:bodyPr>
                <a:lstStyle>
                  <a:defPPr>
                    <a:defRPr lang="en-US"/>
                  </a:defPPr>
                  <a:lvl1pPr marL="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1pPr>
                  <a:lvl2pPr marL="82292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2pPr>
                  <a:lvl3pPr marL="1645854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3pPr>
                  <a:lvl4pPr marL="246878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4pPr>
                  <a:lvl5pPr marL="3291708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5pPr>
                  <a:lvl6pPr marL="4114636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6pPr>
                  <a:lvl7pPr marL="4937562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7pPr>
                  <a:lvl8pPr marL="5760490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8pPr>
                  <a:lvl9pPr marL="6583417" algn="l" defTabSz="1645854" rtl="0" eaLnBrk="1" latinLnBrk="0" hangingPunct="1">
                    <a:defRPr sz="324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GB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</p:grpSp>
          <p:sp>
            <p:nvSpPr>
              <p:cNvPr id="46" name="îṥḷîḑé"/>
              <p:cNvSpPr/>
              <p:nvPr/>
            </p:nvSpPr>
            <p:spPr>
              <a:xfrm>
                <a:off x="6661233" y="3059912"/>
                <a:ext cx="318870" cy="318792"/>
              </a:xfrm>
              <a:prstGeom prst="ellipse">
                <a:avLst/>
              </a:prstGeom>
              <a:solidFill>
                <a:schemeClr val="accent5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1pPr>
                <a:lvl2pPr marL="822928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2pPr>
                <a:lvl3pPr marL="1645854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3pPr>
                <a:lvl4pPr marL="2468782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4pPr>
                <a:lvl5pPr marL="3291708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5pPr>
                <a:lvl6pPr marL="4114636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6pPr>
                <a:lvl7pPr marL="4937562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7pPr>
                <a:lvl8pPr marL="5760490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8pPr>
                <a:lvl9pPr marL="6583417" algn="l" defTabSz="1645854" rtl="0" eaLnBrk="1" latinLnBrk="0" hangingPunct="1">
                  <a:defRPr sz="324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GB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47" name="ïŝḻïḍé"/>
              <p:cNvSpPr/>
              <p:nvPr/>
            </p:nvSpPr>
            <p:spPr>
              <a:xfrm>
                <a:off x="4791126" y="2622886"/>
                <a:ext cx="561924" cy="561075"/>
              </a:xfrm>
              <a:custGeom>
                <a:avLst/>
                <a:gdLst>
                  <a:gd name="T0" fmla="*/ 3060 w 6120"/>
                  <a:gd name="T1" fmla="*/ 0 h 6120"/>
                  <a:gd name="T2" fmla="*/ 0 w 6120"/>
                  <a:gd name="T3" fmla="*/ 3060 h 6120"/>
                  <a:gd name="T4" fmla="*/ 3060 w 6120"/>
                  <a:gd name="T5" fmla="*/ 6120 h 6120"/>
                  <a:gd name="T6" fmla="*/ 6120 w 6120"/>
                  <a:gd name="T7" fmla="*/ 3060 h 6120"/>
                  <a:gd name="T8" fmla="*/ 3060 w 6120"/>
                  <a:gd name="T9" fmla="*/ 0 h 6120"/>
                  <a:gd name="T10" fmla="*/ 4635 w 6120"/>
                  <a:gd name="T11" fmla="*/ 4862 h 6120"/>
                  <a:gd name="T12" fmla="*/ 3060 w 6120"/>
                  <a:gd name="T13" fmla="*/ 5453 h 6120"/>
                  <a:gd name="T14" fmla="*/ 1486 w 6120"/>
                  <a:gd name="T15" fmla="*/ 4862 h 6120"/>
                  <a:gd name="T16" fmla="*/ 1416 w 6120"/>
                  <a:gd name="T17" fmla="*/ 4655 h 6120"/>
                  <a:gd name="T18" fmla="*/ 2632 w 6120"/>
                  <a:gd name="T19" fmla="*/ 3147 h 6120"/>
                  <a:gd name="T20" fmla="*/ 2107 w 6120"/>
                  <a:gd name="T21" fmla="*/ 2147 h 6120"/>
                  <a:gd name="T22" fmla="*/ 3060 w 6120"/>
                  <a:gd name="T23" fmla="*/ 1027 h 6120"/>
                  <a:gd name="T24" fmla="*/ 4013 w 6120"/>
                  <a:gd name="T25" fmla="*/ 2147 h 6120"/>
                  <a:gd name="T26" fmla="*/ 3488 w 6120"/>
                  <a:gd name="T27" fmla="*/ 3147 h 6120"/>
                  <a:gd name="T28" fmla="*/ 4705 w 6120"/>
                  <a:gd name="T29" fmla="*/ 4654 h 6120"/>
                  <a:gd name="T30" fmla="*/ 4635 w 6120"/>
                  <a:gd name="T31" fmla="*/ 4862 h 6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120" h="6120">
                    <a:moveTo>
                      <a:pt x="3060" y="0"/>
                    </a:moveTo>
                    <a:cubicBezTo>
                      <a:pt x="1367" y="0"/>
                      <a:pt x="0" y="1371"/>
                      <a:pt x="0" y="3060"/>
                    </a:cubicBezTo>
                    <a:cubicBezTo>
                      <a:pt x="0" y="4751"/>
                      <a:pt x="1370" y="6120"/>
                      <a:pt x="3060" y="6120"/>
                    </a:cubicBezTo>
                    <a:cubicBezTo>
                      <a:pt x="4758" y="6120"/>
                      <a:pt x="6120" y="4744"/>
                      <a:pt x="6120" y="3060"/>
                    </a:cubicBezTo>
                    <a:cubicBezTo>
                      <a:pt x="6120" y="1367"/>
                      <a:pt x="4748" y="0"/>
                      <a:pt x="3060" y="0"/>
                    </a:cubicBezTo>
                    <a:close/>
                    <a:moveTo>
                      <a:pt x="4635" y="4862"/>
                    </a:moveTo>
                    <a:cubicBezTo>
                      <a:pt x="4198" y="5245"/>
                      <a:pt x="3645" y="5453"/>
                      <a:pt x="3060" y="5453"/>
                    </a:cubicBezTo>
                    <a:cubicBezTo>
                      <a:pt x="2475" y="5453"/>
                      <a:pt x="1922" y="5245"/>
                      <a:pt x="1486" y="4862"/>
                    </a:cubicBezTo>
                    <a:cubicBezTo>
                      <a:pt x="1427" y="4811"/>
                      <a:pt x="1400" y="4731"/>
                      <a:pt x="1416" y="4655"/>
                    </a:cubicBezTo>
                    <a:cubicBezTo>
                      <a:pt x="1566" y="3919"/>
                      <a:pt x="2035" y="3338"/>
                      <a:pt x="2632" y="3147"/>
                    </a:cubicBezTo>
                    <a:cubicBezTo>
                      <a:pt x="2320" y="2963"/>
                      <a:pt x="2107" y="2584"/>
                      <a:pt x="2107" y="2147"/>
                    </a:cubicBezTo>
                    <a:cubicBezTo>
                      <a:pt x="2107" y="1528"/>
                      <a:pt x="2533" y="1027"/>
                      <a:pt x="3060" y="1027"/>
                    </a:cubicBezTo>
                    <a:cubicBezTo>
                      <a:pt x="3587" y="1027"/>
                      <a:pt x="4013" y="1528"/>
                      <a:pt x="4013" y="2147"/>
                    </a:cubicBezTo>
                    <a:cubicBezTo>
                      <a:pt x="4013" y="2584"/>
                      <a:pt x="3800" y="2963"/>
                      <a:pt x="3488" y="3147"/>
                    </a:cubicBezTo>
                    <a:cubicBezTo>
                      <a:pt x="4085" y="3338"/>
                      <a:pt x="4554" y="3918"/>
                      <a:pt x="4705" y="4654"/>
                    </a:cubicBezTo>
                    <a:cubicBezTo>
                      <a:pt x="4720" y="4731"/>
                      <a:pt x="4694" y="4811"/>
                      <a:pt x="4635" y="486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GB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48" name="iṥľíḓé"/>
              <p:cNvSpPr/>
              <p:nvPr/>
            </p:nvSpPr>
            <p:spPr>
              <a:xfrm>
                <a:off x="5916581" y="3028127"/>
                <a:ext cx="474694" cy="473779"/>
              </a:xfrm>
              <a:custGeom>
                <a:avLst/>
                <a:gdLst>
                  <a:gd name="T0" fmla="*/ 325 w 333"/>
                  <a:gd name="T1" fmla="*/ 136 h 333"/>
                  <a:gd name="T2" fmla="*/ 295 w 333"/>
                  <a:gd name="T3" fmla="*/ 132 h 333"/>
                  <a:gd name="T4" fmla="*/ 282 w 333"/>
                  <a:gd name="T5" fmla="*/ 100 h 333"/>
                  <a:gd name="T6" fmla="*/ 301 w 333"/>
                  <a:gd name="T7" fmla="*/ 77 h 333"/>
                  <a:gd name="T8" fmla="*/ 300 w 333"/>
                  <a:gd name="T9" fmla="*/ 64 h 333"/>
                  <a:gd name="T10" fmla="*/ 269 w 333"/>
                  <a:gd name="T11" fmla="*/ 33 h 333"/>
                  <a:gd name="T12" fmla="*/ 257 w 333"/>
                  <a:gd name="T13" fmla="*/ 33 h 333"/>
                  <a:gd name="T14" fmla="*/ 233 w 333"/>
                  <a:gd name="T15" fmla="*/ 51 h 333"/>
                  <a:gd name="T16" fmla="*/ 201 w 333"/>
                  <a:gd name="T17" fmla="*/ 38 h 333"/>
                  <a:gd name="T18" fmla="*/ 198 w 333"/>
                  <a:gd name="T19" fmla="*/ 8 h 333"/>
                  <a:gd name="T20" fmla="*/ 188 w 333"/>
                  <a:gd name="T21" fmla="*/ 0 h 333"/>
                  <a:gd name="T22" fmla="*/ 145 w 333"/>
                  <a:gd name="T23" fmla="*/ 0 h 333"/>
                  <a:gd name="T24" fmla="*/ 136 w 333"/>
                  <a:gd name="T25" fmla="*/ 8 h 333"/>
                  <a:gd name="T26" fmla="*/ 132 w 333"/>
                  <a:gd name="T27" fmla="*/ 38 h 333"/>
                  <a:gd name="T28" fmla="*/ 100 w 333"/>
                  <a:gd name="T29" fmla="*/ 51 h 333"/>
                  <a:gd name="T30" fmla="*/ 77 w 333"/>
                  <a:gd name="T31" fmla="*/ 33 h 333"/>
                  <a:gd name="T32" fmla="*/ 64 w 333"/>
                  <a:gd name="T33" fmla="*/ 33 h 333"/>
                  <a:gd name="T34" fmla="*/ 33 w 333"/>
                  <a:gd name="T35" fmla="*/ 64 h 333"/>
                  <a:gd name="T36" fmla="*/ 33 w 333"/>
                  <a:gd name="T37" fmla="*/ 77 h 333"/>
                  <a:gd name="T38" fmla="*/ 51 w 333"/>
                  <a:gd name="T39" fmla="*/ 100 h 333"/>
                  <a:gd name="T40" fmla="*/ 38 w 333"/>
                  <a:gd name="T41" fmla="*/ 132 h 333"/>
                  <a:gd name="T42" fmla="*/ 8 w 333"/>
                  <a:gd name="T43" fmla="*/ 136 h 333"/>
                  <a:gd name="T44" fmla="*/ 0 w 333"/>
                  <a:gd name="T45" fmla="*/ 145 h 333"/>
                  <a:gd name="T46" fmla="*/ 0 w 333"/>
                  <a:gd name="T47" fmla="*/ 188 h 333"/>
                  <a:gd name="T48" fmla="*/ 8 w 333"/>
                  <a:gd name="T49" fmla="*/ 198 h 333"/>
                  <a:gd name="T50" fmla="*/ 38 w 333"/>
                  <a:gd name="T51" fmla="*/ 201 h 333"/>
                  <a:gd name="T52" fmla="*/ 51 w 333"/>
                  <a:gd name="T53" fmla="*/ 233 h 333"/>
                  <a:gd name="T54" fmla="*/ 33 w 333"/>
                  <a:gd name="T55" fmla="*/ 257 h 333"/>
                  <a:gd name="T56" fmla="*/ 34 w 333"/>
                  <a:gd name="T57" fmla="*/ 269 h 333"/>
                  <a:gd name="T58" fmla="*/ 64 w 333"/>
                  <a:gd name="T59" fmla="*/ 300 h 333"/>
                  <a:gd name="T60" fmla="*/ 77 w 333"/>
                  <a:gd name="T61" fmla="*/ 301 h 333"/>
                  <a:gd name="T62" fmla="*/ 100 w 333"/>
                  <a:gd name="T63" fmla="*/ 282 h 333"/>
                  <a:gd name="T64" fmla="*/ 132 w 333"/>
                  <a:gd name="T65" fmla="*/ 295 h 333"/>
                  <a:gd name="T66" fmla="*/ 136 w 333"/>
                  <a:gd name="T67" fmla="*/ 325 h 333"/>
                  <a:gd name="T68" fmla="*/ 145 w 333"/>
                  <a:gd name="T69" fmla="*/ 333 h 333"/>
                  <a:gd name="T70" fmla="*/ 188 w 333"/>
                  <a:gd name="T71" fmla="*/ 333 h 333"/>
                  <a:gd name="T72" fmla="*/ 198 w 333"/>
                  <a:gd name="T73" fmla="*/ 325 h 333"/>
                  <a:gd name="T74" fmla="*/ 201 w 333"/>
                  <a:gd name="T75" fmla="*/ 295 h 333"/>
                  <a:gd name="T76" fmla="*/ 233 w 333"/>
                  <a:gd name="T77" fmla="*/ 282 h 333"/>
                  <a:gd name="T78" fmla="*/ 257 w 333"/>
                  <a:gd name="T79" fmla="*/ 301 h 333"/>
                  <a:gd name="T80" fmla="*/ 269 w 333"/>
                  <a:gd name="T81" fmla="*/ 300 h 333"/>
                  <a:gd name="T82" fmla="*/ 300 w 333"/>
                  <a:gd name="T83" fmla="*/ 269 h 333"/>
                  <a:gd name="T84" fmla="*/ 301 w 333"/>
                  <a:gd name="T85" fmla="*/ 257 h 333"/>
                  <a:gd name="T86" fmla="*/ 282 w 333"/>
                  <a:gd name="T87" fmla="*/ 233 h 333"/>
                  <a:gd name="T88" fmla="*/ 295 w 333"/>
                  <a:gd name="T89" fmla="*/ 201 h 333"/>
                  <a:gd name="T90" fmla="*/ 325 w 333"/>
                  <a:gd name="T91" fmla="*/ 198 h 333"/>
                  <a:gd name="T92" fmla="*/ 333 w 333"/>
                  <a:gd name="T93" fmla="*/ 188 h 333"/>
                  <a:gd name="T94" fmla="*/ 333 w 333"/>
                  <a:gd name="T95" fmla="*/ 145 h 333"/>
                  <a:gd name="T96" fmla="*/ 325 w 333"/>
                  <a:gd name="T97" fmla="*/ 136 h 333"/>
                  <a:gd name="T98" fmla="*/ 167 w 333"/>
                  <a:gd name="T99" fmla="*/ 250 h 333"/>
                  <a:gd name="T100" fmla="*/ 83 w 333"/>
                  <a:gd name="T101" fmla="*/ 167 h 333"/>
                  <a:gd name="T102" fmla="*/ 167 w 333"/>
                  <a:gd name="T103" fmla="*/ 83 h 333"/>
                  <a:gd name="T104" fmla="*/ 250 w 333"/>
                  <a:gd name="T105" fmla="*/ 167 h 333"/>
                  <a:gd name="T106" fmla="*/ 167 w 333"/>
                  <a:gd name="T107" fmla="*/ 250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33" h="333">
                    <a:moveTo>
                      <a:pt x="325" y="136"/>
                    </a:moveTo>
                    <a:lnTo>
                      <a:pt x="295" y="132"/>
                    </a:lnTo>
                    <a:cubicBezTo>
                      <a:pt x="292" y="121"/>
                      <a:pt x="288" y="110"/>
                      <a:pt x="282" y="100"/>
                    </a:cubicBezTo>
                    <a:lnTo>
                      <a:pt x="301" y="77"/>
                    </a:lnTo>
                    <a:cubicBezTo>
                      <a:pt x="303" y="73"/>
                      <a:pt x="303" y="67"/>
                      <a:pt x="300" y="64"/>
                    </a:cubicBezTo>
                    <a:lnTo>
                      <a:pt x="269" y="33"/>
                    </a:lnTo>
                    <a:cubicBezTo>
                      <a:pt x="266" y="30"/>
                      <a:pt x="260" y="30"/>
                      <a:pt x="257" y="33"/>
                    </a:cubicBezTo>
                    <a:lnTo>
                      <a:pt x="233" y="51"/>
                    </a:lnTo>
                    <a:cubicBezTo>
                      <a:pt x="223" y="45"/>
                      <a:pt x="213" y="41"/>
                      <a:pt x="201" y="38"/>
                    </a:cubicBezTo>
                    <a:lnTo>
                      <a:pt x="198" y="8"/>
                    </a:lnTo>
                    <a:cubicBezTo>
                      <a:pt x="197" y="4"/>
                      <a:pt x="193" y="0"/>
                      <a:pt x="188" y="0"/>
                    </a:cubicBezTo>
                    <a:lnTo>
                      <a:pt x="145" y="0"/>
                    </a:lnTo>
                    <a:cubicBezTo>
                      <a:pt x="140" y="0"/>
                      <a:pt x="136" y="4"/>
                      <a:pt x="136" y="8"/>
                    </a:cubicBezTo>
                    <a:lnTo>
                      <a:pt x="132" y="38"/>
                    </a:lnTo>
                    <a:cubicBezTo>
                      <a:pt x="121" y="41"/>
                      <a:pt x="110" y="46"/>
                      <a:pt x="100" y="51"/>
                    </a:cubicBezTo>
                    <a:lnTo>
                      <a:pt x="77" y="33"/>
                    </a:lnTo>
                    <a:cubicBezTo>
                      <a:pt x="73" y="30"/>
                      <a:pt x="67" y="30"/>
                      <a:pt x="64" y="33"/>
                    </a:cubicBezTo>
                    <a:lnTo>
                      <a:pt x="33" y="64"/>
                    </a:lnTo>
                    <a:cubicBezTo>
                      <a:pt x="30" y="67"/>
                      <a:pt x="30" y="73"/>
                      <a:pt x="33" y="77"/>
                    </a:cubicBezTo>
                    <a:lnTo>
                      <a:pt x="51" y="100"/>
                    </a:lnTo>
                    <a:cubicBezTo>
                      <a:pt x="45" y="110"/>
                      <a:pt x="41" y="121"/>
                      <a:pt x="38" y="132"/>
                    </a:cubicBezTo>
                    <a:lnTo>
                      <a:pt x="8" y="136"/>
                    </a:lnTo>
                    <a:cubicBezTo>
                      <a:pt x="4" y="136"/>
                      <a:pt x="0" y="140"/>
                      <a:pt x="0" y="145"/>
                    </a:cubicBezTo>
                    <a:lnTo>
                      <a:pt x="0" y="188"/>
                    </a:lnTo>
                    <a:cubicBezTo>
                      <a:pt x="0" y="193"/>
                      <a:pt x="4" y="197"/>
                      <a:pt x="8" y="198"/>
                    </a:cubicBezTo>
                    <a:lnTo>
                      <a:pt x="38" y="201"/>
                    </a:lnTo>
                    <a:cubicBezTo>
                      <a:pt x="41" y="213"/>
                      <a:pt x="46" y="223"/>
                      <a:pt x="51" y="233"/>
                    </a:cubicBezTo>
                    <a:lnTo>
                      <a:pt x="33" y="257"/>
                    </a:lnTo>
                    <a:cubicBezTo>
                      <a:pt x="30" y="260"/>
                      <a:pt x="30" y="266"/>
                      <a:pt x="34" y="269"/>
                    </a:cubicBezTo>
                    <a:lnTo>
                      <a:pt x="64" y="300"/>
                    </a:lnTo>
                    <a:cubicBezTo>
                      <a:pt x="67" y="303"/>
                      <a:pt x="73" y="303"/>
                      <a:pt x="77" y="301"/>
                    </a:cubicBezTo>
                    <a:lnTo>
                      <a:pt x="100" y="282"/>
                    </a:lnTo>
                    <a:cubicBezTo>
                      <a:pt x="110" y="288"/>
                      <a:pt x="121" y="292"/>
                      <a:pt x="132" y="295"/>
                    </a:cubicBezTo>
                    <a:lnTo>
                      <a:pt x="136" y="325"/>
                    </a:lnTo>
                    <a:cubicBezTo>
                      <a:pt x="136" y="330"/>
                      <a:pt x="140" y="333"/>
                      <a:pt x="145" y="333"/>
                    </a:cubicBezTo>
                    <a:lnTo>
                      <a:pt x="188" y="333"/>
                    </a:lnTo>
                    <a:cubicBezTo>
                      <a:pt x="193" y="333"/>
                      <a:pt x="197" y="330"/>
                      <a:pt x="198" y="325"/>
                    </a:cubicBezTo>
                    <a:lnTo>
                      <a:pt x="201" y="295"/>
                    </a:lnTo>
                    <a:cubicBezTo>
                      <a:pt x="213" y="292"/>
                      <a:pt x="223" y="288"/>
                      <a:pt x="233" y="282"/>
                    </a:cubicBezTo>
                    <a:lnTo>
                      <a:pt x="257" y="301"/>
                    </a:lnTo>
                    <a:cubicBezTo>
                      <a:pt x="260" y="303"/>
                      <a:pt x="266" y="303"/>
                      <a:pt x="269" y="300"/>
                    </a:cubicBezTo>
                    <a:lnTo>
                      <a:pt x="300" y="269"/>
                    </a:lnTo>
                    <a:cubicBezTo>
                      <a:pt x="303" y="266"/>
                      <a:pt x="303" y="260"/>
                      <a:pt x="301" y="257"/>
                    </a:cubicBezTo>
                    <a:lnTo>
                      <a:pt x="282" y="233"/>
                    </a:lnTo>
                    <a:cubicBezTo>
                      <a:pt x="288" y="223"/>
                      <a:pt x="292" y="213"/>
                      <a:pt x="295" y="201"/>
                    </a:cubicBezTo>
                    <a:lnTo>
                      <a:pt x="325" y="198"/>
                    </a:lnTo>
                    <a:cubicBezTo>
                      <a:pt x="330" y="197"/>
                      <a:pt x="333" y="193"/>
                      <a:pt x="333" y="188"/>
                    </a:cubicBezTo>
                    <a:lnTo>
                      <a:pt x="333" y="145"/>
                    </a:lnTo>
                    <a:cubicBezTo>
                      <a:pt x="333" y="140"/>
                      <a:pt x="330" y="136"/>
                      <a:pt x="325" y="136"/>
                    </a:cubicBezTo>
                    <a:close/>
                    <a:moveTo>
                      <a:pt x="167" y="250"/>
                    </a:moveTo>
                    <a:cubicBezTo>
                      <a:pt x="121" y="250"/>
                      <a:pt x="83" y="213"/>
                      <a:pt x="83" y="167"/>
                    </a:cubicBezTo>
                    <a:cubicBezTo>
                      <a:pt x="83" y="121"/>
                      <a:pt x="121" y="83"/>
                      <a:pt x="167" y="83"/>
                    </a:cubicBezTo>
                    <a:cubicBezTo>
                      <a:pt x="213" y="83"/>
                      <a:pt x="250" y="121"/>
                      <a:pt x="250" y="167"/>
                    </a:cubicBezTo>
                    <a:cubicBezTo>
                      <a:pt x="250" y="213"/>
                      <a:pt x="213" y="250"/>
                      <a:pt x="167" y="25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GB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grpSp>
            <p:nvGrpSpPr>
              <p:cNvPr id="49" name="iṩľiḓè"/>
              <p:cNvGrpSpPr/>
              <p:nvPr/>
            </p:nvGrpSpPr>
            <p:grpSpPr>
              <a:xfrm>
                <a:off x="6405521" y="4474586"/>
                <a:ext cx="751879" cy="751696"/>
                <a:chOff x="6405521" y="4474586"/>
                <a:chExt cx="751879" cy="751696"/>
              </a:xfrm>
            </p:grpSpPr>
            <p:sp>
              <p:nvSpPr>
                <p:cNvPr id="53" name="íṡ1ïďe"/>
                <p:cNvSpPr/>
                <p:nvPr/>
              </p:nvSpPr>
              <p:spPr>
                <a:xfrm>
                  <a:off x="6405521" y="4474586"/>
                  <a:ext cx="751879" cy="751696"/>
                </a:xfrm>
                <a:prstGeom prst="ellipse">
                  <a:avLst/>
                </a:prstGeom>
                <a:solidFill>
                  <a:schemeClr val="accent5">
                    <a:alpha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 fontScale="92500" lnSpcReduction="10000"/>
                </a:bodyPr>
                <a:lstStyle>
                  <a:defPPr>
                    <a:defRPr lang="en-US"/>
                  </a:defPPr>
                  <a:lvl1pPr marL="0" algn="l" defTabSz="1645854" rtl="0" eaLnBrk="1" latinLnBrk="0" hangingPunct="1">
                    <a:defRPr sz="3240" kern="1200">
                      <a:solidFill>
                        <a:schemeClr val="lt1"/>
                      </a:solidFill>
                    </a:defRPr>
                  </a:lvl1pPr>
                  <a:lvl2pPr marL="822928" algn="l" defTabSz="1645854" rtl="0" eaLnBrk="1" latinLnBrk="0" hangingPunct="1">
                    <a:defRPr sz="3240" kern="1200">
                      <a:solidFill>
                        <a:schemeClr val="lt1"/>
                      </a:solidFill>
                    </a:defRPr>
                  </a:lvl2pPr>
                  <a:lvl3pPr marL="1645854" algn="l" defTabSz="1645854" rtl="0" eaLnBrk="1" latinLnBrk="0" hangingPunct="1">
                    <a:defRPr sz="3240" kern="1200">
                      <a:solidFill>
                        <a:schemeClr val="lt1"/>
                      </a:solidFill>
                    </a:defRPr>
                  </a:lvl3pPr>
                  <a:lvl4pPr marL="2468782" algn="l" defTabSz="1645854" rtl="0" eaLnBrk="1" latinLnBrk="0" hangingPunct="1">
                    <a:defRPr sz="3240" kern="1200">
                      <a:solidFill>
                        <a:schemeClr val="lt1"/>
                      </a:solidFill>
                    </a:defRPr>
                  </a:lvl4pPr>
                  <a:lvl5pPr marL="3291708" algn="l" defTabSz="1645854" rtl="0" eaLnBrk="1" latinLnBrk="0" hangingPunct="1">
                    <a:defRPr sz="3240" kern="1200">
                      <a:solidFill>
                        <a:schemeClr val="lt1"/>
                      </a:solidFill>
                    </a:defRPr>
                  </a:lvl5pPr>
                  <a:lvl6pPr marL="4114636" algn="l" defTabSz="1645854" rtl="0" eaLnBrk="1" latinLnBrk="0" hangingPunct="1">
                    <a:defRPr sz="3240" kern="1200">
                      <a:solidFill>
                        <a:schemeClr val="lt1"/>
                      </a:solidFill>
                    </a:defRPr>
                  </a:lvl6pPr>
                  <a:lvl7pPr marL="4937562" algn="l" defTabSz="1645854" rtl="0" eaLnBrk="1" latinLnBrk="0" hangingPunct="1">
                    <a:defRPr sz="3240" kern="1200">
                      <a:solidFill>
                        <a:schemeClr val="lt1"/>
                      </a:solidFill>
                    </a:defRPr>
                  </a:lvl7pPr>
                  <a:lvl8pPr marL="5760490" algn="l" defTabSz="1645854" rtl="0" eaLnBrk="1" latinLnBrk="0" hangingPunct="1">
                    <a:defRPr sz="3240" kern="1200">
                      <a:solidFill>
                        <a:schemeClr val="lt1"/>
                      </a:solidFill>
                    </a:defRPr>
                  </a:lvl8pPr>
                  <a:lvl9pPr marL="6583417" algn="l" defTabSz="1645854" rtl="0" eaLnBrk="1" latinLnBrk="0" hangingPunct="1">
                    <a:defRPr sz="324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lang="en-GB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54" name="îṩḻíḓe"/>
                <p:cNvSpPr/>
                <p:nvPr/>
              </p:nvSpPr>
              <p:spPr>
                <a:xfrm>
                  <a:off x="6581096" y="4646980"/>
                  <a:ext cx="400730" cy="406908"/>
                </a:xfrm>
                <a:custGeom>
                  <a:avLst/>
                  <a:gdLst>
                    <a:gd name="connsiteX0" fmla="*/ 93 w 595851"/>
                    <a:gd name="connsiteY0" fmla="*/ 348663 h 605039"/>
                    <a:gd name="connsiteX1" fmla="*/ 82820 w 595851"/>
                    <a:gd name="connsiteY1" fmla="*/ 348663 h 605039"/>
                    <a:gd name="connsiteX2" fmla="*/ 109188 w 595851"/>
                    <a:gd name="connsiteY2" fmla="*/ 370075 h 605039"/>
                    <a:gd name="connsiteX3" fmla="*/ 152548 w 595851"/>
                    <a:gd name="connsiteY3" fmla="*/ 575570 h 605039"/>
                    <a:gd name="connsiteX4" fmla="*/ 135093 w 595851"/>
                    <a:gd name="connsiteY4" fmla="*/ 596889 h 605039"/>
                    <a:gd name="connsiteX5" fmla="*/ 0 w 595851"/>
                    <a:gd name="connsiteY5" fmla="*/ 596889 h 605039"/>
                    <a:gd name="connsiteX6" fmla="*/ 329155 w 595851"/>
                    <a:gd name="connsiteY6" fmla="*/ 0 h 605039"/>
                    <a:gd name="connsiteX7" fmla="*/ 383657 w 595851"/>
                    <a:gd name="connsiteY7" fmla="*/ 139414 h 605039"/>
                    <a:gd name="connsiteX8" fmla="*/ 383657 w 595851"/>
                    <a:gd name="connsiteY8" fmla="*/ 241656 h 605039"/>
                    <a:gd name="connsiteX9" fmla="*/ 409376 w 595851"/>
                    <a:gd name="connsiteY9" fmla="*/ 236280 h 605039"/>
                    <a:gd name="connsiteX10" fmla="*/ 567124 w 595851"/>
                    <a:gd name="connsiteY10" fmla="*/ 249257 h 605039"/>
                    <a:gd name="connsiteX11" fmla="*/ 574831 w 595851"/>
                    <a:gd name="connsiteY11" fmla="*/ 321374 h 605039"/>
                    <a:gd name="connsiteX12" fmla="*/ 573902 w 595851"/>
                    <a:gd name="connsiteY12" fmla="*/ 414811 h 605039"/>
                    <a:gd name="connsiteX13" fmla="*/ 550319 w 595851"/>
                    <a:gd name="connsiteY13" fmla="*/ 507321 h 605039"/>
                    <a:gd name="connsiteX14" fmla="*/ 473998 w 595851"/>
                    <a:gd name="connsiteY14" fmla="*/ 599831 h 605039"/>
                    <a:gd name="connsiteX15" fmla="*/ 370937 w 595851"/>
                    <a:gd name="connsiteY15" fmla="*/ 603168 h 605039"/>
                    <a:gd name="connsiteX16" fmla="*/ 193597 w 595851"/>
                    <a:gd name="connsiteY16" fmla="*/ 593528 h 605039"/>
                    <a:gd name="connsiteX17" fmla="*/ 136403 w 595851"/>
                    <a:gd name="connsiteY17" fmla="*/ 345197 h 605039"/>
                    <a:gd name="connsiteX18" fmla="*/ 165929 w 595851"/>
                    <a:gd name="connsiteY18" fmla="*/ 314886 h 605039"/>
                    <a:gd name="connsiteX19" fmla="*/ 168900 w 595851"/>
                    <a:gd name="connsiteY19" fmla="*/ 306914 h 605039"/>
                    <a:gd name="connsiteX20" fmla="*/ 193597 w 595851"/>
                    <a:gd name="connsiteY20" fmla="*/ 268167 h 605039"/>
                    <a:gd name="connsiteX21" fmla="*/ 310586 w 595851"/>
                    <a:gd name="connsiteY21" fmla="*/ 59696 h 605039"/>
                    <a:gd name="connsiteX22" fmla="*/ 329155 w 595851"/>
                    <a:gd name="connsiteY22" fmla="*/ 0 h 605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95851" h="605039">
                      <a:moveTo>
                        <a:pt x="93" y="348663"/>
                      </a:moveTo>
                      <a:lnTo>
                        <a:pt x="82820" y="348663"/>
                      </a:lnTo>
                      <a:cubicBezTo>
                        <a:pt x="94797" y="348663"/>
                        <a:pt x="106682" y="358303"/>
                        <a:pt x="109188" y="370075"/>
                      </a:cubicBezTo>
                      <a:lnTo>
                        <a:pt x="152548" y="575570"/>
                      </a:lnTo>
                      <a:cubicBezTo>
                        <a:pt x="154962" y="587342"/>
                        <a:pt x="147163" y="596982"/>
                        <a:pt x="135093" y="596889"/>
                      </a:cubicBezTo>
                      <a:lnTo>
                        <a:pt x="0" y="596889"/>
                      </a:lnTo>
                      <a:close/>
                      <a:moveTo>
                        <a:pt x="329155" y="0"/>
                      </a:moveTo>
                      <a:cubicBezTo>
                        <a:pt x="357195" y="0"/>
                        <a:pt x="423674" y="18632"/>
                        <a:pt x="383657" y="139414"/>
                      </a:cubicBezTo>
                      <a:cubicBezTo>
                        <a:pt x="343825" y="260196"/>
                        <a:pt x="383657" y="241656"/>
                        <a:pt x="383657" y="241656"/>
                      </a:cubicBezTo>
                      <a:cubicBezTo>
                        <a:pt x="392849" y="239432"/>
                        <a:pt x="401391" y="237671"/>
                        <a:pt x="409376" y="236280"/>
                      </a:cubicBezTo>
                      <a:cubicBezTo>
                        <a:pt x="409376" y="236280"/>
                        <a:pt x="524693" y="210511"/>
                        <a:pt x="567124" y="249257"/>
                      </a:cubicBezTo>
                      <a:cubicBezTo>
                        <a:pt x="601199" y="280310"/>
                        <a:pt x="574831" y="321374"/>
                        <a:pt x="574831" y="321374"/>
                      </a:cubicBezTo>
                      <a:cubicBezTo>
                        <a:pt x="574831" y="321374"/>
                        <a:pt x="622740" y="364014"/>
                        <a:pt x="573902" y="414811"/>
                      </a:cubicBezTo>
                      <a:cubicBezTo>
                        <a:pt x="573902" y="414811"/>
                        <a:pt x="605099" y="466165"/>
                        <a:pt x="550319" y="507321"/>
                      </a:cubicBezTo>
                      <a:cubicBezTo>
                        <a:pt x="550319" y="507321"/>
                        <a:pt x="575759" y="578140"/>
                        <a:pt x="473998" y="599831"/>
                      </a:cubicBezTo>
                      <a:cubicBezTo>
                        <a:pt x="444101" y="606227"/>
                        <a:pt x="406405" y="605949"/>
                        <a:pt x="370937" y="603168"/>
                      </a:cubicBezTo>
                      <a:cubicBezTo>
                        <a:pt x="282174" y="605022"/>
                        <a:pt x="193597" y="593528"/>
                        <a:pt x="193597" y="593528"/>
                      </a:cubicBezTo>
                      <a:lnTo>
                        <a:pt x="136403" y="345197"/>
                      </a:lnTo>
                      <a:cubicBezTo>
                        <a:pt x="153858" y="334723"/>
                        <a:pt x="162029" y="322672"/>
                        <a:pt x="165929" y="314886"/>
                      </a:cubicBezTo>
                      <a:cubicBezTo>
                        <a:pt x="166764" y="312476"/>
                        <a:pt x="167786" y="309695"/>
                        <a:pt x="168900" y="306914"/>
                      </a:cubicBezTo>
                      <a:cubicBezTo>
                        <a:pt x="173728" y="295234"/>
                        <a:pt x="181341" y="281052"/>
                        <a:pt x="193597" y="268167"/>
                      </a:cubicBezTo>
                      <a:cubicBezTo>
                        <a:pt x="250792" y="224322"/>
                        <a:pt x="310586" y="59696"/>
                        <a:pt x="310586" y="59696"/>
                      </a:cubicBezTo>
                      <a:cubicBezTo>
                        <a:pt x="310586" y="59696"/>
                        <a:pt x="301208" y="0"/>
                        <a:pt x="32915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lang="en-GB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</p:grpSp>
          <p:grpSp>
            <p:nvGrpSpPr>
              <p:cNvPr id="50" name="iṡḻiḑé"/>
              <p:cNvGrpSpPr/>
              <p:nvPr/>
            </p:nvGrpSpPr>
            <p:grpSpPr>
              <a:xfrm>
                <a:off x="4339625" y="4466134"/>
                <a:ext cx="751879" cy="751696"/>
                <a:chOff x="4339625" y="4466134"/>
                <a:chExt cx="751879" cy="751696"/>
              </a:xfrm>
            </p:grpSpPr>
            <p:sp>
              <p:nvSpPr>
                <p:cNvPr id="51" name="îślïḑê"/>
                <p:cNvSpPr/>
                <p:nvPr/>
              </p:nvSpPr>
              <p:spPr>
                <a:xfrm>
                  <a:off x="4339625" y="4466134"/>
                  <a:ext cx="751879" cy="751696"/>
                </a:xfrm>
                <a:prstGeom prst="ellipse">
                  <a:avLst/>
                </a:prstGeom>
                <a:solidFill>
                  <a:schemeClr val="accent4">
                    <a:alpha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 fontScale="92500" lnSpcReduction="10000"/>
                </a:bodyPr>
                <a:lstStyle>
                  <a:defPPr>
                    <a:defRPr lang="en-US"/>
                  </a:defPPr>
                  <a:lvl1pPr marL="0" algn="l" defTabSz="1645854" rtl="0" eaLnBrk="1" latinLnBrk="0" hangingPunct="1">
                    <a:defRPr sz="3240" kern="1200">
                      <a:solidFill>
                        <a:schemeClr val="lt1"/>
                      </a:solidFill>
                    </a:defRPr>
                  </a:lvl1pPr>
                  <a:lvl2pPr marL="822928" algn="l" defTabSz="1645854" rtl="0" eaLnBrk="1" latinLnBrk="0" hangingPunct="1">
                    <a:defRPr sz="3240" kern="1200">
                      <a:solidFill>
                        <a:schemeClr val="lt1"/>
                      </a:solidFill>
                    </a:defRPr>
                  </a:lvl2pPr>
                  <a:lvl3pPr marL="1645854" algn="l" defTabSz="1645854" rtl="0" eaLnBrk="1" latinLnBrk="0" hangingPunct="1">
                    <a:defRPr sz="3240" kern="1200">
                      <a:solidFill>
                        <a:schemeClr val="lt1"/>
                      </a:solidFill>
                    </a:defRPr>
                  </a:lvl3pPr>
                  <a:lvl4pPr marL="2468782" algn="l" defTabSz="1645854" rtl="0" eaLnBrk="1" latinLnBrk="0" hangingPunct="1">
                    <a:defRPr sz="3240" kern="1200">
                      <a:solidFill>
                        <a:schemeClr val="lt1"/>
                      </a:solidFill>
                    </a:defRPr>
                  </a:lvl4pPr>
                  <a:lvl5pPr marL="3291708" algn="l" defTabSz="1645854" rtl="0" eaLnBrk="1" latinLnBrk="0" hangingPunct="1">
                    <a:defRPr sz="3240" kern="1200">
                      <a:solidFill>
                        <a:schemeClr val="lt1"/>
                      </a:solidFill>
                    </a:defRPr>
                  </a:lvl5pPr>
                  <a:lvl6pPr marL="4114636" algn="l" defTabSz="1645854" rtl="0" eaLnBrk="1" latinLnBrk="0" hangingPunct="1">
                    <a:defRPr sz="3240" kern="1200">
                      <a:solidFill>
                        <a:schemeClr val="lt1"/>
                      </a:solidFill>
                    </a:defRPr>
                  </a:lvl6pPr>
                  <a:lvl7pPr marL="4937562" algn="l" defTabSz="1645854" rtl="0" eaLnBrk="1" latinLnBrk="0" hangingPunct="1">
                    <a:defRPr sz="3240" kern="1200">
                      <a:solidFill>
                        <a:schemeClr val="lt1"/>
                      </a:solidFill>
                    </a:defRPr>
                  </a:lvl7pPr>
                  <a:lvl8pPr marL="5760490" algn="l" defTabSz="1645854" rtl="0" eaLnBrk="1" latinLnBrk="0" hangingPunct="1">
                    <a:defRPr sz="3240" kern="1200">
                      <a:solidFill>
                        <a:schemeClr val="lt1"/>
                      </a:solidFill>
                    </a:defRPr>
                  </a:lvl8pPr>
                  <a:lvl9pPr marL="6583417" algn="l" defTabSz="1645854" rtl="0" eaLnBrk="1" latinLnBrk="0" hangingPunct="1">
                    <a:defRPr sz="324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lang="en-GB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52" name="iSḷiḍè"/>
                <p:cNvSpPr/>
                <p:nvPr/>
              </p:nvSpPr>
              <p:spPr>
                <a:xfrm>
                  <a:off x="4554328" y="4615847"/>
                  <a:ext cx="322472" cy="452270"/>
                </a:xfrm>
                <a:custGeom>
                  <a:avLst/>
                  <a:gdLst>
                    <a:gd name="T0" fmla="*/ 5809 w 5812"/>
                    <a:gd name="T1" fmla="*/ 6108 h 8163"/>
                    <a:gd name="T2" fmla="*/ 4840 w 5812"/>
                    <a:gd name="T3" fmla="*/ 4042 h 8163"/>
                    <a:gd name="T4" fmla="*/ 4702 w 5812"/>
                    <a:gd name="T5" fmla="*/ 3922 h 8163"/>
                    <a:gd name="T6" fmla="*/ 3828 w 5812"/>
                    <a:gd name="T7" fmla="*/ 888 h 8163"/>
                    <a:gd name="T8" fmla="*/ 2944 w 5812"/>
                    <a:gd name="T9" fmla="*/ 13 h 8163"/>
                    <a:gd name="T10" fmla="*/ 2868 w 5812"/>
                    <a:gd name="T11" fmla="*/ 13 h 8163"/>
                    <a:gd name="T12" fmla="*/ 1984 w 5812"/>
                    <a:gd name="T13" fmla="*/ 888 h 8163"/>
                    <a:gd name="T14" fmla="*/ 1110 w 5812"/>
                    <a:gd name="T15" fmla="*/ 3922 h 8163"/>
                    <a:gd name="T16" fmla="*/ 972 w 5812"/>
                    <a:gd name="T17" fmla="*/ 4042 h 8163"/>
                    <a:gd name="T18" fmla="*/ 3 w 5812"/>
                    <a:gd name="T19" fmla="*/ 6108 h 8163"/>
                    <a:gd name="T20" fmla="*/ 35 w 5812"/>
                    <a:gd name="T21" fmla="*/ 6200 h 8163"/>
                    <a:gd name="T22" fmla="*/ 124 w 5812"/>
                    <a:gd name="T23" fmla="*/ 6239 h 8163"/>
                    <a:gd name="T24" fmla="*/ 1659 w 5812"/>
                    <a:gd name="T25" fmla="*/ 6239 h 8163"/>
                    <a:gd name="T26" fmla="*/ 1926 w 5812"/>
                    <a:gd name="T27" fmla="*/ 6630 h 8163"/>
                    <a:gd name="T28" fmla="*/ 1980 w 5812"/>
                    <a:gd name="T29" fmla="*/ 6652 h 8163"/>
                    <a:gd name="T30" fmla="*/ 2017 w 5812"/>
                    <a:gd name="T31" fmla="*/ 6652 h 8163"/>
                    <a:gd name="T32" fmla="*/ 2743 w 5812"/>
                    <a:gd name="T33" fmla="*/ 8098 h 8163"/>
                    <a:gd name="T34" fmla="*/ 2906 w 5812"/>
                    <a:gd name="T35" fmla="*/ 8163 h 8163"/>
                    <a:gd name="T36" fmla="*/ 3069 w 5812"/>
                    <a:gd name="T37" fmla="*/ 8098 h 8163"/>
                    <a:gd name="T38" fmla="*/ 3795 w 5812"/>
                    <a:gd name="T39" fmla="*/ 6652 h 8163"/>
                    <a:gd name="T40" fmla="*/ 3832 w 5812"/>
                    <a:gd name="T41" fmla="*/ 6652 h 8163"/>
                    <a:gd name="T42" fmla="*/ 3886 w 5812"/>
                    <a:gd name="T43" fmla="*/ 6630 h 8163"/>
                    <a:gd name="T44" fmla="*/ 4153 w 5812"/>
                    <a:gd name="T45" fmla="*/ 6239 h 8163"/>
                    <a:gd name="T46" fmla="*/ 5688 w 5812"/>
                    <a:gd name="T47" fmla="*/ 6239 h 8163"/>
                    <a:gd name="T48" fmla="*/ 5777 w 5812"/>
                    <a:gd name="T49" fmla="*/ 6200 h 8163"/>
                    <a:gd name="T50" fmla="*/ 5809 w 5812"/>
                    <a:gd name="T51" fmla="*/ 6108 h 8163"/>
                    <a:gd name="T52" fmla="*/ 2906 w 5812"/>
                    <a:gd name="T53" fmla="*/ 2094 h 8163"/>
                    <a:gd name="T54" fmla="*/ 3576 w 5812"/>
                    <a:gd name="T55" fmla="*/ 2764 h 8163"/>
                    <a:gd name="T56" fmla="*/ 2906 w 5812"/>
                    <a:gd name="T57" fmla="*/ 3434 h 8163"/>
                    <a:gd name="T58" fmla="*/ 2236 w 5812"/>
                    <a:gd name="T59" fmla="*/ 2764 h 8163"/>
                    <a:gd name="T60" fmla="*/ 2906 w 5812"/>
                    <a:gd name="T61" fmla="*/ 2094 h 8163"/>
                    <a:gd name="T62" fmla="*/ 2906 w 5812"/>
                    <a:gd name="T63" fmla="*/ 7567 h 8163"/>
                    <a:gd name="T64" fmla="*/ 2494 w 5812"/>
                    <a:gd name="T65" fmla="*/ 6652 h 8163"/>
                    <a:gd name="T66" fmla="*/ 3318 w 5812"/>
                    <a:gd name="T67" fmla="*/ 6652 h 8163"/>
                    <a:gd name="T68" fmla="*/ 2906 w 5812"/>
                    <a:gd name="T69" fmla="*/ 7567 h 8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5812" h="8163">
                      <a:moveTo>
                        <a:pt x="5809" y="6108"/>
                      </a:moveTo>
                      <a:cubicBezTo>
                        <a:pt x="5733" y="5070"/>
                        <a:pt x="5240" y="4412"/>
                        <a:pt x="4840" y="4042"/>
                      </a:cubicBezTo>
                      <a:cubicBezTo>
                        <a:pt x="4793" y="3999"/>
                        <a:pt x="4748" y="3959"/>
                        <a:pt x="4702" y="3922"/>
                      </a:cubicBezTo>
                      <a:cubicBezTo>
                        <a:pt x="4702" y="2430"/>
                        <a:pt x="4227" y="1449"/>
                        <a:pt x="3828" y="888"/>
                      </a:cubicBezTo>
                      <a:cubicBezTo>
                        <a:pt x="3393" y="277"/>
                        <a:pt x="2962" y="24"/>
                        <a:pt x="2944" y="13"/>
                      </a:cubicBezTo>
                      <a:cubicBezTo>
                        <a:pt x="2920" y="0"/>
                        <a:pt x="2892" y="0"/>
                        <a:pt x="2868" y="13"/>
                      </a:cubicBezTo>
                      <a:cubicBezTo>
                        <a:pt x="2850" y="24"/>
                        <a:pt x="2419" y="277"/>
                        <a:pt x="1984" y="888"/>
                      </a:cubicBezTo>
                      <a:cubicBezTo>
                        <a:pt x="1585" y="1449"/>
                        <a:pt x="1110" y="2430"/>
                        <a:pt x="1110" y="3922"/>
                      </a:cubicBezTo>
                      <a:cubicBezTo>
                        <a:pt x="1064" y="3959"/>
                        <a:pt x="1019" y="3999"/>
                        <a:pt x="972" y="4042"/>
                      </a:cubicBezTo>
                      <a:cubicBezTo>
                        <a:pt x="572" y="4412"/>
                        <a:pt x="79" y="5070"/>
                        <a:pt x="3" y="6108"/>
                      </a:cubicBezTo>
                      <a:cubicBezTo>
                        <a:pt x="0" y="6142"/>
                        <a:pt x="12" y="6176"/>
                        <a:pt x="35" y="6200"/>
                      </a:cubicBezTo>
                      <a:cubicBezTo>
                        <a:pt x="58" y="6225"/>
                        <a:pt x="90" y="6239"/>
                        <a:pt x="124" y="6239"/>
                      </a:cubicBezTo>
                      <a:lnTo>
                        <a:pt x="1659" y="6239"/>
                      </a:lnTo>
                      <a:cubicBezTo>
                        <a:pt x="1747" y="6406"/>
                        <a:pt x="1837" y="6540"/>
                        <a:pt x="1926" y="6630"/>
                      </a:cubicBezTo>
                      <a:cubicBezTo>
                        <a:pt x="1940" y="6644"/>
                        <a:pt x="1959" y="6652"/>
                        <a:pt x="1980" y="6652"/>
                      </a:cubicBezTo>
                      <a:lnTo>
                        <a:pt x="2017" y="6652"/>
                      </a:lnTo>
                      <a:cubicBezTo>
                        <a:pt x="2073" y="7455"/>
                        <a:pt x="2714" y="8071"/>
                        <a:pt x="2743" y="8098"/>
                      </a:cubicBezTo>
                      <a:cubicBezTo>
                        <a:pt x="2788" y="8141"/>
                        <a:pt x="2847" y="8163"/>
                        <a:pt x="2906" y="8163"/>
                      </a:cubicBezTo>
                      <a:cubicBezTo>
                        <a:pt x="2965" y="8163"/>
                        <a:pt x="3024" y="8141"/>
                        <a:pt x="3069" y="8098"/>
                      </a:cubicBezTo>
                      <a:cubicBezTo>
                        <a:pt x="3098" y="8071"/>
                        <a:pt x="3738" y="7455"/>
                        <a:pt x="3795" y="6652"/>
                      </a:cubicBezTo>
                      <a:lnTo>
                        <a:pt x="3832" y="6652"/>
                      </a:lnTo>
                      <a:cubicBezTo>
                        <a:pt x="3853" y="6652"/>
                        <a:pt x="3872" y="6644"/>
                        <a:pt x="3886" y="6630"/>
                      </a:cubicBezTo>
                      <a:cubicBezTo>
                        <a:pt x="3975" y="6540"/>
                        <a:pt x="4065" y="6406"/>
                        <a:pt x="4153" y="6239"/>
                      </a:cubicBezTo>
                      <a:lnTo>
                        <a:pt x="5688" y="6239"/>
                      </a:lnTo>
                      <a:cubicBezTo>
                        <a:pt x="5721" y="6239"/>
                        <a:pt x="5754" y="6225"/>
                        <a:pt x="5777" y="6200"/>
                      </a:cubicBezTo>
                      <a:cubicBezTo>
                        <a:pt x="5800" y="6176"/>
                        <a:pt x="5812" y="6142"/>
                        <a:pt x="5809" y="6108"/>
                      </a:cubicBezTo>
                      <a:close/>
                      <a:moveTo>
                        <a:pt x="2906" y="2094"/>
                      </a:moveTo>
                      <a:cubicBezTo>
                        <a:pt x="3276" y="2094"/>
                        <a:pt x="3576" y="2394"/>
                        <a:pt x="3576" y="2764"/>
                      </a:cubicBezTo>
                      <a:cubicBezTo>
                        <a:pt x="3576" y="3134"/>
                        <a:pt x="3276" y="3434"/>
                        <a:pt x="2906" y="3434"/>
                      </a:cubicBezTo>
                      <a:cubicBezTo>
                        <a:pt x="2536" y="3434"/>
                        <a:pt x="2236" y="3134"/>
                        <a:pt x="2236" y="2764"/>
                      </a:cubicBezTo>
                      <a:cubicBezTo>
                        <a:pt x="2236" y="2394"/>
                        <a:pt x="2536" y="2094"/>
                        <a:pt x="2906" y="2094"/>
                      </a:cubicBezTo>
                      <a:close/>
                      <a:moveTo>
                        <a:pt x="2906" y="7567"/>
                      </a:moveTo>
                      <a:cubicBezTo>
                        <a:pt x="2749" y="7369"/>
                        <a:pt x="2531" y="7032"/>
                        <a:pt x="2494" y="6652"/>
                      </a:cubicBezTo>
                      <a:lnTo>
                        <a:pt x="3318" y="6652"/>
                      </a:lnTo>
                      <a:cubicBezTo>
                        <a:pt x="3281" y="7032"/>
                        <a:pt x="3063" y="7369"/>
                        <a:pt x="2906" y="756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lang="en-GB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</p:grpSp>
        </p:grpSp>
        <p:grpSp>
          <p:nvGrpSpPr>
            <p:cNvPr id="17" name="íṧļide"/>
            <p:cNvGrpSpPr/>
            <p:nvPr/>
          </p:nvGrpSpPr>
          <p:grpSpPr>
            <a:xfrm>
              <a:off x="673100" y="2175620"/>
              <a:ext cx="2736850" cy="1092292"/>
              <a:chOff x="673100" y="2175620"/>
              <a:chExt cx="2736850" cy="1092292"/>
            </a:xfrm>
          </p:grpSpPr>
          <p:sp>
            <p:nvSpPr>
              <p:cNvPr id="18" name="îṡḷíḑe">
                <a:extLst>
                  <a:ext uri="{FF2B5EF4-FFF2-40B4-BE49-F238E27FC236}">
                    <a16:creationId xmlns:a16="http://schemas.microsoft.com/office/drawing/2014/main" id="{FEE17612-1FBF-4C44-97BE-F40296C4D8E0}"/>
                  </a:ext>
                </a:extLst>
              </p:cNvPr>
              <p:cNvSpPr txBox="1"/>
              <p:nvPr/>
            </p:nvSpPr>
            <p:spPr>
              <a:xfrm>
                <a:off x="673100" y="2631875"/>
                <a:ext cx="2736850" cy="636037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75000"/>
                  </a:schemeClr>
                </a:solidFill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50000"/>
                  </a:lnSpc>
                  <a:buSzPct val="25000"/>
                </a:pP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XXXX.…...</a:t>
                </a:r>
                <a:endPara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19" name="íṩļiḑè">
                <a:extLst>
                  <a:ext uri="{FF2B5EF4-FFF2-40B4-BE49-F238E27FC236}">
                    <a16:creationId xmlns:a16="http://schemas.microsoft.com/office/drawing/2014/main" id="{33F60DCC-6C87-4CBA-91FC-1B22B49BC6C3}"/>
                  </a:ext>
                </a:extLst>
              </p:cNvPr>
              <p:cNvSpPr/>
              <p:nvPr/>
            </p:nvSpPr>
            <p:spPr>
              <a:xfrm>
                <a:off x="673100" y="2175620"/>
                <a:ext cx="2736850" cy="456255"/>
              </a:xfrm>
              <a:prstGeom prst="rect">
                <a:avLst/>
              </a:prstGeom>
              <a:solidFill>
                <a:schemeClr val="accent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 algn="r"/>
                <a:r>
                  <a:rPr lang="zh-CN" altLang="en-US" b="1" dirty="0" smtClean="0">
                    <a:solidFill>
                      <a:schemeClr val="bg1"/>
                    </a:solidFill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输入标题</a:t>
                </a:r>
                <a:endParaRPr lang="zh-CN" altLang="en-US" b="1" dirty="0">
                  <a:solidFill>
                    <a:schemeClr val="bg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37015184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54924" y="233679"/>
            <a:ext cx="4812376" cy="573578"/>
            <a:chOff x="254924" y="233679"/>
            <a:chExt cx="4812376" cy="573578"/>
          </a:xfrm>
        </p:grpSpPr>
        <p:grpSp>
          <p:nvGrpSpPr>
            <p:cNvPr id="2" name="组合 1"/>
            <p:cNvGrpSpPr/>
            <p:nvPr/>
          </p:nvGrpSpPr>
          <p:grpSpPr>
            <a:xfrm>
              <a:off x="254924" y="233679"/>
              <a:ext cx="569884" cy="573578"/>
              <a:chOff x="1126837" y="1348509"/>
              <a:chExt cx="569884" cy="573578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1126837" y="1348509"/>
                <a:ext cx="498764" cy="498764"/>
              </a:xfrm>
              <a:prstGeom prst="rect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1299557" y="1524923"/>
                <a:ext cx="397164" cy="397164"/>
              </a:xfrm>
              <a:prstGeom prst="rect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endParaRPr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926408" y="345592"/>
              <a:ext cx="41408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6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rPr>
                <a:t>点击输入您的标题</a:t>
              </a:r>
              <a:endParaRPr lang="zh-CN" altLang="en-US" sz="2400" spc="600" dirty="0">
                <a:latin typeface="inpin lingxiuti" panose="02000500000000000000" pitchFamily="2" charset="-122"/>
                <a:ea typeface="inpin lingxiuti" panose="02000500000000000000" pitchFamily="2" charset="-122"/>
                <a:cs typeface="+mn-ea"/>
                <a:sym typeface="inpin lingxiuti" panose="02000500000000000000" pitchFamily="2" charset="-122"/>
              </a:endParaRPr>
            </a:p>
          </p:txBody>
        </p:sp>
      </p:grpSp>
      <p:grpSp>
        <p:nvGrpSpPr>
          <p:cNvPr id="7" name="24941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986" y="1477801"/>
            <a:ext cx="12191014" cy="4665824"/>
            <a:chOff x="986" y="1477801"/>
            <a:chExt cx="12191014" cy="4665824"/>
          </a:xfrm>
        </p:grpSpPr>
        <p:sp>
          <p:nvSpPr>
            <p:cNvPr id="8" name="ïŝḷiďê">
              <a:extLst>
                <a:ext uri="{FF2B5EF4-FFF2-40B4-BE49-F238E27FC236}">
                  <a16:creationId xmlns:a16="http://schemas.microsoft.com/office/drawing/2014/main" id="{B3C05C56-3429-4555-A801-C56AFE5A01ED}"/>
                </a:ext>
              </a:extLst>
            </p:cNvPr>
            <p:cNvSpPr/>
            <p:nvPr/>
          </p:nvSpPr>
          <p:spPr bwMode="auto">
            <a:xfrm>
              <a:off x="986" y="2484214"/>
              <a:ext cx="12191014" cy="11521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9" name="ïşļîḑe">
              <a:extLst>
                <a:ext uri="{FF2B5EF4-FFF2-40B4-BE49-F238E27FC236}">
                  <a16:creationId xmlns:a16="http://schemas.microsoft.com/office/drawing/2014/main" id="{4430E8CE-4830-4059-9AEC-B676D77E3B47}"/>
                </a:ext>
              </a:extLst>
            </p:cNvPr>
            <p:cNvSpPr/>
            <p:nvPr/>
          </p:nvSpPr>
          <p:spPr bwMode="auto">
            <a:xfrm rot="5400000">
              <a:off x="758551" y="2159299"/>
              <a:ext cx="2075478" cy="1789205"/>
            </a:xfrm>
            <a:prstGeom prst="hexagon">
              <a:avLst/>
            </a:prstGeom>
            <a:solidFill>
              <a:schemeClr val="accent1">
                <a:lumMod val="100000"/>
              </a:schemeClr>
            </a:solidFill>
            <a:ln w="57150">
              <a:solidFill>
                <a:schemeClr val="bg1"/>
              </a:solidFill>
              <a:round/>
              <a:headEnd/>
              <a:tailEnd/>
            </a:ln>
          </p:spPr>
          <p:txBody>
            <a:bodyPr rot="0" spcFirstLastPara="0" vert="vert270" wrap="square" lIns="91440" tIns="45720" rIns="91440" bIns="45720" anchor="ctr" anchorCtr="1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输入标题</a:t>
              </a:r>
              <a:endParaRPr lang="zh-CN" altLang="en-US" sz="2000" b="1" dirty="0">
                <a:solidFill>
                  <a:schemeClr val="bg1"/>
                </a:solidFill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10" name="iṩḻíďè">
              <a:extLst>
                <a:ext uri="{FF2B5EF4-FFF2-40B4-BE49-F238E27FC236}">
                  <a16:creationId xmlns:a16="http://schemas.microsoft.com/office/drawing/2014/main" id="{CE334F74-F80D-4181-B368-64669F816B28}"/>
                </a:ext>
              </a:extLst>
            </p:cNvPr>
            <p:cNvSpPr txBox="1"/>
            <p:nvPr/>
          </p:nvSpPr>
          <p:spPr bwMode="auto">
            <a:xfrm>
              <a:off x="689719" y="4104392"/>
              <a:ext cx="2213143" cy="963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70000"/>
                </a:lnSpc>
                <a:defRPr/>
              </a:pP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点击输入您的文字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内容</a:t>
              </a:r>
              <a:r>
                <a:rPr lang="en-US" altLang="zh-CN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XXXX.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点击输入您的文字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内容</a:t>
              </a:r>
              <a:r>
                <a:rPr lang="en-US" altLang="zh-CN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XXXX.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 </a:t>
              </a:r>
              <a:r>
                <a:rPr lang="zh-CN" altLang="en-US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/>
              </a:r>
              <a:br>
                <a:rPr lang="zh-CN" altLang="en-US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</a:br>
              <a:endParaRPr lang="zh-CN" altLang="en-US" sz="1100" dirty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11" name="iṥḻide">
              <a:extLst>
                <a:ext uri="{FF2B5EF4-FFF2-40B4-BE49-F238E27FC236}">
                  <a16:creationId xmlns:a16="http://schemas.microsoft.com/office/drawing/2014/main" id="{2D867814-58E6-4F3C-AA62-0A1454C7D9B2}"/>
                </a:ext>
              </a:extLst>
            </p:cNvPr>
            <p:cNvSpPr/>
            <p:nvPr/>
          </p:nvSpPr>
          <p:spPr bwMode="auto">
            <a:xfrm rot="5400000">
              <a:off x="3633750" y="2159300"/>
              <a:ext cx="2075478" cy="1789205"/>
            </a:xfrm>
            <a:prstGeom prst="hexagon">
              <a:avLst/>
            </a:prstGeom>
            <a:solidFill>
              <a:schemeClr val="accent2"/>
            </a:solidFill>
            <a:ln w="57150">
              <a:solidFill>
                <a:schemeClr val="bg1"/>
              </a:solidFill>
              <a:round/>
              <a:headEnd/>
              <a:tailEnd/>
            </a:ln>
          </p:spPr>
          <p:txBody>
            <a:bodyPr rot="0" spcFirstLastPara="0" vert="vert270" wrap="square" lIns="91440" tIns="45720" rIns="91440" bIns="45720" anchor="ctr" anchorCtr="1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输入标题</a:t>
              </a:r>
              <a:endParaRPr lang="zh-CN" altLang="en-US" sz="2000" b="1" dirty="0">
                <a:solidFill>
                  <a:schemeClr val="bg1"/>
                </a:solidFill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12" name="ïṣḷíde">
              <a:extLst>
                <a:ext uri="{FF2B5EF4-FFF2-40B4-BE49-F238E27FC236}">
                  <a16:creationId xmlns:a16="http://schemas.microsoft.com/office/drawing/2014/main" id="{9F1E3FF1-78CD-403A-BB0B-D6FA761B5B9D}"/>
                </a:ext>
              </a:extLst>
            </p:cNvPr>
            <p:cNvSpPr/>
            <p:nvPr/>
          </p:nvSpPr>
          <p:spPr bwMode="auto">
            <a:xfrm rot="5400000">
              <a:off x="6508949" y="2159301"/>
              <a:ext cx="2075478" cy="1789205"/>
            </a:xfrm>
            <a:prstGeom prst="hexagon">
              <a:avLst/>
            </a:prstGeom>
            <a:solidFill>
              <a:schemeClr val="accent1">
                <a:lumMod val="100000"/>
              </a:schemeClr>
            </a:solidFill>
            <a:ln w="57150">
              <a:solidFill>
                <a:schemeClr val="bg1"/>
              </a:solidFill>
              <a:round/>
              <a:headEnd/>
              <a:tailEnd/>
            </a:ln>
          </p:spPr>
          <p:txBody>
            <a:bodyPr rot="0" spcFirstLastPara="0" vert="vert270" wrap="square" lIns="91440" tIns="45720" rIns="91440" bIns="45720" anchor="ctr" anchorCtr="1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输入标题</a:t>
              </a:r>
              <a:endParaRPr lang="zh-CN" altLang="en-US" sz="2000" b="1" dirty="0">
                <a:solidFill>
                  <a:schemeClr val="bg1"/>
                </a:solidFill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13" name="iṣḷîḋé">
              <a:extLst>
                <a:ext uri="{FF2B5EF4-FFF2-40B4-BE49-F238E27FC236}">
                  <a16:creationId xmlns:a16="http://schemas.microsoft.com/office/drawing/2014/main" id="{68BB7DA6-1F06-47DD-825E-A3C23753F2A8}"/>
                </a:ext>
              </a:extLst>
            </p:cNvPr>
            <p:cNvSpPr/>
            <p:nvPr/>
          </p:nvSpPr>
          <p:spPr bwMode="auto">
            <a:xfrm rot="5400000">
              <a:off x="9384149" y="2159302"/>
              <a:ext cx="2075478" cy="1789205"/>
            </a:xfrm>
            <a:prstGeom prst="hexagon">
              <a:avLst/>
            </a:prstGeom>
            <a:solidFill>
              <a:schemeClr val="accent2"/>
            </a:solidFill>
            <a:ln w="57150">
              <a:solidFill>
                <a:schemeClr val="bg1"/>
              </a:solidFill>
              <a:round/>
              <a:headEnd/>
              <a:tailEnd/>
            </a:ln>
          </p:spPr>
          <p:txBody>
            <a:bodyPr rot="0" spcFirstLastPara="0" vert="vert270" wrap="square" lIns="91440" tIns="45720" rIns="91440" bIns="45720" anchor="ctr" anchorCtr="1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输入标题</a:t>
              </a:r>
              <a:endParaRPr lang="zh-CN" altLang="en-US" sz="2000" b="1" dirty="0">
                <a:solidFill>
                  <a:schemeClr val="bg1"/>
                </a:solidFill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69257DD2-C229-4A1D-A745-DD597037BCBA}"/>
                </a:ext>
              </a:extLst>
            </p:cNvPr>
            <p:cNvCxnSpPr/>
            <p:nvPr/>
          </p:nvCxnSpPr>
          <p:spPr>
            <a:xfrm>
              <a:off x="6096000" y="3989238"/>
              <a:ext cx="0" cy="2154387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prstDash val="dash"/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iṡļïḓe">
              <a:extLst>
                <a:ext uri="{FF2B5EF4-FFF2-40B4-BE49-F238E27FC236}">
                  <a16:creationId xmlns:a16="http://schemas.microsoft.com/office/drawing/2014/main" id="{A8BCBEC8-D05C-4A0F-92F7-89A82C43C54F}"/>
                </a:ext>
              </a:extLst>
            </p:cNvPr>
            <p:cNvGrpSpPr/>
            <p:nvPr/>
          </p:nvGrpSpPr>
          <p:grpSpPr>
            <a:xfrm>
              <a:off x="3261000" y="3989238"/>
              <a:ext cx="5670000" cy="2154387"/>
              <a:chOff x="3261000" y="3989238"/>
              <a:chExt cx="5670000" cy="1814625"/>
            </a:xfrm>
          </p:grpSpPr>
          <p:cxnSp>
            <p:nvCxnSpPr>
              <p:cNvPr id="25" name="直接连接符 24">
                <a:extLst>
                  <a:ext uri="{FF2B5EF4-FFF2-40B4-BE49-F238E27FC236}">
                    <a16:creationId xmlns:a16="http://schemas.microsoft.com/office/drawing/2014/main" id="{6FAA5184-2570-4706-B46D-53B72361FD28}"/>
                  </a:ext>
                </a:extLst>
              </p:cNvPr>
              <p:cNvCxnSpPr/>
              <p:nvPr/>
            </p:nvCxnSpPr>
            <p:spPr>
              <a:xfrm>
                <a:off x="3261000" y="3989238"/>
                <a:ext cx="0" cy="1814625"/>
              </a:xfrm>
              <a:prstGeom prst="line">
                <a:avLst/>
              </a:prstGeom>
              <a:ln w="3175" cap="rnd">
                <a:solidFill>
                  <a:schemeClr val="bg1">
                    <a:lumMod val="85000"/>
                  </a:schemeClr>
                </a:solidFill>
                <a:prstDash val="dash"/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>
                <a:extLst>
                  <a:ext uri="{FF2B5EF4-FFF2-40B4-BE49-F238E27FC236}">
                    <a16:creationId xmlns:a16="http://schemas.microsoft.com/office/drawing/2014/main" id="{55CDB8F1-CDEE-42D5-A809-9685659E24C6}"/>
                  </a:ext>
                </a:extLst>
              </p:cNvPr>
              <p:cNvCxnSpPr/>
              <p:nvPr/>
            </p:nvCxnSpPr>
            <p:spPr>
              <a:xfrm>
                <a:off x="8931000" y="3989238"/>
                <a:ext cx="0" cy="1814625"/>
              </a:xfrm>
              <a:prstGeom prst="line">
                <a:avLst/>
              </a:prstGeom>
              <a:ln w="3175" cap="rnd">
                <a:solidFill>
                  <a:schemeClr val="bg1">
                    <a:lumMod val="85000"/>
                  </a:schemeClr>
                </a:solidFill>
                <a:prstDash val="dash"/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iṧlïḓé">
              <a:extLst>
                <a:ext uri="{FF2B5EF4-FFF2-40B4-BE49-F238E27FC236}">
                  <a16:creationId xmlns:a16="http://schemas.microsoft.com/office/drawing/2014/main" id="{39CE2E09-D761-4CAC-8E27-15C249C65006}"/>
                </a:ext>
              </a:extLst>
            </p:cNvPr>
            <p:cNvSpPr/>
            <p:nvPr/>
          </p:nvSpPr>
          <p:spPr bwMode="auto">
            <a:xfrm>
              <a:off x="1582804" y="1477801"/>
              <a:ext cx="426972" cy="440490"/>
            </a:xfrm>
            <a:custGeom>
              <a:avLst/>
              <a:gdLst>
                <a:gd name="connsiteX0" fmla="*/ 437277 w 581518"/>
                <a:gd name="connsiteY0" fmla="*/ 409440 h 599930"/>
                <a:gd name="connsiteX1" fmla="*/ 396550 w 581518"/>
                <a:gd name="connsiteY1" fmla="*/ 450118 h 599930"/>
                <a:gd name="connsiteX2" fmla="*/ 437277 w 581518"/>
                <a:gd name="connsiteY2" fmla="*/ 490795 h 599930"/>
                <a:gd name="connsiteX3" fmla="*/ 478005 w 581518"/>
                <a:gd name="connsiteY3" fmla="*/ 450118 h 599930"/>
                <a:gd name="connsiteX4" fmla="*/ 437277 w 581518"/>
                <a:gd name="connsiteY4" fmla="*/ 409440 h 599930"/>
                <a:gd name="connsiteX5" fmla="*/ 144240 w 581518"/>
                <a:gd name="connsiteY5" fmla="*/ 409440 h 599930"/>
                <a:gd name="connsiteX6" fmla="*/ 103513 w 581518"/>
                <a:gd name="connsiteY6" fmla="*/ 450118 h 599930"/>
                <a:gd name="connsiteX7" fmla="*/ 144240 w 581518"/>
                <a:gd name="connsiteY7" fmla="*/ 490795 h 599930"/>
                <a:gd name="connsiteX8" fmla="*/ 184967 w 581518"/>
                <a:gd name="connsiteY8" fmla="*/ 450118 h 599930"/>
                <a:gd name="connsiteX9" fmla="*/ 144240 w 581518"/>
                <a:gd name="connsiteY9" fmla="*/ 409440 h 599930"/>
                <a:gd name="connsiteX10" fmla="*/ 227681 w 581518"/>
                <a:gd name="connsiteY10" fmla="*/ 234825 h 599930"/>
                <a:gd name="connsiteX11" fmla="*/ 159140 w 581518"/>
                <a:gd name="connsiteY11" fmla="*/ 296337 h 599930"/>
                <a:gd name="connsiteX12" fmla="*/ 154173 w 581518"/>
                <a:gd name="connsiteY12" fmla="*/ 344952 h 599930"/>
                <a:gd name="connsiteX13" fmla="*/ 427344 w 581518"/>
                <a:gd name="connsiteY13" fmla="*/ 344952 h 599930"/>
                <a:gd name="connsiteX14" fmla="*/ 422377 w 581518"/>
                <a:gd name="connsiteY14" fmla="*/ 296337 h 599930"/>
                <a:gd name="connsiteX15" fmla="*/ 353836 w 581518"/>
                <a:gd name="connsiteY15" fmla="*/ 234825 h 599930"/>
                <a:gd name="connsiteX16" fmla="*/ 346883 w 581518"/>
                <a:gd name="connsiteY16" fmla="*/ 234825 h 599930"/>
                <a:gd name="connsiteX17" fmla="*/ 346883 w 581518"/>
                <a:gd name="connsiteY17" fmla="*/ 249707 h 599930"/>
                <a:gd name="connsiteX18" fmla="*/ 323042 w 581518"/>
                <a:gd name="connsiteY18" fmla="*/ 273518 h 599930"/>
                <a:gd name="connsiteX19" fmla="*/ 258475 w 581518"/>
                <a:gd name="connsiteY19" fmla="*/ 273518 h 599930"/>
                <a:gd name="connsiteX20" fmla="*/ 234634 w 581518"/>
                <a:gd name="connsiteY20" fmla="*/ 249707 h 599930"/>
                <a:gd name="connsiteX21" fmla="*/ 234634 w 581518"/>
                <a:gd name="connsiteY21" fmla="*/ 234825 h 599930"/>
                <a:gd name="connsiteX22" fmla="*/ 227681 w 581518"/>
                <a:gd name="connsiteY22" fmla="*/ 193155 h 599930"/>
                <a:gd name="connsiteX23" fmla="*/ 353836 w 581518"/>
                <a:gd name="connsiteY23" fmla="*/ 193155 h 599930"/>
                <a:gd name="connsiteX24" fmla="*/ 463105 w 581518"/>
                <a:gd name="connsiteY24" fmla="*/ 292369 h 599930"/>
                <a:gd name="connsiteX25" fmla="*/ 468071 w 581518"/>
                <a:gd name="connsiteY25" fmla="*/ 344952 h 599930"/>
                <a:gd name="connsiteX26" fmla="*/ 481978 w 581518"/>
                <a:gd name="connsiteY26" fmla="*/ 344952 h 599930"/>
                <a:gd name="connsiteX27" fmla="*/ 504825 w 581518"/>
                <a:gd name="connsiteY27" fmla="*/ 364794 h 599930"/>
                <a:gd name="connsiteX28" fmla="*/ 524692 w 581518"/>
                <a:gd name="connsiteY28" fmla="*/ 477898 h 599930"/>
                <a:gd name="connsiteX29" fmla="*/ 514759 w 581518"/>
                <a:gd name="connsiteY29" fmla="*/ 516591 h 599930"/>
                <a:gd name="connsiteX30" fmla="*/ 478998 w 581518"/>
                <a:gd name="connsiteY30" fmla="*/ 533457 h 599930"/>
                <a:gd name="connsiteX31" fmla="*/ 478998 w 581518"/>
                <a:gd name="connsiteY31" fmla="*/ 552308 h 599930"/>
                <a:gd name="connsiteX32" fmla="*/ 431317 w 581518"/>
                <a:gd name="connsiteY32" fmla="*/ 599930 h 599930"/>
                <a:gd name="connsiteX33" fmla="*/ 416417 w 581518"/>
                <a:gd name="connsiteY33" fmla="*/ 599930 h 599930"/>
                <a:gd name="connsiteX34" fmla="*/ 368736 w 581518"/>
                <a:gd name="connsiteY34" fmla="*/ 552308 h 599930"/>
                <a:gd name="connsiteX35" fmla="*/ 368736 w 581518"/>
                <a:gd name="connsiteY35" fmla="*/ 534449 h 599930"/>
                <a:gd name="connsiteX36" fmla="*/ 212781 w 581518"/>
                <a:gd name="connsiteY36" fmla="*/ 534449 h 599930"/>
                <a:gd name="connsiteX37" fmla="*/ 212781 w 581518"/>
                <a:gd name="connsiteY37" fmla="*/ 552308 h 599930"/>
                <a:gd name="connsiteX38" fmla="*/ 165100 w 581518"/>
                <a:gd name="connsiteY38" fmla="*/ 599930 h 599930"/>
                <a:gd name="connsiteX39" fmla="*/ 150200 w 581518"/>
                <a:gd name="connsiteY39" fmla="*/ 599930 h 599930"/>
                <a:gd name="connsiteX40" fmla="*/ 102519 w 581518"/>
                <a:gd name="connsiteY40" fmla="*/ 552308 h 599930"/>
                <a:gd name="connsiteX41" fmla="*/ 102519 w 581518"/>
                <a:gd name="connsiteY41" fmla="*/ 533457 h 599930"/>
                <a:gd name="connsiteX42" fmla="*/ 67752 w 581518"/>
                <a:gd name="connsiteY42" fmla="*/ 516591 h 599930"/>
                <a:gd name="connsiteX43" fmla="*/ 56825 w 581518"/>
                <a:gd name="connsiteY43" fmla="*/ 477898 h 599930"/>
                <a:gd name="connsiteX44" fmla="*/ 76692 w 581518"/>
                <a:gd name="connsiteY44" fmla="*/ 364794 h 599930"/>
                <a:gd name="connsiteX45" fmla="*/ 100532 w 581518"/>
                <a:gd name="connsiteY45" fmla="*/ 344952 h 599930"/>
                <a:gd name="connsiteX46" fmla="*/ 113446 w 581518"/>
                <a:gd name="connsiteY46" fmla="*/ 344952 h 599930"/>
                <a:gd name="connsiteX47" fmla="*/ 118413 w 581518"/>
                <a:gd name="connsiteY47" fmla="*/ 292369 h 599930"/>
                <a:gd name="connsiteX48" fmla="*/ 227681 w 581518"/>
                <a:gd name="connsiteY48" fmla="*/ 193155 h 599930"/>
                <a:gd name="connsiteX49" fmla="*/ 291256 w 581518"/>
                <a:gd name="connsiteY49" fmla="*/ 0 h 599930"/>
                <a:gd name="connsiteX50" fmla="*/ 324037 w 581518"/>
                <a:gd name="connsiteY50" fmla="*/ 9676 h 599930"/>
                <a:gd name="connsiteX51" fmla="*/ 566417 w 581518"/>
                <a:gd name="connsiteY51" fmla="*/ 167472 h 599930"/>
                <a:gd name="connsiteX52" fmla="*/ 576351 w 581518"/>
                <a:gd name="connsiteY52" fmla="*/ 213124 h 599930"/>
                <a:gd name="connsiteX53" fmla="*/ 548536 w 581518"/>
                <a:gd name="connsiteY53" fmla="*/ 228010 h 599930"/>
                <a:gd name="connsiteX54" fmla="*/ 530656 w 581518"/>
                <a:gd name="connsiteY54" fmla="*/ 223048 h 599930"/>
                <a:gd name="connsiteX55" fmla="*/ 291256 w 581518"/>
                <a:gd name="connsiteY55" fmla="*/ 66244 h 599930"/>
                <a:gd name="connsiteX56" fmla="*/ 50862 w 581518"/>
                <a:gd name="connsiteY56" fmla="*/ 223048 h 599930"/>
                <a:gd name="connsiteX57" fmla="*/ 5167 w 581518"/>
                <a:gd name="connsiteY57" fmla="*/ 213124 h 599930"/>
                <a:gd name="connsiteX58" fmla="*/ 15101 w 581518"/>
                <a:gd name="connsiteY58" fmla="*/ 168464 h 599930"/>
                <a:gd name="connsiteX59" fmla="*/ 258475 w 581518"/>
                <a:gd name="connsiteY59" fmla="*/ 9676 h 599930"/>
                <a:gd name="connsiteX60" fmla="*/ 291256 w 581518"/>
                <a:gd name="connsiteY60" fmla="*/ 0 h 59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581518" h="599930">
                  <a:moveTo>
                    <a:pt x="437277" y="409440"/>
                  </a:moveTo>
                  <a:cubicBezTo>
                    <a:pt x="415424" y="409440"/>
                    <a:pt x="396550" y="428291"/>
                    <a:pt x="396550" y="450118"/>
                  </a:cubicBezTo>
                  <a:cubicBezTo>
                    <a:pt x="396550" y="472937"/>
                    <a:pt x="415424" y="490795"/>
                    <a:pt x="437277" y="490795"/>
                  </a:cubicBezTo>
                  <a:cubicBezTo>
                    <a:pt x="460124" y="490795"/>
                    <a:pt x="478005" y="472937"/>
                    <a:pt x="478005" y="450118"/>
                  </a:cubicBezTo>
                  <a:cubicBezTo>
                    <a:pt x="478005" y="428291"/>
                    <a:pt x="460124" y="409440"/>
                    <a:pt x="437277" y="409440"/>
                  </a:cubicBezTo>
                  <a:close/>
                  <a:moveTo>
                    <a:pt x="144240" y="409440"/>
                  </a:moveTo>
                  <a:cubicBezTo>
                    <a:pt x="122386" y="409440"/>
                    <a:pt x="103513" y="428291"/>
                    <a:pt x="103513" y="450118"/>
                  </a:cubicBezTo>
                  <a:cubicBezTo>
                    <a:pt x="103513" y="472937"/>
                    <a:pt x="122386" y="490795"/>
                    <a:pt x="144240" y="490795"/>
                  </a:cubicBezTo>
                  <a:cubicBezTo>
                    <a:pt x="167087" y="490795"/>
                    <a:pt x="184967" y="472937"/>
                    <a:pt x="184967" y="450118"/>
                  </a:cubicBezTo>
                  <a:cubicBezTo>
                    <a:pt x="184967" y="428291"/>
                    <a:pt x="167087" y="409440"/>
                    <a:pt x="144240" y="409440"/>
                  </a:cubicBezTo>
                  <a:close/>
                  <a:moveTo>
                    <a:pt x="227681" y="234825"/>
                  </a:moveTo>
                  <a:cubicBezTo>
                    <a:pt x="191921" y="234825"/>
                    <a:pt x="163113" y="260620"/>
                    <a:pt x="159140" y="296337"/>
                  </a:cubicBezTo>
                  <a:lnTo>
                    <a:pt x="154173" y="344952"/>
                  </a:lnTo>
                  <a:lnTo>
                    <a:pt x="427344" y="344952"/>
                  </a:lnTo>
                  <a:lnTo>
                    <a:pt x="422377" y="296337"/>
                  </a:lnTo>
                  <a:cubicBezTo>
                    <a:pt x="419397" y="260620"/>
                    <a:pt x="389597" y="234825"/>
                    <a:pt x="353836" y="234825"/>
                  </a:cubicBezTo>
                  <a:lnTo>
                    <a:pt x="346883" y="234825"/>
                  </a:lnTo>
                  <a:lnTo>
                    <a:pt x="346883" y="249707"/>
                  </a:lnTo>
                  <a:cubicBezTo>
                    <a:pt x="346883" y="262605"/>
                    <a:pt x="335956" y="273518"/>
                    <a:pt x="323042" y="273518"/>
                  </a:cubicBezTo>
                  <a:lnTo>
                    <a:pt x="258475" y="273518"/>
                  </a:lnTo>
                  <a:cubicBezTo>
                    <a:pt x="245561" y="273518"/>
                    <a:pt x="234634" y="262605"/>
                    <a:pt x="234634" y="249707"/>
                  </a:cubicBezTo>
                  <a:lnTo>
                    <a:pt x="234634" y="234825"/>
                  </a:lnTo>
                  <a:close/>
                  <a:moveTo>
                    <a:pt x="227681" y="193155"/>
                  </a:moveTo>
                  <a:lnTo>
                    <a:pt x="353836" y="193155"/>
                  </a:lnTo>
                  <a:cubicBezTo>
                    <a:pt x="410457" y="193155"/>
                    <a:pt x="458138" y="235817"/>
                    <a:pt x="463105" y="292369"/>
                  </a:cubicBezTo>
                  <a:lnTo>
                    <a:pt x="468071" y="344952"/>
                  </a:lnTo>
                  <a:lnTo>
                    <a:pt x="481978" y="344952"/>
                  </a:lnTo>
                  <a:cubicBezTo>
                    <a:pt x="492905" y="344952"/>
                    <a:pt x="502838" y="353881"/>
                    <a:pt x="504825" y="364794"/>
                  </a:cubicBezTo>
                  <a:lnTo>
                    <a:pt x="524692" y="477898"/>
                  </a:lnTo>
                  <a:cubicBezTo>
                    <a:pt x="527672" y="491788"/>
                    <a:pt x="523699" y="505677"/>
                    <a:pt x="514759" y="516591"/>
                  </a:cubicBezTo>
                  <a:cubicBezTo>
                    <a:pt x="505818" y="527504"/>
                    <a:pt x="492905" y="533457"/>
                    <a:pt x="478998" y="533457"/>
                  </a:cubicBezTo>
                  <a:lnTo>
                    <a:pt x="478998" y="552308"/>
                  </a:lnTo>
                  <a:cubicBezTo>
                    <a:pt x="478998" y="579095"/>
                    <a:pt x="458138" y="599930"/>
                    <a:pt x="431317" y="599930"/>
                  </a:cubicBezTo>
                  <a:lnTo>
                    <a:pt x="416417" y="599930"/>
                  </a:lnTo>
                  <a:cubicBezTo>
                    <a:pt x="389597" y="599930"/>
                    <a:pt x="368736" y="579095"/>
                    <a:pt x="368736" y="552308"/>
                  </a:cubicBezTo>
                  <a:lnTo>
                    <a:pt x="368736" y="534449"/>
                  </a:lnTo>
                  <a:lnTo>
                    <a:pt x="212781" y="534449"/>
                  </a:lnTo>
                  <a:lnTo>
                    <a:pt x="212781" y="552308"/>
                  </a:lnTo>
                  <a:cubicBezTo>
                    <a:pt x="212781" y="579095"/>
                    <a:pt x="191921" y="599930"/>
                    <a:pt x="165100" y="599930"/>
                  </a:cubicBezTo>
                  <a:lnTo>
                    <a:pt x="150200" y="599930"/>
                  </a:lnTo>
                  <a:cubicBezTo>
                    <a:pt x="123379" y="599930"/>
                    <a:pt x="102519" y="579095"/>
                    <a:pt x="102519" y="552308"/>
                  </a:cubicBezTo>
                  <a:lnTo>
                    <a:pt x="102519" y="533457"/>
                  </a:lnTo>
                  <a:cubicBezTo>
                    <a:pt x="88612" y="533457"/>
                    <a:pt x="75699" y="527504"/>
                    <a:pt x="67752" y="516591"/>
                  </a:cubicBezTo>
                  <a:cubicBezTo>
                    <a:pt x="57819" y="505677"/>
                    <a:pt x="53845" y="491788"/>
                    <a:pt x="56825" y="477898"/>
                  </a:cubicBezTo>
                  <a:lnTo>
                    <a:pt x="76692" y="364794"/>
                  </a:lnTo>
                  <a:cubicBezTo>
                    <a:pt x="78679" y="353881"/>
                    <a:pt x="88612" y="344952"/>
                    <a:pt x="100532" y="344952"/>
                  </a:cubicBezTo>
                  <a:lnTo>
                    <a:pt x="113446" y="344952"/>
                  </a:lnTo>
                  <a:lnTo>
                    <a:pt x="118413" y="292369"/>
                  </a:lnTo>
                  <a:cubicBezTo>
                    <a:pt x="124373" y="235817"/>
                    <a:pt x="171060" y="193155"/>
                    <a:pt x="227681" y="193155"/>
                  </a:cubicBezTo>
                  <a:close/>
                  <a:moveTo>
                    <a:pt x="291256" y="0"/>
                  </a:moveTo>
                  <a:cubicBezTo>
                    <a:pt x="302680" y="0"/>
                    <a:pt x="314103" y="3226"/>
                    <a:pt x="324037" y="9676"/>
                  </a:cubicBezTo>
                  <a:lnTo>
                    <a:pt x="566417" y="167472"/>
                  </a:lnTo>
                  <a:cubicBezTo>
                    <a:pt x="581317" y="177396"/>
                    <a:pt x="586284" y="198237"/>
                    <a:pt x="576351" y="213124"/>
                  </a:cubicBezTo>
                  <a:cubicBezTo>
                    <a:pt x="570390" y="223048"/>
                    <a:pt x="559463" y="228010"/>
                    <a:pt x="548536" y="228010"/>
                  </a:cubicBezTo>
                  <a:cubicBezTo>
                    <a:pt x="542576" y="228010"/>
                    <a:pt x="536616" y="226025"/>
                    <a:pt x="530656" y="223048"/>
                  </a:cubicBezTo>
                  <a:lnTo>
                    <a:pt x="291256" y="66244"/>
                  </a:lnTo>
                  <a:lnTo>
                    <a:pt x="50862" y="223048"/>
                  </a:lnTo>
                  <a:cubicBezTo>
                    <a:pt x="35962" y="232972"/>
                    <a:pt x="15101" y="228010"/>
                    <a:pt x="5167" y="213124"/>
                  </a:cubicBezTo>
                  <a:cubicBezTo>
                    <a:pt x="-4766" y="198237"/>
                    <a:pt x="201" y="178388"/>
                    <a:pt x="15101" y="168464"/>
                  </a:cubicBezTo>
                  <a:lnTo>
                    <a:pt x="258475" y="9676"/>
                  </a:lnTo>
                  <a:cubicBezTo>
                    <a:pt x="268409" y="3226"/>
                    <a:pt x="279832" y="0"/>
                    <a:pt x="29125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17" name="íṣḷîḋê">
              <a:extLst>
                <a:ext uri="{FF2B5EF4-FFF2-40B4-BE49-F238E27FC236}">
                  <a16:creationId xmlns:a16="http://schemas.microsoft.com/office/drawing/2014/main" id="{A94F09EF-87C7-43B6-9CBF-CEB4A4AFAEB6}"/>
                </a:ext>
              </a:extLst>
            </p:cNvPr>
            <p:cNvSpPr/>
            <p:nvPr/>
          </p:nvSpPr>
          <p:spPr bwMode="auto">
            <a:xfrm>
              <a:off x="4451244" y="1482041"/>
              <a:ext cx="440490" cy="432011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  <a:gd name="connsiteX50" fmla="*/ 373273 h 605239"/>
                <a:gd name="connsiteY50" fmla="*/ 373273 h 605239"/>
                <a:gd name="connsiteX51" fmla="*/ 373273 h 605239"/>
                <a:gd name="connsiteY51" fmla="*/ 373273 h 605239"/>
                <a:gd name="connsiteX52" fmla="*/ 373273 h 605239"/>
                <a:gd name="connsiteY52" fmla="*/ 373273 h 605239"/>
                <a:gd name="connsiteX53" fmla="*/ 373273 h 605239"/>
                <a:gd name="connsiteY53" fmla="*/ 373273 h 605239"/>
                <a:gd name="connsiteX54" fmla="*/ 373273 h 605239"/>
                <a:gd name="connsiteY54" fmla="*/ 373273 h 605239"/>
                <a:gd name="connsiteX55" fmla="*/ 373273 h 605239"/>
                <a:gd name="connsiteY55" fmla="*/ 373273 h 605239"/>
                <a:gd name="connsiteX56" fmla="*/ 373273 h 605239"/>
                <a:gd name="connsiteY56" fmla="*/ 373273 h 605239"/>
                <a:gd name="connsiteX57" fmla="*/ 373273 h 605239"/>
                <a:gd name="connsiteY57" fmla="*/ 373273 h 605239"/>
                <a:gd name="connsiteX58" fmla="*/ 373273 h 605239"/>
                <a:gd name="connsiteY58" fmla="*/ 373273 h 605239"/>
                <a:gd name="connsiteX59" fmla="*/ 373273 h 605239"/>
                <a:gd name="connsiteY59" fmla="*/ 373273 h 605239"/>
                <a:gd name="connsiteX60" fmla="*/ 373273 h 605239"/>
                <a:gd name="connsiteY60" fmla="*/ 373273 h 605239"/>
                <a:gd name="connsiteX61" fmla="*/ 373273 h 605239"/>
                <a:gd name="connsiteY61" fmla="*/ 373273 h 605239"/>
                <a:gd name="connsiteX62" fmla="*/ 373273 h 605239"/>
                <a:gd name="connsiteY62" fmla="*/ 373273 h 605239"/>
                <a:gd name="connsiteX63" fmla="*/ 373273 h 605239"/>
                <a:gd name="connsiteY63" fmla="*/ 373273 h 605239"/>
                <a:gd name="connsiteX64" fmla="*/ 373273 h 605239"/>
                <a:gd name="connsiteY64" fmla="*/ 373273 h 605239"/>
                <a:gd name="connsiteX65" fmla="*/ 373273 h 605239"/>
                <a:gd name="connsiteY65" fmla="*/ 373273 h 605239"/>
                <a:gd name="connsiteX66" fmla="*/ 373273 h 605239"/>
                <a:gd name="connsiteY66" fmla="*/ 373273 h 605239"/>
                <a:gd name="connsiteX67" fmla="*/ 373273 h 605239"/>
                <a:gd name="connsiteY67" fmla="*/ 373273 h 605239"/>
                <a:gd name="connsiteX68" fmla="*/ 373273 h 605239"/>
                <a:gd name="connsiteY68" fmla="*/ 373273 h 605239"/>
                <a:gd name="connsiteX69" fmla="*/ 373273 h 605239"/>
                <a:gd name="connsiteY69" fmla="*/ 373273 h 605239"/>
                <a:gd name="connsiteX70" fmla="*/ 373273 h 605239"/>
                <a:gd name="connsiteY70" fmla="*/ 373273 h 605239"/>
                <a:gd name="connsiteX71" fmla="*/ 373273 h 605239"/>
                <a:gd name="connsiteY71" fmla="*/ 373273 h 605239"/>
                <a:gd name="connsiteX72" fmla="*/ 373273 h 605239"/>
                <a:gd name="connsiteY72" fmla="*/ 373273 h 605239"/>
                <a:gd name="connsiteX73" fmla="*/ 373273 h 605239"/>
                <a:gd name="connsiteY73" fmla="*/ 373273 h 605239"/>
                <a:gd name="connsiteX74" fmla="*/ 373273 h 605239"/>
                <a:gd name="connsiteY74" fmla="*/ 373273 h 605239"/>
                <a:gd name="connsiteX75" fmla="*/ 373273 h 605239"/>
                <a:gd name="connsiteY75" fmla="*/ 373273 h 605239"/>
                <a:gd name="connsiteX76" fmla="*/ 373273 h 605239"/>
                <a:gd name="connsiteY76" fmla="*/ 373273 h 605239"/>
                <a:gd name="connsiteX77" fmla="*/ 373273 h 605239"/>
                <a:gd name="connsiteY77" fmla="*/ 373273 h 605239"/>
                <a:gd name="connsiteX78" fmla="*/ 373273 h 605239"/>
                <a:gd name="connsiteY78" fmla="*/ 373273 h 605239"/>
                <a:gd name="connsiteX79" fmla="*/ 373273 h 605239"/>
                <a:gd name="connsiteY79" fmla="*/ 373273 h 605239"/>
                <a:gd name="connsiteX80" fmla="*/ 373273 h 605239"/>
                <a:gd name="connsiteY80" fmla="*/ 373273 h 605239"/>
                <a:gd name="connsiteX81" fmla="*/ 373273 h 605239"/>
                <a:gd name="connsiteY81" fmla="*/ 373273 h 605239"/>
                <a:gd name="connsiteX82" fmla="*/ 373273 h 605239"/>
                <a:gd name="connsiteY82" fmla="*/ 373273 h 605239"/>
                <a:gd name="connsiteX83" fmla="*/ 373273 h 605239"/>
                <a:gd name="connsiteY83" fmla="*/ 373273 h 605239"/>
                <a:gd name="connsiteX84" fmla="*/ 373273 h 605239"/>
                <a:gd name="connsiteY84" fmla="*/ 373273 h 605239"/>
                <a:gd name="connsiteX85" fmla="*/ 373273 h 605239"/>
                <a:gd name="connsiteY85" fmla="*/ 373273 h 605239"/>
                <a:gd name="connsiteX86" fmla="*/ 373273 h 605239"/>
                <a:gd name="connsiteY86" fmla="*/ 373273 h 605239"/>
                <a:gd name="connsiteX87" fmla="*/ 373273 h 605239"/>
                <a:gd name="connsiteY87" fmla="*/ 373273 h 605239"/>
                <a:gd name="connsiteX88" fmla="*/ 373273 h 605239"/>
                <a:gd name="connsiteY88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594321" h="582881">
                  <a:moveTo>
                    <a:pt x="418375" y="222528"/>
                  </a:moveTo>
                  <a:lnTo>
                    <a:pt x="384902" y="272673"/>
                  </a:lnTo>
                  <a:lnTo>
                    <a:pt x="418375" y="272673"/>
                  </a:lnTo>
                  <a:close/>
                  <a:moveTo>
                    <a:pt x="425069" y="169041"/>
                  </a:moveTo>
                  <a:lnTo>
                    <a:pt x="448978" y="169041"/>
                  </a:lnTo>
                  <a:lnTo>
                    <a:pt x="448978" y="272673"/>
                  </a:lnTo>
                  <a:lnTo>
                    <a:pt x="470496" y="272673"/>
                  </a:lnTo>
                  <a:lnTo>
                    <a:pt x="470496" y="300372"/>
                  </a:lnTo>
                  <a:lnTo>
                    <a:pt x="448978" y="300372"/>
                  </a:lnTo>
                  <a:lnTo>
                    <a:pt x="448978" y="337622"/>
                  </a:lnTo>
                  <a:lnTo>
                    <a:pt x="418375" y="337622"/>
                  </a:lnTo>
                  <a:lnTo>
                    <a:pt x="418375" y="300372"/>
                  </a:lnTo>
                  <a:lnTo>
                    <a:pt x="351430" y="300372"/>
                  </a:lnTo>
                  <a:lnTo>
                    <a:pt x="351430" y="276016"/>
                  </a:lnTo>
                  <a:close/>
                  <a:moveTo>
                    <a:pt x="280632" y="168581"/>
                  </a:moveTo>
                  <a:cubicBezTo>
                    <a:pt x="289241" y="168581"/>
                    <a:pt x="296894" y="169536"/>
                    <a:pt x="303589" y="171924"/>
                  </a:cubicBezTo>
                  <a:cubicBezTo>
                    <a:pt x="310763" y="174789"/>
                    <a:pt x="316024" y="178131"/>
                    <a:pt x="320807" y="182429"/>
                  </a:cubicBezTo>
                  <a:cubicBezTo>
                    <a:pt x="325590" y="186727"/>
                    <a:pt x="328937" y="191979"/>
                    <a:pt x="331329" y="198187"/>
                  </a:cubicBezTo>
                  <a:cubicBezTo>
                    <a:pt x="333720" y="203917"/>
                    <a:pt x="334677" y="210603"/>
                    <a:pt x="334677" y="217288"/>
                  </a:cubicBezTo>
                  <a:cubicBezTo>
                    <a:pt x="334677" y="223973"/>
                    <a:pt x="334198" y="229703"/>
                    <a:pt x="332285" y="234956"/>
                  </a:cubicBezTo>
                  <a:cubicBezTo>
                    <a:pt x="330372" y="240686"/>
                    <a:pt x="327981" y="245461"/>
                    <a:pt x="324633" y="250714"/>
                  </a:cubicBezTo>
                  <a:cubicBezTo>
                    <a:pt x="321285" y="255012"/>
                    <a:pt x="316503" y="260264"/>
                    <a:pt x="309807" y="266472"/>
                  </a:cubicBezTo>
                  <a:cubicBezTo>
                    <a:pt x="303589" y="273157"/>
                    <a:pt x="295459" y="279842"/>
                    <a:pt x="285893" y="287960"/>
                  </a:cubicBezTo>
                  <a:cubicBezTo>
                    <a:pt x="280632" y="292735"/>
                    <a:pt x="275850" y="296556"/>
                    <a:pt x="271545" y="300376"/>
                  </a:cubicBezTo>
                  <a:cubicBezTo>
                    <a:pt x="267719" y="304196"/>
                    <a:pt x="264850" y="307061"/>
                    <a:pt x="262937" y="309449"/>
                  </a:cubicBezTo>
                  <a:lnTo>
                    <a:pt x="335155" y="309449"/>
                  </a:lnTo>
                  <a:lnTo>
                    <a:pt x="335155" y="337622"/>
                  </a:lnTo>
                  <a:lnTo>
                    <a:pt x="220849" y="337622"/>
                  </a:lnTo>
                  <a:cubicBezTo>
                    <a:pt x="220849" y="324252"/>
                    <a:pt x="224197" y="312314"/>
                    <a:pt x="230414" y="302763"/>
                  </a:cubicBezTo>
                  <a:cubicBezTo>
                    <a:pt x="233762" y="297988"/>
                    <a:pt x="238067" y="293213"/>
                    <a:pt x="243806" y="287483"/>
                  </a:cubicBezTo>
                  <a:cubicBezTo>
                    <a:pt x="249067" y="282230"/>
                    <a:pt x="256241" y="276022"/>
                    <a:pt x="264371" y="269337"/>
                  </a:cubicBezTo>
                  <a:cubicBezTo>
                    <a:pt x="271545" y="263607"/>
                    <a:pt x="277763" y="258354"/>
                    <a:pt x="283024" y="253579"/>
                  </a:cubicBezTo>
                  <a:cubicBezTo>
                    <a:pt x="287806" y="249281"/>
                    <a:pt x="292111" y="244984"/>
                    <a:pt x="294980" y="241164"/>
                  </a:cubicBezTo>
                  <a:cubicBezTo>
                    <a:pt x="298328" y="237343"/>
                    <a:pt x="300241" y="233523"/>
                    <a:pt x="301676" y="229703"/>
                  </a:cubicBezTo>
                  <a:cubicBezTo>
                    <a:pt x="303111" y="225883"/>
                    <a:pt x="303589" y="221585"/>
                    <a:pt x="303589" y="216810"/>
                  </a:cubicBezTo>
                  <a:cubicBezTo>
                    <a:pt x="303589" y="209647"/>
                    <a:pt x="301676" y="203917"/>
                    <a:pt x="297372" y="200097"/>
                  </a:cubicBezTo>
                  <a:cubicBezTo>
                    <a:pt x="293546" y="196277"/>
                    <a:pt x="287806" y="194367"/>
                    <a:pt x="280154" y="194367"/>
                  </a:cubicBezTo>
                  <a:cubicBezTo>
                    <a:pt x="277285" y="194367"/>
                    <a:pt x="273937" y="194844"/>
                    <a:pt x="271067" y="195799"/>
                  </a:cubicBezTo>
                  <a:cubicBezTo>
                    <a:pt x="268197" y="197232"/>
                    <a:pt x="265806" y="199142"/>
                    <a:pt x="263893" y="201530"/>
                  </a:cubicBezTo>
                  <a:cubicBezTo>
                    <a:pt x="261502" y="203917"/>
                    <a:pt x="259589" y="207260"/>
                    <a:pt x="258154" y="210603"/>
                  </a:cubicBezTo>
                  <a:cubicBezTo>
                    <a:pt x="256719" y="214423"/>
                    <a:pt x="255763" y="218720"/>
                    <a:pt x="255763" y="223495"/>
                  </a:cubicBezTo>
                  <a:lnTo>
                    <a:pt x="224197" y="223495"/>
                  </a:lnTo>
                  <a:cubicBezTo>
                    <a:pt x="224675" y="215378"/>
                    <a:pt x="226588" y="207737"/>
                    <a:pt x="229458" y="201052"/>
                  </a:cubicBezTo>
                  <a:cubicBezTo>
                    <a:pt x="232806" y="193889"/>
                    <a:pt x="236632" y="188159"/>
                    <a:pt x="241415" y="183384"/>
                  </a:cubicBezTo>
                  <a:cubicBezTo>
                    <a:pt x="246197" y="178609"/>
                    <a:pt x="251936" y="174789"/>
                    <a:pt x="258632" y="172401"/>
                  </a:cubicBezTo>
                  <a:cubicBezTo>
                    <a:pt x="265328" y="169536"/>
                    <a:pt x="272502" y="168581"/>
                    <a:pt x="280632" y="168581"/>
                  </a:cubicBezTo>
                  <a:close/>
                  <a:moveTo>
                    <a:pt x="107583" y="110843"/>
                  </a:moveTo>
                  <a:cubicBezTo>
                    <a:pt x="128620" y="114185"/>
                    <a:pt x="145833" y="142833"/>
                    <a:pt x="155873" y="159544"/>
                  </a:cubicBezTo>
                  <a:cubicBezTo>
                    <a:pt x="166870" y="178642"/>
                    <a:pt x="181213" y="206812"/>
                    <a:pt x="178344" y="227820"/>
                  </a:cubicBezTo>
                  <a:cubicBezTo>
                    <a:pt x="176910" y="241666"/>
                    <a:pt x="165913" y="251693"/>
                    <a:pt x="156351" y="259332"/>
                  </a:cubicBezTo>
                  <a:cubicBezTo>
                    <a:pt x="150614" y="264107"/>
                    <a:pt x="142486" y="270314"/>
                    <a:pt x="135314" y="274611"/>
                  </a:cubicBezTo>
                  <a:cubicBezTo>
                    <a:pt x="126230" y="280340"/>
                    <a:pt x="116189" y="286547"/>
                    <a:pt x="112843" y="296574"/>
                  </a:cubicBezTo>
                  <a:cubicBezTo>
                    <a:pt x="106149" y="317105"/>
                    <a:pt x="117146" y="337635"/>
                    <a:pt x="125752" y="352437"/>
                  </a:cubicBezTo>
                  <a:cubicBezTo>
                    <a:pt x="143920" y="383949"/>
                    <a:pt x="166870" y="412119"/>
                    <a:pt x="192210" y="435514"/>
                  </a:cubicBezTo>
                  <a:cubicBezTo>
                    <a:pt x="203207" y="445541"/>
                    <a:pt x="224244" y="463207"/>
                    <a:pt x="246237" y="461297"/>
                  </a:cubicBezTo>
                  <a:cubicBezTo>
                    <a:pt x="257712" y="460342"/>
                    <a:pt x="267274" y="449838"/>
                    <a:pt x="275880" y="441244"/>
                  </a:cubicBezTo>
                  <a:cubicBezTo>
                    <a:pt x="275880" y="441244"/>
                    <a:pt x="276358" y="441244"/>
                    <a:pt x="276358" y="441244"/>
                  </a:cubicBezTo>
                  <a:cubicBezTo>
                    <a:pt x="277793" y="439811"/>
                    <a:pt x="279227" y="437902"/>
                    <a:pt x="281139" y="436947"/>
                  </a:cubicBezTo>
                  <a:cubicBezTo>
                    <a:pt x="281139" y="436469"/>
                    <a:pt x="281618" y="436469"/>
                    <a:pt x="281618" y="435992"/>
                  </a:cubicBezTo>
                  <a:lnTo>
                    <a:pt x="281618" y="436469"/>
                  </a:lnTo>
                  <a:cubicBezTo>
                    <a:pt x="289267" y="429785"/>
                    <a:pt x="295483" y="425010"/>
                    <a:pt x="299786" y="422146"/>
                  </a:cubicBezTo>
                  <a:cubicBezTo>
                    <a:pt x="301220" y="421191"/>
                    <a:pt x="302655" y="420236"/>
                    <a:pt x="303611" y="419758"/>
                  </a:cubicBezTo>
                  <a:lnTo>
                    <a:pt x="304567" y="419281"/>
                  </a:lnTo>
                  <a:cubicBezTo>
                    <a:pt x="310783" y="415461"/>
                    <a:pt x="316998" y="412596"/>
                    <a:pt x="324648" y="412119"/>
                  </a:cubicBezTo>
                  <a:cubicBezTo>
                    <a:pt x="348076" y="411641"/>
                    <a:pt x="379153" y="436947"/>
                    <a:pt x="393497" y="449838"/>
                  </a:cubicBezTo>
                  <a:cubicBezTo>
                    <a:pt x="407840" y="463207"/>
                    <a:pt x="431268" y="488512"/>
                    <a:pt x="427921" y="508565"/>
                  </a:cubicBezTo>
                  <a:cubicBezTo>
                    <a:pt x="426965" y="515250"/>
                    <a:pt x="422662" y="520502"/>
                    <a:pt x="418837" y="524799"/>
                  </a:cubicBezTo>
                  <a:cubicBezTo>
                    <a:pt x="418837" y="524799"/>
                    <a:pt x="418359" y="524799"/>
                    <a:pt x="418359" y="524799"/>
                  </a:cubicBezTo>
                  <a:cubicBezTo>
                    <a:pt x="416446" y="527186"/>
                    <a:pt x="414056" y="528619"/>
                    <a:pt x="412143" y="530529"/>
                  </a:cubicBezTo>
                  <a:cubicBezTo>
                    <a:pt x="404972" y="536735"/>
                    <a:pt x="392541" y="547240"/>
                    <a:pt x="377241" y="557744"/>
                  </a:cubicBezTo>
                  <a:cubicBezTo>
                    <a:pt x="376763" y="557744"/>
                    <a:pt x="376763" y="557744"/>
                    <a:pt x="376763" y="557744"/>
                  </a:cubicBezTo>
                  <a:cubicBezTo>
                    <a:pt x="349510" y="576365"/>
                    <a:pt x="318911" y="587346"/>
                    <a:pt x="275402" y="581139"/>
                  </a:cubicBezTo>
                  <a:cubicBezTo>
                    <a:pt x="235718" y="575887"/>
                    <a:pt x="209422" y="561086"/>
                    <a:pt x="182648" y="542942"/>
                  </a:cubicBezTo>
                  <a:cubicBezTo>
                    <a:pt x="134836" y="510475"/>
                    <a:pt x="94196" y="465117"/>
                    <a:pt x="62640" y="420713"/>
                  </a:cubicBezTo>
                  <a:cubicBezTo>
                    <a:pt x="32997" y="378697"/>
                    <a:pt x="485" y="325222"/>
                    <a:pt x="7" y="257900"/>
                  </a:cubicBezTo>
                  <a:cubicBezTo>
                    <a:pt x="-471" y="208722"/>
                    <a:pt x="20566" y="173390"/>
                    <a:pt x="46384" y="148562"/>
                  </a:cubicBezTo>
                  <a:cubicBezTo>
                    <a:pt x="48297" y="146652"/>
                    <a:pt x="50209" y="145220"/>
                    <a:pt x="51644" y="143787"/>
                  </a:cubicBezTo>
                  <a:cubicBezTo>
                    <a:pt x="52122" y="143310"/>
                    <a:pt x="52600" y="142833"/>
                    <a:pt x="53078" y="142833"/>
                  </a:cubicBezTo>
                  <a:cubicBezTo>
                    <a:pt x="64553" y="132328"/>
                    <a:pt x="77940" y="122302"/>
                    <a:pt x="82721" y="118960"/>
                  </a:cubicBezTo>
                  <a:cubicBezTo>
                    <a:pt x="89893" y="113230"/>
                    <a:pt x="98021" y="108933"/>
                    <a:pt x="107583" y="110843"/>
                  </a:cubicBezTo>
                  <a:close/>
                  <a:moveTo>
                    <a:pt x="339460" y="0"/>
                  </a:moveTo>
                  <a:cubicBezTo>
                    <a:pt x="480040" y="0"/>
                    <a:pt x="594321" y="114119"/>
                    <a:pt x="594321" y="254978"/>
                  </a:cubicBezTo>
                  <a:cubicBezTo>
                    <a:pt x="594321" y="355727"/>
                    <a:pt x="535507" y="443107"/>
                    <a:pt x="449916" y="484171"/>
                  </a:cubicBezTo>
                  <a:cubicBezTo>
                    <a:pt x="446090" y="472711"/>
                    <a:pt x="438440" y="461252"/>
                    <a:pt x="430311" y="451224"/>
                  </a:cubicBezTo>
                  <a:cubicBezTo>
                    <a:pt x="504426" y="416845"/>
                    <a:pt x="556068" y="341880"/>
                    <a:pt x="556068" y="254978"/>
                  </a:cubicBezTo>
                  <a:cubicBezTo>
                    <a:pt x="556068" y="135606"/>
                    <a:pt x="459001" y="38199"/>
                    <a:pt x="339460" y="38199"/>
                  </a:cubicBezTo>
                  <a:cubicBezTo>
                    <a:pt x="268213" y="38199"/>
                    <a:pt x="204618" y="73055"/>
                    <a:pt x="164930" y="126534"/>
                  </a:cubicBezTo>
                  <a:cubicBezTo>
                    <a:pt x="157758" y="116029"/>
                    <a:pt x="149151" y="105524"/>
                    <a:pt x="138631" y="97885"/>
                  </a:cubicBezTo>
                  <a:cubicBezTo>
                    <a:pt x="185491" y="38199"/>
                    <a:pt x="258172" y="0"/>
                    <a:pt x="33946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18" name="í$ḻïḍe">
              <a:extLst>
                <a:ext uri="{FF2B5EF4-FFF2-40B4-BE49-F238E27FC236}">
                  <a16:creationId xmlns:a16="http://schemas.microsoft.com/office/drawing/2014/main" id="{EC375EFE-372A-4D9B-B1E0-D4259514F762}"/>
                </a:ext>
              </a:extLst>
            </p:cNvPr>
            <p:cNvSpPr/>
            <p:nvPr/>
          </p:nvSpPr>
          <p:spPr bwMode="auto">
            <a:xfrm>
              <a:off x="7332818" y="1477801"/>
              <a:ext cx="427740" cy="440490"/>
            </a:xfrm>
            <a:custGeom>
              <a:avLst/>
              <a:gdLst>
                <a:gd name="connsiteX0" fmla="*/ 204318 w 590797"/>
                <a:gd name="connsiteY0" fmla="*/ 320467 h 608406"/>
                <a:gd name="connsiteX1" fmla="*/ 131187 w 590797"/>
                <a:gd name="connsiteY1" fmla="*/ 393358 h 608406"/>
                <a:gd name="connsiteX2" fmla="*/ 204318 w 590797"/>
                <a:gd name="connsiteY2" fmla="*/ 466249 h 608406"/>
                <a:gd name="connsiteX3" fmla="*/ 277314 w 590797"/>
                <a:gd name="connsiteY3" fmla="*/ 393358 h 608406"/>
                <a:gd name="connsiteX4" fmla="*/ 204318 w 590797"/>
                <a:gd name="connsiteY4" fmla="*/ 320467 h 608406"/>
                <a:gd name="connsiteX5" fmla="*/ 532443 w 590797"/>
                <a:gd name="connsiteY5" fmla="*/ 180620 h 608406"/>
                <a:gd name="connsiteX6" fmla="*/ 512814 w 590797"/>
                <a:gd name="connsiteY6" fmla="*/ 202765 h 608406"/>
                <a:gd name="connsiteX7" fmla="*/ 534998 w 590797"/>
                <a:gd name="connsiteY7" fmla="*/ 222360 h 608406"/>
                <a:gd name="connsiteX8" fmla="*/ 554761 w 590797"/>
                <a:gd name="connsiteY8" fmla="*/ 200215 h 608406"/>
                <a:gd name="connsiteX9" fmla="*/ 532443 w 590797"/>
                <a:gd name="connsiteY9" fmla="*/ 180620 h 608406"/>
                <a:gd name="connsiteX10" fmla="*/ 173264 w 590797"/>
                <a:gd name="connsiteY10" fmla="*/ 178310 h 608406"/>
                <a:gd name="connsiteX11" fmla="*/ 235237 w 590797"/>
                <a:gd name="connsiteY11" fmla="*/ 178310 h 608406"/>
                <a:gd name="connsiteX12" fmla="*/ 251637 w 590797"/>
                <a:gd name="connsiteY12" fmla="*/ 191599 h 608406"/>
                <a:gd name="connsiteX13" fmla="*/ 259434 w 590797"/>
                <a:gd name="connsiteY13" fmla="*/ 229723 h 608406"/>
                <a:gd name="connsiteX14" fmla="*/ 266290 w 590797"/>
                <a:gd name="connsiteY14" fmla="*/ 232273 h 608406"/>
                <a:gd name="connsiteX15" fmla="*/ 312804 w 590797"/>
                <a:gd name="connsiteY15" fmla="*/ 259255 h 608406"/>
                <a:gd name="connsiteX16" fmla="*/ 318450 w 590797"/>
                <a:gd name="connsiteY16" fmla="*/ 263819 h 608406"/>
                <a:gd name="connsiteX17" fmla="*/ 355553 w 590797"/>
                <a:gd name="connsiteY17" fmla="*/ 251604 h 608406"/>
                <a:gd name="connsiteX18" fmla="*/ 360795 w 590797"/>
                <a:gd name="connsiteY18" fmla="*/ 250664 h 608406"/>
                <a:gd name="connsiteX19" fmla="*/ 375314 w 590797"/>
                <a:gd name="connsiteY19" fmla="*/ 259121 h 608406"/>
                <a:gd name="connsiteX20" fmla="*/ 406233 w 590797"/>
                <a:gd name="connsiteY20" fmla="*/ 312681 h 608406"/>
                <a:gd name="connsiteX21" fmla="*/ 402872 w 590797"/>
                <a:gd name="connsiteY21" fmla="*/ 333488 h 608406"/>
                <a:gd name="connsiteX22" fmla="*/ 373835 w 590797"/>
                <a:gd name="connsiteY22" fmla="*/ 359262 h 608406"/>
                <a:gd name="connsiteX23" fmla="*/ 374911 w 590797"/>
                <a:gd name="connsiteY23" fmla="*/ 366511 h 608406"/>
                <a:gd name="connsiteX24" fmla="*/ 377062 w 590797"/>
                <a:gd name="connsiteY24" fmla="*/ 393358 h 608406"/>
                <a:gd name="connsiteX25" fmla="*/ 374911 w 590797"/>
                <a:gd name="connsiteY25" fmla="*/ 420340 h 608406"/>
                <a:gd name="connsiteX26" fmla="*/ 373835 w 590797"/>
                <a:gd name="connsiteY26" fmla="*/ 427454 h 608406"/>
                <a:gd name="connsiteX27" fmla="*/ 402872 w 590797"/>
                <a:gd name="connsiteY27" fmla="*/ 453228 h 608406"/>
                <a:gd name="connsiteX28" fmla="*/ 406233 w 590797"/>
                <a:gd name="connsiteY28" fmla="*/ 474035 h 608406"/>
                <a:gd name="connsiteX29" fmla="*/ 375314 w 590797"/>
                <a:gd name="connsiteY29" fmla="*/ 527729 h 608406"/>
                <a:gd name="connsiteX30" fmla="*/ 360795 w 590797"/>
                <a:gd name="connsiteY30" fmla="*/ 536052 h 608406"/>
                <a:gd name="connsiteX31" fmla="*/ 355553 w 590797"/>
                <a:gd name="connsiteY31" fmla="*/ 535247 h 608406"/>
                <a:gd name="connsiteX32" fmla="*/ 318450 w 590797"/>
                <a:gd name="connsiteY32" fmla="*/ 522897 h 608406"/>
                <a:gd name="connsiteX33" fmla="*/ 312804 w 590797"/>
                <a:gd name="connsiteY33" fmla="*/ 527461 h 608406"/>
                <a:gd name="connsiteX34" fmla="*/ 266290 w 590797"/>
                <a:gd name="connsiteY34" fmla="*/ 554443 h 608406"/>
                <a:gd name="connsiteX35" fmla="*/ 259434 w 590797"/>
                <a:gd name="connsiteY35" fmla="*/ 556993 h 608406"/>
                <a:gd name="connsiteX36" fmla="*/ 251637 w 590797"/>
                <a:gd name="connsiteY36" fmla="*/ 595117 h 608406"/>
                <a:gd name="connsiteX37" fmla="*/ 235237 w 590797"/>
                <a:gd name="connsiteY37" fmla="*/ 608406 h 608406"/>
                <a:gd name="connsiteX38" fmla="*/ 173264 w 590797"/>
                <a:gd name="connsiteY38" fmla="*/ 608406 h 608406"/>
                <a:gd name="connsiteX39" fmla="*/ 156864 w 590797"/>
                <a:gd name="connsiteY39" fmla="*/ 595117 h 608406"/>
                <a:gd name="connsiteX40" fmla="*/ 149067 w 590797"/>
                <a:gd name="connsiteY40" fmla="*/ 557127 h 608406"/>
                <a:gd name="connsiteX41" fmla="*/ 142211 w 590797"/>
                <a:gd name="connsiteY41" fmla="*/ 554443 h 608406"/>
                <a:gd name="connsiteX42" fmla="*/ 95697 w 590797"/>
                <a:gd name="connsiteY42" fmla="*/ 527595 h 608406"/>
                <a:gd name="connsiteX43" fmla="*/ 90051 w 590797"/>
                <a:gd name="connsiteY43" fmla="*/ 522897 h 608406"/>
                <a:gd name="connsiteX44" fmla="*/ 52948 w 590797"/>
                <a:gd name="connsiteY44" fmla="*/ 535247 h 608406"/>
                <a:gd name="connsiteX45" fmla="*/ 47706 w 590797"/>
                <a:gd name="connsiteY45" fmla="*/ 536052 h 608406"/>
                <a:gd name="connsiteX46" fmla="*/ 33321 w 590797"/>
                <a:gd name="connsiteY46" fmla="*/ 527729 h 608406"/>
                <a:gd name="connsiteX47" fmla="*/ 2268 w 590797"/>
                <a:gd name="connsiteY47" fmla="*/ 474169 h 608406"/>
                <a:gd name="connsiteX48" fmla="*/ 5629 w 590797"/>
                <a:gd name="connsiteY48" fmla="*/ 453362 h 608406"/>
                <a:gd name="connsiteX49" fmla="*/ 34666 w 590797"/>
                <a:gd name="connsiteY49" fmla="*/ 427454 h 608406"/>
                <a:gd name="connsiteX50" fmla="*/ 33590 w 590797"/>
                <a:gd name="connsiteY50" fmla="*/ 420340 h 608406"/>
                <a:gd name="connsiteX51" fmla="*/ 31439 w 590797"/>
                <a:gd name="connsiteY51" fmla="*/ 393358 h 608406"/>
                <a:gd name="connsiteX52" fmla="*/ 33590 w 590797"/>
                <a:gd name="connsiteY52" fmla="*/ 366511 h 608406"/>
                <a:gd name="connsiteX53" fmla="*/ 34666 w 590797"/>
                <a:gd name="connsiteY53" fmla="*/ 359262 h 608406"/>
                <a:gd name="connsiteX54" fmla="*/ 5629 w 590797"/>
                <a:gd name="connsiteY54" fmla="*/ 333488 h 608406"/>
                <a:gd name="connsiteX55" fmla="*/ 2268 w 590797"/>
                <a:gd name="connsiteY55" fmla="*/ 312681 h 608406"/>
                <a:gd name="connsiteX56" fmla="*/ 33187 w 590797"/>
                <a:gd name="connsiteY56" fmla="*/ 259121 h 608406"/>
                <a:gd name="connsiteX57" fmla="*/ 47706 w 590797"/>
                <a:gd name="connsiteY57" fmla="*/ 250664 h 608406"/>
                <a:gd name="connsiteX58" fmla="*/ 52948 w 590797"/>
                <a:gd name="connsiteY58" fmla="*/ 251604 h 608406"/>
                <a:gd name="connsiteX59" fmla="*/ 90051 w 590797"/>
                <a:gd name="connsiteY59" fmla="*/ 263819 h 608406"/>
                <a:gd name="connsiteX60" fmla="*/ 95697 w 590797"/>
                <a:gd name="connsiteY60" fmla="*/ 259255 h 608406"/>
                <a:gd name="connsiteX61" fmla="*/ 142211 w 590797"/>
                <a:gd name="connsiteY61" fmla="*/ 232408 h 608406"/>
                <a:gd name="connsiteX62" fmla="*/ 149067 w 590797"/>
                <a:gd name="connsiteY62" fmla="*/ 229723 h 608406"/>
                <a:gd name="connsiteX63" fmla="*/ 156864 w 590797"/>
                <a:gd name="connsiteY63" fmla="*/ 191734 h 608406"/>
                <a:gd name="connsiteX64" fmla="*/ 173264 w 590797"/>
                <a:gd name="connsiteY64" fmla="*/ 178310 h 608406"/>
                <a:gd name="connsiteX65" fmla="*/ 538897 w 590797"/>
                <a:gd name="connsiteY65" fmla="*/ 142102 h 608406"/>
                <a:gd name="connsiteX66" fmla="*/ 542930 w 590797"/>
                <a:gd name="connsiteY66" fmla="*/ 145055 h 608406"/>
                <a:gd name="connsiteX67" fmla="*/ 545753 w 590797"/>
                <a:gd name="connsiteY67" fmla="*/ 155926 h 608406"/>
                <a:gd name="connsiteX68" fmla="*/ 563097 w 590797"/>
                <a:gd name="connsiteY68" fmla="*/ 164649 h 608406"/>
                <a:gd name="connsiteX69" fmla="*/ 573584 w 590797"/>
                <a:gd name="connsiteY69" fmla="*/ 160355 h 608406"/>
                <a:gd name="connsiteX70" fmla="*/ 578289 w 590797"/>
                <a:gd name="connsiteY70" fmla="*/ 161831 h 608406"/>
                <a:gd name="connsiteX71" fmla="*/ 587835 w 590797"/>
                <a:gd name="connsiteY71" fmla="*/ 176326 h 608406"/>
                <a:gd name="connsiteX72" fmla="*/ 587297 w 590797"/>
                <a:gd name="connsiteY72" fmla="*/ 181157 h 608406"/>
                <a:gd name="connsiteX73" fmla="*/ 579365 w 590797"/>
                <a:gd name="connsiteY73" fmla="*/ 189076 h 608406"/>
                <a:gd name="connsiteX74" fmla="*/ 580844 w 590797"/>
                <a:gd name="connsiteY74" fmla="*/ 198739 h 608406"/>
                <a:gd name="connsiteX75" fmla="*/ 580440 w 590797"/>
                <a:gd name="connsiteY75" fmla="*/ 208536 h 608406"/>
                <a:gd name="connsiteX76" fmla="*/ 589314 w 590797"/>
                <a:gd name="connsiteY76" fmla="*/ 215515 h 608406"/>
                <a:gd name="connsiteX77" fmla="*/ 590389 w 590797"/>
                <a:gd name="connsiteY77" fmla="*/ 220212 h 608406"/>
                <a:gd name="connsiteX78" fmla="*/ 582726 w 590797"/>
                <a:gd name="connsiteY78" fmla="*/ 235646 h 608406"/>
                <a:gd name="connsiteX79" fmla="*/ 578155 w 590797"/>
                <a:gd name="connsiteY79" fmla="*/ 237660 h 608406"/>
                <a:gd name="connsiteX80" fmla="*/ 567265 w 590797"/>
                <a:gd name="connsiteY80" fmla="*/ 234707 h 608406"/>
                <a:gd name="connsiteX81" fmla="*/ 550997 w 590797"/>
                <a:gd name="connsiteY81" fmla="*/ 245444 h 608406"/>
                <a:gd name="connsiteX82" fmla="*/ 549383 w 590797"/>
                <a:gd name="connsiteY82" fmla="*/ 256583 h 608406"/>
                <a:gd name="connsiteX83" fmla="*/ 545753 w 590797"/>
                <a:gd name="connsiteY83" fmla="*/ 259804 h 608406"/>
                <a:gd name="connsiteX84" fmla="*/ 528544 w 590797"/>
                <a:gd name="connsiteY84" fmla="*/ 260878 h 608406"/>
                <a:gd name="connsiteX85" fmla="*/ 524511 w 590797"/>
                <a:gd name="connsiteY85" fmla="*/ 257925 h 608406"/>
                <a:gd name="connsiteX86" fmla="*/ 521688 w 590797"/>
                <a:gd name="connsiteY86" fmla="*/ 247054 h 608406"/>
                <a:gd name="connsiteX87" fmla="*/ 504344 w 590797"/>
                <a:gd name="connsiteY87" fmla="*/ 238331 h 608406"/>
                <a:gd name="connsiteX88" fmla="*/ 493857 w 590797"/>
                <a:gd name="connsiteY88" fmla="*/ 242625 h 608406"/>
                <a:gd name="connsiteX89" fmla="*/ 489152 w 590797"/>
                <a:gd name="connsiteY89" fmla="*/ 241149 h 608406"/>
                <a:gd name="connsiteX90" fmla="*/ 479606 w 590797"/>
                <a:gd name="connsiteY90" fmla="*/ 226789 h 608406"/>
                <a:gd name="connsiteX91" fmla="*/ 480144 w 590797"/>
                <a:gd name="connsiteY91" fmla="*/ 221823 h 608406"/>
                <a:gd name="connsiteX92" fmla="*/ 488076 w 590797"/>
                <a:gd name="connsiteY92" fmla="*/ 213904 h 608406"/>
                <a:gd name="connsiteX93" fmla="*/ 486597 w 590797"/>
                <a:gd name="connsiteY93" fmla="*/ 204241 h 608406"/>
                <a:gd name="connsiteX94" fmla="*/ 487001 w 590797"/>
                <a:gd name="connsiteY94" fmla="*/ 194444 h 608406"/>
                <a:gd name="connsiteX95" fmla="*/ 478127 w 590797"/>
                <a:gd name="connsiteY95" fmla="*/ 187465 h 608406"/>
                <a:gd name="connsiteX96" fmla="*/ 477052 w 590797"/>
                <a:gd name="connsiteY96" fmla="*/ 182768 h 608406"/>
                <a:gd name="connsiteX97" fmla="*/ 484850 w 590797"/>
                <a:gd name="connsiteY97" fmla="*/ 167334 h 608406"/>
                <a:gd name="connsiteX98" fmla="*/ 489286 w 590797"/>
                <a:gd name="connsiteY98" fmla="*/ 165320 h 608406"/>
                <a:gd name="connsiteX99" fmla="*/ 500176 w 590797"/>
                <a:gd name="connsiteY99" fmla="*/ 168273 h 608406"/>
                <a:gd name="connsiteX100" fmla="*/ 516444 w 590797"/>
                <a:gd name="connsiteY100" fmla="*/ 157536 h 608406"/>
                <a:gd name="connsiteX101" fmla="*/ 518058 w 590797"/>
                <a:gd name="connsiteY101" fmla="*/ 146397 h 608406"/>
                <a:gd name="connsiteX102" fmla="*/ 521688 w 590797"/>
                <a:gd name="connsiteY102" fmla="*/ 143176 h 608406"/>
                <a:gd name="connsiteX103" fmla="*/ 376508 w 590797"/>
                <a:gd name="connsiteY103" fmla="*/ 67611 h 608406"/>
                <a:gd name="connsiteX104" fmla="*/ 356075 w 590797"/>
                <a:gd name="connsiteY104" fmla="*/ 115265 h 608406"/>
                <a:gd name="connsiteX105" fmla="*/ 403662 w 590797"/>
                <a:gd name="connsiteY105" fmla="*/ 135669 h 608406"/>
                <a:gd name="connsiteX106" fmla="*/ 424095 w 590797"/>
                <a:gd name="connsiteY106" fmla="*/ 88015 h 608406"/>
                <a:gd name="connsiteX107" fmla="*/ 376508 w 590797"/>
                <a:gd name="connsiteY107" fmla="*/ 67611 h 608406"/>
                <a:gd name="connsiteX108" fmla="*/ 365754 w 590797"/>
                <a:gd name="connsiteY108" fmla="*/ 493 h 608406"/>
                <a:gd name="connsiteX109" fmla="*/ 374088 w 590797"/>
                <a:gd name="connsiteY109" fmla="*/ 3044 h 608406"/>
                <a:gd name="connsiteX110" fmla="*/ 384842 w 590797"/>
                <a:gd name="connsiteY110" fmla="*/ 19420 h 608406"/>
                <a:gd name="connsiteX111" fmla="*/ 418315 w 590797"/>
                <a:gd name="connsiteY111" fmla="*/ 24253 h 608406"/>
                <a:gd name="connsiteX112" fmla="*/ 433505 w 590797"/>
                <a:gd name="connsiteY112" fmla="*/ 11635 h 608406"/>
                <a:gd name="connsiteX113" fmla="*/ 442108 w 590797"/>
                <a:gd name="connsiteY113" fmla="*/ 11500 h 608406"/>
                <a:gd name="connsiteX114" fmla="*/ 465633 w 590797"/>
                <a:gd name="connsiteY114" fmla="*/ 30025 h 608406"/>
                <a:gd name="connsiteX115" fmla="*/ 467515 w 590797"/>
                <a:gd name="connsiteY115" fmla="*/ 38482 h 608406"/>
                <a:gd name="connsiteX116" fmla="*/ 458777 w 590797"/>
                <a:gd name="connsiteY116" fmla="*/ 55933 h 608406"/>
                <a:gd name="connsiteX117" fmla="*/ 466709 w 590797"/>
                <a:gd name="connsiteY117" fmla="*/ 71101 h 608406"/>
                <a:gd name="connsiteX118" fmla="*/ 471414 w 590797"/>
                <a:gd name="connsiteY118" fmla="*/ 87478 h 608406"/>
                <a:gd name="connsiteX119" fmla="*/ 489830 w 590797"/>
                <a:gd name="connsiteY119" fmla="*/ 94056 h 608406"/>
                <a:gd name="connsiteX120" fmla="*/ 494266 w 590797"/>
                <a:gd name="connsiteY120" fmla="*/ 101439 h 608406"/>
                <a:gd name="connsiteX121" fmla="*/ 489965 w 590797"/>
                <a:gd name="connsiteY121" fmla="*/ 131239 h 608406"/>
                <a:gd name="connsiteX122" fmla="*/ 483647 w 590797"/>
                <a:gd name="connsiteY122" fmla="*/ 137011 h 608406"/>
                <a:gd name="connsiteX123" fmla="*/ 464020 w 590797"/>
                <a:gd name="connsiteY123" fmla="*/ 138219 h 608406"/>
                <a:gd name="connsiteX124" fmla="*/ 443049 w 590797"/>
                <a:gd name="connsiteY124" fmla="*/ 164798 h 608406"/>
                <a:gd name="connsiteX125" fmla="*/ 446545 w 590797"/>
                <a:gd name="connsiteY125" fmla="*/ 184128 h 608406"/>
                <a:gd name="connsiteX126" fmla="*/ 442243 w 590797"/>
                <a:gd name="connsiteY126" fmla="*/ 191645 h 608406"/>
                <a:gd name="connsiteX127" fmla="*/ 414416 w 590797"/>
                <a:gd name="connsiteY127" fmla="*/ 202787 h 608406"/>
                <a:gd name="connsiteX128" fmla="*/ 406216 w 590797"/>
                <a:gd name="connsiteY128" fmla="*/ 200236 h 608406"/>
                <a:gd name="connsiteX129" fmla="*/ 395328 w 590797"/>
                <a:gd name="connsiteY129" fmla="*/ 183860 h 608406"/>
                <a:gd name="connsiteX130" fmla="*/ 361855 w 590797"/>
                <a:gd name="connsiteY130" fmla="*/ 179027 h 608406"/>
                <a:gd name="connsiteX131" fmla="*/ 346799 w 590797"/>
                <a:gd name="connsiteY131" fmla="*/ 191645 h 608406"/>
                <a:gd name="connsiteX132" fmla="*/ 338062 w 590797"/>
                <a:gd name="connsiteY132" fmla="*/ 191780 h 608406"/>
                <a:gd name="connsiteX133" fmla="*/ 314537 w 590797"/>
                <a:gd name="connsiteY133" fmla="*/ 173255 h 608406"/>
                <a:gd name="connsiteX134" fmla="*/ 312655 w 590797"/>
                <a:gd name="connsiteY134" fmla="*/ 164798 h 608406"/>
                <a:gd name="connsiteX135" fmla="*/ 321393 w 590797"/>
                <a:gd name="connsiteY135" fmla="*/ 147213 h 608406"/>
                <a:gd name="connsiteX136" fmla="*/ 313461 w 590797"/>
                <a:gd name="connsiteY136" fmla="*/ 132179 h 608406"/>
                <a:gd name="connsiteX137" fmla="*/ 308891 w 590797"/>
                <a:gd name="connsiteY137" fmla="*/ 115802 h 608406"/>
                <a:gd name="connsiteX138" fmla="*/ 290340 w 590797"/>
                <a:gd name="connsiteY138" fmla="*/ 109090 h 608406"/>
                <a:gd name="connsiteX139" fmla="*/ 285904 w 590797"/>
                <a:gd name="connsiteY139" fmla="*/ 101707 h 608406"/>
                <a:gd name="connsiteX140" fmla="*/ 290205 w 590797"/>
                <a:gd name="connsiteY140" fmla="*/ 72041 h 608406"/>
                <a:gd name="connsiteX141" fmla="*/ 296523 w 590797"/>
                <a:gd name="connsiteY141" fmla="*/ 66269 h 608406"/>
                <a:gd name="connsiteX142" fmla="*/ 316284 w 590797"/>
                <a:gd name="connsiteY142" fmla="*/ 65061 h 608406"/>
                <a:gd name="connsiteX143" fmla="*/ 337121 w 590797"/>
                <a:gd name="connsiteY143" fmla="*/ 38482 h 608406"/>
                <a:gd name="connsiteX144" fmla="*/ 333625 w 590797"/>
                <a:gd name="connsiteY144" fmla="*/ 19152 h 608406"/>
                <a:gd name="connsiteX145" fmla="*/ 337927 w 590797"/>
                <a:gd name="connsiteY145" fmla="*/ 11635 h 608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590797" h="608406">
                  <a:moveTo>
                    <a:pt x="204318" y="320467"/>
                  </a:moveTo>
                  <a:cubicBezTo>
                    <a:pt x="163988" y="320467"/>
                    <a:pt x="131187" y="353221"/>
                    <a:pt x="131187" y="393358"/>
                  </a:cubicBezTo>
                  <a:cubicBezTo>
                    <a:pt x="131187" y="433629"/>
                    <a:pt x="163988" y="466249"/>
                    <a:pt x="204318" y="466249"/>
                  </a:cubicBezTo>
                  <a:cubicBezTo>
                    <a:pt x="244513" y="466249"/>
                    <a:pt x="277314" y="433629"/>
                    <a:pt x="277314" y="393358"/>
                  </a:cubicBezTo>
                  <a:cubicBezTo>
                    <a:pt x="277314" y="353221"/>
                    <a:pt x="244513" y="320467"/>
                    <a:pt x="204318" y="320467"/>
                  </a:cubicBezTo>
                  <a:close/>
                  <a:moveTo>
                    <a:pt x="532443" y="180620"/>
                  </a:moveTo>
                  <a:cubicBezTo>
                    <a:pt x="520881" y="181291"/>
                    <a:pt x="512142" y="191223"/>
                    <a:pt x="512814" y="202765"/>
                  </a:cubicBezTo>
                  <a:cubicBezTo>
                    <a:pt x="513486" y="214307"/>
                    <a:pt x="523435" y="223031"/>
                    <a:pt x="534998" y="222360"/>
                  </a:cubicBezTo>
                  <a:cubicBezTo>
                    <a:pt x="546560" y="221689"/>
                    <a:pt x="555434" y="211757"/>
                    <a:pt x="554761" y="200215"/>
                  </a:cubicBezTo>
                  <a:cubicBezTo>
                    <a:pt x="554089" y="188673"/>
                    <a:pt x="544140" y="179949"/>
                    <a:pt x="532443" y="180620"/>
                  </a:cubicBezTo>
                  <a:close/>
                  <a:moveTo>
                    <a:pt x="173264" y="178310"/>
                  </a:moveTo>
                  <a:lnTo>
                    <a:pt x="235237" y="178310"/>
                  </a:lnTo>
                  <a:cubicBezTo>
                    <a:pt x="243168" y="178310"/>
                    <a:pt x="250024" y="183948"/>
                    <a:pt x="251637" y="191599"/>
                  </a:cubicBezTo>
                  <a:lnTo>
                    <a:pt x="259434" y="229723"/>
                  </a:lnTo>
                  <a:lnTo>
                    <a:pt x="266290" y="232273"/>
                  </a:lnTo>
                  <a:cubicBezTo>
                    <a:pt x="283094" y="238851"/>
                    <a:pt x="298688" y="247845"/>
                    <a:pt x="312804" y="259255"/>
                  </a:cubicBezTo>
                  <a:lnTo>
                    <a:pt x="318450" y="263819"/>
                  </a:lnTo>
                  <a:lnTo>
                    <a:pt x="355553" y="251604"/>
                  </a:lnTo>
                  <a:cubicBezTo>
                    <a:pt x="357166" y="250932"/>
                    <a:pt x="359048" y="250664"/>
                    <a:pt x="360795" y="250664"/>
                  </a:cubicBezTo>
                  <a:cubicBezTo>
                    <a:pt x="366710" y="250664"/>
                    <a:pt x="372222" y="253886"/>
                    <a:pt x="375314" y="259121"/>
                  </a:cubicBezTo>
                  <a:lnTo>
                    <a:pt x="406233" y="312681"/>
                  </a:lnTo>
                  <a:cubicBezTo>
                    <a:pt x="410266" y="319528"/>
                    <a:pt x="408787" y="328253"/>
                    <a:pt x="402872" y="333488"/>
                  </a:cubicBezTo>
                  <a:lnTo>
                    <a:pt x="373835" y="359262"/>
                  </a:lnTo>
                  <a:lnTo>
                    <a:pt x="374911" y="366511"/>
                  </a:lnTo>
                  <a:cubicBezTo>
                    <a:pt x="376389" y="375370"/>
                    <a:pt x="377062" y="384364"/>
                    <a:pt x="377062" y="393358"/>
                  </a:cubicBezTo>
                  <a:cubicBezTo>
                    <a:pt x="377062" y="402352"/>
                    <a:pt x="376389" y="411480"/>
                    <a:pt x="374911" y="420340"/>
                  </a:cubicBezTo>
                  <a:lnTo>
                    <a:pt x="373835" y="427454"/>
                  </a:lnTo>
                  <a:lnTo>
                    <a:pt x="402872" y="453228"/>
                  </a:lnTo>
                  <a:cubicBezTo>
                    <a:pt x="408787" y="458463"/>
                    <a:pt x="410266" y="467188"/>
                    <a:pt x="406233" y="474035"/>
                  </a:cubicBezTo>
                  <a:lnTo>
                    <a:pt x="375314" y="527729"/>
                  </a:lnTo>
                  <a:cubicBezTo>
                    <a:pt x="372356" y="532830"/>
                    <a:pt x="366710" y="536052"/>
                    <a:pt x="360795" y="536052"/>
                  </a:cubicBezTo>
                  <a:cubicBezTo>
                    <a:pt x="359048" y="536052"/>
                    <a:pt x="357166" y="535784"/>
                    <a:pt x="355553" y="535247"/>
                  </a:cubicBezTo>
                  <a:lnTo>
                    <a:pt x="318450" y="522897"/>
                  </a:lnTo>
                  <a:lnTo>
                    <a:pt x="312804" y="527461"/>
                  </a:lnTo>
                  <a:cubicBezTo>
                    <a:pt x="298823" y="538871"/>
                    <a:pt x="283094" y="547999"/>
                    <a:pt x="266290" y="554443"/>
                  </a:cubicBezTo>
                  <a:lnTo>
                    <a:pt x="259434" y="556993"/>
                  </a:lnTo>
                  <a:lnTo>
                    <a:pt x="251637" y="595117"/>
                  </a:lnTo>
                  <a:cubicBezTo>
                    <a:pt x="250024" y="602902"/>
                    <a:pt x="243168" y="608406"/>
                    <a:pt x="235237" y="608406"/>
                  </a:cubicBezTo>
                  <a:lnTo>
                    <a:pt x="173264" y="608406"/>
                  </a:lnTo>
                  <a:cubicBezTo>
                    <a:pt x="165333" y="608406"/>
                    <a:pt x="158477" y="602768"/>
                    <a:pt x="156864" y="595117"/>
                  </a:cubicBezTo>
                  <a:lnTo>
                    <a:pt x="149067" y="557127"/>
                  </a:lnTo>
                  <a:lnTo>
                    <a:pt x="142211" y="554443"/>
                  </a:lnTo>
                  <a:cubicBezTo>
                    <a:pt x="125407" y="547999"/>
                    <a:pt x="109813" y="538871"/>
                    <a:pt x="95697" y="527595"/>
                  </a:cubicBezTo>
                  <a:lnTo>
                    <a:pt x="90051" y="522897"/>
                  </a:lnTo>
                  <a:lnTo>
                    <a:pt x="52948" y="535247"/>
                  </a:lnTo>
                  <a:cubicBezTo>
                    <a:pt x="51335" y="535784"/>
                    <a:pt x="49588" y="536052"/>
                    <a:pt x="47706" y="536052"/>
                  </a:cubicBezTo>
                  <a:cubicBezTo>
                    <a:pt x="41791" y="536052"/>
                    <a:pt x="36279" y="532830"/>
                    <a:pt x="33321" y="527729"/>
                  </a:cubicBezTo>
                  <a:lnTo>
                    <a:pt x="2268" y="474169"/>
                  </a:lnTo>
                  <a:cubicBezTo>
                    <a:pt x="-1631" y="467323"/>
                    <a:pt x="-286" y="458597"/>
                    <a:pt x="5629" y="453362"/>
                  </a:cubicBezTo>
                  <a:lnTo>
                    <a:pt x="34666" y="427454"/>
                  </a:lnTo>
                  <a:lnTo>
                    <a:pt x="33590" y="420340"/>
                  </a:lnTo>
                  <a:cubicBezTo>
                    <a:pt x="32112" y="411480"/>
                    <a:pt x="31439" y="402352"/>
                    <a:pt x="31439" y="393358"/>
                  </a:cubicBezTo>
                  <a:cubicBezTo>
                    <a:pt x="31439" y="384364"/>
                    <a:pt x="32246" y="375370"/>
                    <a:pt x="33590" y="366511"/>
                  </a:cubicBezTo>
                  <a:lnTo>
                    <a:pt x="34666" y="359262"/>
                  </a:lnTo>
                  <a:lnTo>
                    <a:pt x="5629" y="333488"/>
                  </a:lnTo>
                  <a:cubicBezTo>
                    <a:pt x="-286" y="328253"/>
                    <a:pt x="-1765" y="319528"/>
                    <a:pt x="2268" y="312681"/>
                  </a:cubicBezTo>
                  <a:lnTo>
                    <a:pt x="33187" y="259121"/>
                  </a:lnTo>
                  <a:cubicBezTo>
                    <a:pt x="36279" y="253886"/>
                    <a:pt x="41791" y="250664"/>
                    <a:pt x="47706" y="250664"/>
                  </a:cubicBezTo>
                  <a:cubicBezTo>
                    <a:pt x="49453" y="250664"/>
                    <a:pt x="51335" y="251067"/>
                    <a:pt x="52948" y="251604"/>
                  </a:cubicBezTo>
                  <a:lnTo>
                    <a:pt x="90051" y="263819"/>
                  </a:lnTo>
                  <a:lnTo>
                    <a:pt x="95697" y="259255"/>
                  </a:lnTo>
                  <a:cubicBezTo>
                    <a:pt x="109813" y="247845"/>
                    <a:pt x="125407" y="238851"/>
                    <a:pt x="142211" y="232408"/>
                  </a:cubicBezTo>
                  <a:lnTo>
                    <a:pt x="149067" y="229723"/>
                  </a:lnTo>
                  <a:lnTo>
                    <a:pt x="156864" y="191734"/>
                  </a:lnTo>
                  <a:cubicBezTo>
                    <a:pt x="158477" y="183948"/>
                    <a:pt x="165333" y="178310"/>
                    <a:pt x="173264" y="178310"/>
                  </a:cubicBezTo>
                  <a:close/>
                  <a:moveTo>
                    <a:pt x="538897" y="142102"/>
                  </a:moveTo>
                  <a:cubicBezTo>
                    <a:pt x="540779" y="141968"/>
                    <a:pt x="542392" y="143176"/>
                    <a:pt x="542930" y="145055"/>
                  </a:cubicBezTo>
                  <a:lnTo>
                    <a:pt x="545753" y="155926"/>
                  </a:lnTo>
                  <a:cubicBezTo>
                    <a:pt x="552207" y="157536"/>
                    <a:pt x="558122" y="160623"/>
                    <a:pt x="563097" y="164649"/>
                  </a:cubicBezTo>
                  <a:lnTo>
                    <a:pt x="573584" y="160355"/>
                  </a:lnTo>
                  <a:cubicBezTo>
                    <a:pt x="575331" y="159684"/>
                    <a:pt x="577348" y="160355"/>
                    <a:pt x="578289" y="161831"/>
                  </a:cubicBezTo>
                  <a:lnTo>
                    <a:pt x="587835" y="176326"/>
                  </a:lnTo>
                  <a:cubicBezTo>
                    <a:pt x="588776" y="177802"/>
                    <a:pt x="588642" y="179815"/>
                    <a:pt x="587297" y="181157"/>
                  </a:cubicBezTo>
                  <a:lnTo>
                    <a:pt x="579365" y="189076"/>
                  </a:lnTo>
                  <a:cubicBezTo>
                    <a:pt x="580171" y="192162"/>
                    <a:pt x="580709" y="195383"/>
                    <a:pt x="580844" y="198739"/>
                  </a:cubicBezTo>
                  <a:cubicBezTo>
                    <a:pt x="581113" y="202094"/>
                    <a:pt x="580978" y="205315"/>
                    <a:pt x="580440" y="208536"/>
                  </a:cubicBezTo>
                  <a:lnTo>
                    <a:pt x="589314" y="215515"/>
                  </a:lnTo>
                  <a:cubicBezTo>
                    <a:pt x="590793" y="216589"/>
                    <a:pt x="591196" y="218602"/>
                    <a:pt x="590389" y="220212"/>
                  </a:cubicBezTo>
                  <a:lnTo>
                    <a:pt x="582726" y="235646"/>
                  </a:lnTo>
                  <a:cubicBezTo>
                    <a:pt x="581785" y="237257"/>
                    <a:pt x="579903" y="238196"/>
                    <a:pt x="578155" y="237660"/>
                  </a:cubicBezTo>
                  <a:lnTo>
                    <a:pt x="567265" y="234707"/>
                  </a:lnTo>
                  <a:cubicBezTo>
                    <a:pt x="562694" y="239270"/>
                    <a:pt x="557181" y="243028"/>
                    <a:pt x="550997" y="245444"/>
                  </a:cubicBezTo>
                  <a:lnTo>
                    <a:pt x="549383" y="256583"/>
                  </a:lnTo>
                  <a:cubicBezTo>
                    <a:pt x="549115" y="258328"/>
                    <a:pt x="547636" y="259804"/>
                    <a:pt x="545753" y="259804"/>
                  </a:cubicBezTo>
                  <a:lnTo>
                    <a:pt x="528544" y="260878"/>
                  </a:lnTo>
                  <a:cubicBezTo>
                    <a:pt x="526662" y="261012"/>
                    <a:pt x="525049" y="259804"/>
                    <a:pt x="524511" y="257925"/>
                  </a:cubicBezTo>
                  <a:lnTo>
                    <a:pt x="521688" y="247054"/>
                  </a:lnTo>
                  <a:cubicBezTo>
                    <a:pt x="515234" y="245444"/>
                    <a:pt x="509319" y="242357"/>
                    <a:pt x="504344" y="238331"/>
                  </a:cubicBezTo>
                  <a:lnTo>
                    <a:pt x="493857" y="242625"/>
                  </a:lnTo>
                  <a:cubicBezTo>
                    <a:pt x="492110" y="243296"/>
                    <a:pt x="490093" y="242625"/>
                    <a:pt x="489152" y="241149"/>
                  </a:cubicBezTo>
                  <a:lnTo>
                    <a:pt x="479606" y="226789"/>
                  </a:lnTo>
                  <a:cubicBezTo>
                    <a:pt x="478665" y="225178"/>
                    <a:pt x="478799" y="223165"/>
                    <a:pt x="480144" y="221823"/>
                  </a:cubicBezTo>
                  <a:lnTo>
                    <a:pt x="488076" y="213904"/>
                  </a:lnTo>
                  <a:cubicBezTo>
                    <a:pt x="487270" y="210818"/>
                    <a:pt x="486732" y="207597"/>
                    <a:pt x="486597" y="204241"/>
                  </a:cubicBezTo>
                  <a:cubicBezTo>
                    <a:pt x="486328" y="200886"/>
                    <a:pt x="486463" y="197665"/>
                    <a:pt x="487001" y="194444"/>
                  </a:cubicBezTo>
                  <a:lnTo>
                    <a:pt x="478127" y="187465"/>
                  </a:lnTo>
                  <a:cubicBezTo>
                    <a:pt x="476648" y="186391"/>
                    <a:pt x="476245" y="184378"/>
                    <a:pt x="477052" y="182768"/>
                  </a:cubicBezTo>
                  <a:lnTo>
                    <a:pt x="484850" y="167334"/>
                  </a:lnTo>
                  <a:cubicBezTo>
                    <a:pt x="485656" y="165723"/>
                    <a:pt x="487538" y="164784"/>
                    <a:pt x="489286" y="165320"/>
                  </a:cubicBezTo>
                  <a:lnTo>
                    <a:pt x="500176" y="168273"/>
                  </a:lnTo>
                  <a:cubicBezTo>
                    <a:pt x="504747" y="163710"/>
                    <a:pt x="510260" y="159952"/>
                    <a:pt x="516444" y="157536"/>
                  </a:cubicBezTo>
                  <a:lnTo>
                    <a:pt x="518058" y="146397"/>
                  </a:lnTo>
                  <a:cubicBezTo>
                    <a:pt x="518327" y="144652"/>
                    <a:pt x="519805" y="143176"/>
                    <a:pt x="521688" y="143176"/>
                  </a:cubicBezTo>
                  <a:close/>
                  <a:moveTo>
                    <a:pt x="376508" y="67611"/>
                  </a:moveTo>
                  <a:cubicBezTo>
                    <a:pt x="357688" y="75128"/>
                    <a:pt x="348547" y="96472"/>
                    <a:pt x="356075" y="115265"/>
                  </a:cubicBezTo>
                  <a:cubicBezTo>
                    <a:pt x="363603" y="133924"/>
                    <a:pt x="384977" y="143052"/>
                    <a:pt x="403662" y="135669"/>
                  </a:cubicBezTo>
                  <a:cubicBezTo>
                    <a:pt x="422482" y="128152"/>
                    <a:pt x="431623" y="106808"/>
                    <a:pt x="424095" y="88015"/>
                  </a:cubicBezTo>
                  <a:cubicBezTo>
                    <a:pt x="416702" y="69356"/>
                    <a:pt x="395328" y="60094"/>
                    <a:pt x="376508" y="67611"/>
                  </a:cubicBezTo>
                  <a:close/>
                  <a:moveTo>
                    <a:pt x="365754" y="493"/>
                  </a:moveTo>
                  <a:cubicBezTo>
                    <a:pt x="368845" y="-715"/>
                    <a:pt x="372206" y="359"/>
                    <a:pt x="374088" y="3044"/>
                  </a:cubicBezTo>
                  <a:lnTo>
                    <a:pt x="384842" y="19420"/>
                  </a:lnTo>
                  <a:cubicBezTo>
                    <a:pt x="396403" y="18749"/>
                    <a:pt x="407829" y="20494"/>
                    <a:pt x="418315" y="24253"/>
                  </a:cubicBezTo>
                  <a:lnTo>
                    <a:pt x="433505" y="11635"/>
                  </a:lnTo>
                  <a:cubicBezTo>
                    <a:pt x="435925" y="9487"/>
                    <a:pt x="439554" y="9487"/>
                    <a:pt x="442108" y="11500"/>
                  </a:cubicBezTo>
                  <a:lnTo>
                    <a:pt x="465633" y="30025"/>
                  </a:lnTo>
                  <a:cubicBezTo>
                    <a:pt x="468187" y="32039"/>
                    <a:pt x="468994" y="35529"/>
                    <a:pt x="467515" y="38482"/>
                  </a:cubicBezTo>
                  <a:lnTo>
                    <a:pt x="458777" y="55933"/>
                  </a:lnTo>
                  <a:cubicBezTo>
                    <a:pt x="461869" y="60631"/>
                    <a:pt x="464558" y="65732"/>
                    <a:pt x="466709" y="71101"/>
                  </a:cubicBezTo>
                  <a:cubicBezTo>
                    <a:pt x="468860" y="76471"/>
                    <a:pt x="470338" y="81974"/>
                    <a:pt x="471414" y="87478"/>
                  </a:cubicBezTo>
                  <a:lnTo>
                    <a:pt x="489830" y="94056"/>
                  </a:lnTo>
                  <a:cubicBezTo>
                    <a:pt x="492922" y="95264"/>
                    <a:pt x="494804" y="98351"/>
                    <a:pt x="494266" y="101439"/>
                  </a:cubicBezTo>
                  <a:lnTo>
                    <a:pt x="489965" y="131239"/>
                  </a:lnTo>
                  <a:cubicBezTo>
                    <a:pt x="489561" y="134461"/>
                    <a:pt x="486873" y="136877"/>
                    <a:pt x="483647" y="137011"/>
                  </a:cubicBezTo>
                  <a:lnTo>
                    <a:pt x="464020" y="138219"/>
                  </a:lnTo>
                  <a:cubicBezTo>
                    <a:pt x="458912" y="148287"/>
                    <a:pt x="451922" y="157415"/>
                    <a:pt x="443049" y="164798"/>
                  </a:cubicBezTo>
                  <a:lnTo>
                    <a:pt x="446545" y="184128"/>
                  </a:lnTo>
                  <a:cubicBezTo>
                    <a:pt x="447082" y="187350"/>
                    <a:pt x="445335" y="190437"/>
                    <a:pt x="442243" y="191645"/>
                  </a:cubicBezTo>
                  <a:lnTo>
                    <a:pt x="414416" y="202787"/>
                  </a:lnTo>
                  <a:cubicBezTo>
                    <a:pt x="411325" y="203995"/>
                    <a:pt x="407964" y="202921"/>
                    <a:pt x="406216" y="200236"/>
                  </a:cubicBezTo>
                  <a:lnTo>
                    <a:pt x="395328" y="183860"/>
                  </a:lnTo>
                  <a:cubicBezTo>
                    <a:pt x="383767" y="184531"/>
                    <a:pt x="372475" y="182786"/>
                    <a:pt x="361855" y="179027"/>
                  </a:cubicBezTo>
                  <a:lnTo>
                    <a:pt x="346799" y="191645"/>
                  </a:lnTo>
                  <a:cubicBezTo>
                    <a:pt x="344245" y="193793"/>
                    <a:pt x="340616" y="193793"/>
                    <a:pt x="338062" y="191780"/>
                  </a:cubicBezTo>
                  <a:lnTo>
                    <a:pt x="314537" y="173255"/>
                  </a:lnTo>
                  <a:cubicBezTo>
                    <a:pt x="311983" y="171241"/>
                    <a:pt x="311176" y="167751"/>
                    <a:pt x="312655" y="164798"/>
                  </a:cubicBezTo>
                  <a:lnTo>
                    <a:pt x="321393" y="147213"/>
                  </a:lnTo>
                  <a:cubicBezTo>
                    <a:pt x="318301" y="142649"/>
                    <a:pt x="315612" y="137548"/>
                    <a:pt x="313461" y="132179"/>
                  </a:cubicBezTo>
                  <a:cubicBezTo>
                    <a:pt x="311311" y="126809"/>
                    <a:pt x="309832" y="121306"/>
                    <a:pt x="308891" y="115802"/>
                  </a:cubicBezTo>
                  <a:lnTo>
                    <a:pt x="290340" y="109090"/>
                  </a:lnTo>
                  <a:cubicBezTo>
                    <a:pt x="287248" y="108016"/>
                    <a:pt x="285366" y="104929"/>
                    <a:pt x="285904" y="101707"/>
                  </a:cubicBezTo>
                  <a:lnTo>
                    <a:pt x="290205" y="72041"/>
                  </a:lnTo>
                  <a:cubicBezTo>
                    <a:pt x="290609" y="68819"/>
                    <a:pt x="293297" y="66403"/>
                    <a:pt x="296523" y="66269"/>
                  </a:cubicBezTo>
                  <a:lnTo>
                    <a:pt x="316284" y="65061"/>
                  </a:lnTo>
                  <a:cubicBezTo>
                    <a:pt x="321258" y="54993"/>
                    <a:pt x="328248" y="45865"/>
                    <a:pt x="337121" y="38482"/>
                  </a:cubicBezTo>
                  <a:lnTo>
                    <a:pt x="333625" y="19152"/>
                  </a:lnTo>
                  <a:cubicBezTo>
                    <a:pt x="333088" y="15930"/>
                    <a:pt x="334835" y="12843"/>
                    <a:pt x="337927" y="116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19" name="íŝļîdè">
              <a:extLst>
                <a:ext uri="{FF2B5EF4-FFF2-40B4-BE49-F238E27FC236}">
                  <a16:creationId xmlns:a16="http://schemas.microsoft.com/office/drawing/2014/main" id="{6E6F8152-236F-46C3-881B-D8165534BD03}"/>
                </a:ext>
              </a:extLst>
            </p:cNvPr>
            <p:cNvSpPr/>
            <p:nvPr/>
          </p:nvSpPr>
          <p:spPr bwMode="auto">
            <a:xfrm>
              <a:off x="10260169" y="1477801"/>
              <a:ext cx="323437" cy="440490"/>
            </a:xfrm>
            <a:custGeom>
              <a:avLst/>
              <a:gdLst>
                <a:gd name="connsiteX0" fmla="*/ 219401 w 444350"/>
                <a:gd name="connsiteY0" fmla="*/ 389328 h 605161"/>
                <a:gd name="connsiteX1" fmla="*/ 216430 w 444350"/>
                <a:gd name="connsiteY1" fmla="*/ 392295 h 605161"/>
                <a:gd name="connsiteX2" fmla="*/ 216430 w 444350"/>
                <a:gd name="connsiteY2" fmla="*/ 405460 h 605161"/>
                <a:gd name="connsiteX3" fmla="*/ 196100 w 444350"/>
                <a:gd name="connsiteY3" fmla="*/ 414731 h 605161"/>
                <a:gd name="connsiteX4" fmla="*/ 187559 w 444350"/>
                <a:gd name="connsiteY4" fmla="*/ 435591 h 605161"/>
                <a:gd name="connsiteX5" fmla="*/ 195635 w 444350"/>
                <a:gd name="connsiteY5" fmla="*/ 456822 h 605161"/>
                <a:gd name="connsiteX6" fmla="*/ 221536 w 444350"/>
                <a:gd name="connsiteY6" fmla="*/ 471192 h 605161"/>
                <a:gd name="connsiteX7" fmla="*/ 231655 w 444350"/>
                <a:gd name="connsiteY7" fmla="*/ 477589 h 605161"/>
                <a:gd name="connsiteX8" fmla="*/ 234533 w 444350"/>
                <a:gd name="connsiteY8" fmla="*/ 486768 h 605161"/>
                <a:gd name="connsiteX9" fmla="*/ 231748 w 444350"/>
                <a:gd name="connsiteY9" fmla="*/ 495019 h 605161"/>
                <a:gd name="connsiteX10" fmla="*/ 223578 w 444350"/>
                <a:gd name="connsiteY10" fmla="*/ 498264 h 605161"/>
                <a:gd name="connsiteX11" fmla="*/ 213088 w 444350"/>
                <a:gd name="connsiteY11" fmla="*/ 494185 h 605161"/>
                <a:gd name="connsiteX12" fmla="*/ 209096 w 444350"/>
                <a:gd name="connsiteY12" fmla="*/ 483894 h 605161"/>
                <a:gd name="connsiteX13" fmla="*/ 205569 w 444350"/>
                <a:gd name="connsiteY13" fmla="*/ 480834 h 605161"/>
                <a:gd name="connsiteX14" fmla="*/ 187559 w 444350"/>
                <a:gd name="connsiteY14" fmla="*/ 481205 h 605161"/>
                <a:gd name="connsiteX15" fmla="*/ 184124 w 444350"/>
                <a:gd name="connsiteY15" fmla="*/ 484821 h 605161"/>
                <a:gd name="connsiteX16" fmla="*/ 193407 w 444350"/>
                <a:gd name="connsiteY16" fmla="*/ 506886 h 605161"/>
                <a:gd name="connsiteX17" fmla="*/ 216709 w 444350"/>
                <a:gd name="connsiteY17" fmla="*/ 516714 h 605161"/>
                <a:gd name="connsiteX18" fmla="*/ 216709 w 444350"/>
                <a:gd name="connsiteY18" fmla="*/ 528952 h 605161"/>
                <a:gd name="connsiteX19" fmla="*/ 219679 w 444350"/>
                <a:gd name="connsiteY19" fmla="*/ 531919 h 605161"/>
                <a:gd name="connsiteX20" fmla="*/ 230262 w 444350"/>
                <a:gd name="connsiteY20" fmla="*/ 531919 h 605161"/>
                <a:gd name="connsiteX21" fmla="*/ 233233 w 444350"/>
                <a:gd name="connsiteY21" fmla="*/ 528952 h 605161"/>
                <a:gd name="connsiteX22" fmla="*/ 233233 w 444350"/>
                <a:gd name="connsiteY22" fmla="*/ 516343 h 605161"/>
                <a:gd name="connsiteX23" fmla="*/ 251336 w 444350"/>
                <a:gd name="connsiteY23" fmla="*/ 507535 h 605161"/>
                <a:gd name="connsiteX24" fmla="*/ 259598 w 444350"/>
                <a:gd name="connsiteY24" fmla="*/ 486490 h 605161"/>
                <a:gd name="connsiteX25" fmla="*/ 251429 w 444350"/>
                <a:gd name="connsiteY25" fmla="*/ 465352 h 605161"/>
                <a:gd name="connsiteX26" fmla="*/ 225806 w 444350"/>
                <a:gd name="connsiteY26" fmla="*/ 450518 h 605161"/>
                <a:gd name="connsiteX27" fmla="*/ 215595 w 444350"/>
                <a:gd name="connsiteY27" fmla="*/ 444028 h 605161"/>
                <a:gd name="connsiteX28" fmla="*/ 212810 w 444350"/>
                <a:gd name="connsiteY28" fmla="*/ 435591 h 605161"/>
                <a:gd name="connsiteX29" fmla="*/ 215409 w 444350"/>
                <a:gd name="connsiteY29" fmla="*/ 427154 h 605161"/>
                <a:gd name="connsiteX30" fmla="*/ 223393 w 444350"/>
                <a:gd name="connsiteY30" fmla="*/ 423817 h 605161"/>
                <a:gd name="connsiteX31" fmla="*/ 231748 w 444350"/>
                <a:gd name="connsiteY31" fmla="*/ 427896 h 605161"/>
                <a:gd name="connsiteX32" fmla="*/ 234718 w 444350"/>
                <a:gd name="connsiteY32" fmla="*/ 437074 h 605161"/>
                <a:gd name="connsiteX33" fmla="*/ 238339 w 444350"/>
                <a:gd name="connsiteY33" fmla="*/ 440134 h 605161"/>
                <a:gd name="connsiteX34" fmla="*/ 256442 w 444350"/>
                <a:gd name="connsiteY34" fmla="*/ 439948 h 605161"/>
                <a:gd name="connsiteX35" fmla="*/ 259876 w 444350"/>
                <a:gd name="connsiteY35" fmla="*/ 436333 h 605161"/>
                <a:gd name="connsiteX36" fmla="*/ 252357 w 444350"/>
                <a:gd name="connsiteY36" fmla="*/ 416585 h 605161"/>
                <a:gd name="connsiteX37" fmla="*/ 233419 w 444350"/>
                <a:gd name="connsiteY37" fmla="*/ 405923 h 605161"/>
                <a:gd name="connsiteX38" fmla="*/ 233419 w 444350"/>
                <a:gd name="connsiteY38" fmla="*/ 392295 h 605161"/>
                <a:gd name="connsiteX39" fmla="*/ 230448 w 444350"/>
                <a:gd name="connsiteY39" fmla="*/ 389328 h 605161"/>
                <a:gd name="connsiteX40" fmla="*/ 209746 w 444350"/>
                <a:gd name="connsiteY40" fmla="*/ 316549 h 605161"/>
                <a:gd name="connsiteX41" fmla="*/ 234533 w 444350"/>
                <a:gd name="connsiteY41" fmla="*/ 316549 h 605161"/>
                <a:gd name="connsiteX42" fmla="*/ 234533 w 444350"/>
                <a:gd name="connsiteY42" fmla="*/ 345197 h 605161"/>
                <a:gd name="connsiteX43" fmla="*/ 337950 w 444350"/>
                <a:gd name="connsiteY43" fmla="*/ 448571 h 605161"/>
                <a:gd name="connsiteX44" fmla="*/ 366728 w 444350"/>
                <a:gd name="connsiteY44" fmla="*/ 448571 h 605161"/>
                <a:gd name="connsiteX45" fmla="*/ 366728 w 444350"/>
                <a:gd name="connsiteY45" fmla="*/ 473139 h 605161"/>
                <a:gd name="connsiteX46" fmla="*/ 337950 w 444350"/>
                <a:gd name="connsiteY46" fmla="*/ 473139 h 605161"/>
                <a:gd name="connsiteX47" fmla="*/ 234533 w 444350"/>
                <a:gd name="connsiteY47" fmla="*/ 576513 h 605161"/>
                <a:gd name="connsiteX48" fmla="*/ 234533 w 444350"/>
                <a:gd name="connsiteY48" fmla="*/ 605161 h 605161"/>
                <a:gd name="connsiteX49" fmla="*/ 209746 w 444350"/>
                <a:gd name="connsiteY49" fmla="*/ 605161 h 605161"/>
                <a:gd name="connsiteX50" fmla="*/ 209746 w 444350"/>
                <a:gd name="connsiteY50" fmla="*/ 576513 h 605161"/>
                <a:gd name="connsiteX51" fmla="*/ 106237 w 444350"/>
                <a:gd name="connsiteY51" fmla="*/ 473139 h 605161"/>
                <a:gd name="connsiteX52" fmla="*/ 77551 w 444350"/>
                <a:gd name="connsiteY52" fmla="*/ 473139 h 605161"/>
                <a:gd name="connsiteX53" fmla="*/ 77551 w 444350"/>
                <a:gd name="connsiteY53" fmla="*/ 448571 h 605161"/>
                <a:gd name="connsiteX54" fmla="*/ 106237 w 444350"/>
                <a:gd name="connsiteY54" fmla="*/ 448571 h 605161"/>
                <a:gd name="connsiteX55" fmla="*/ 209746 w 444350"/>
                <a:gd name="connsiteY55" fmla="*/ 345197 h 605161"/>
                <a:gd name="connsiteX56" fmla="*/ 215397 w 444350"/>
                <a:gd name="connsiteY56" fmla="*/ 387 h 605161"/>
                <a:gd name="connsiteX57" fmla="*/ 267668 w 444350"/>
                <a:gd name="connsiteY57" fmla="*/ 11417 h 605161"/>
                <a:gd name="connsiteX58" fmla="*/ 293015 w 444350"/>
                <a:gd name="connsiteY58" fmla="*/ 35053 h 605161"/>
                <a:gd name="connsiteX59" fmla="*/ 321054 w 444350"/>
                <a:gd name="connsiteY59" fmla="*/ 123667 h 605161"/>
                <a:gd name="connsiteX60" fmla="*/ 319197 w 444350"/>
                <a:gd name="connsiteY60" fmla="*/ 131546 h 605161"/>
                <a:gd name="connsiteX61" fmla="*/ 326624 w 444350"/>
                <a:gd name="connsiteY61" fmla="*/ 168716 h 605161"/>
                <a:gd name="connsiteX62" fmla="*/ 308520 w 444350"/>
                <a:gd name="connsiteY62" fmla="*/ 200046 h 605161"/>
                <a:gd name="connsiteX63" fmla="*/ 295893 w 444350"/>
                <a:gd name="connsiteY63" fmla="*/ 234527 h 605161"/>
                <a:gd name="connsiteX64" fmla="*/ 295893 w 444350"/>
                <a:gd name="connsiteY64" fmla="*/ 277536 h 605161"/>
                <a:gd name="connsiteX65" fmla="*/ 298121 w 444350"/>
                <a:gd name="connsiteY65" fmla="*/ 281059 h 605161"/>
                <a:gd name="connsiteX66" fmla="*/ 428381 w 444350"/>
                <a:gd name="connsiteY66" fmla="*/ 364482 h 605161"/>
                <a:gd name="connsiteX67" fmla="*/ 444350 w 444350"/>
                <a:gd name="connsiteY67" fmla="*/ 398500 h 605161"/>
                <a:gd name="connsiteX68" fmla="*/ 444350 w 444350"/>
                <a:gd name="connsiteY68" fmla="*/ 461067 h 605161"/>
                <a:gd name="connsiteX69" fmla="*/ 388365 w 444350"/>
                <a:gd name="connsiteY69" fmla="*/ 461067 h 605161"/>
                <a:gd name="connsiteX70" fmla="*/ 388365 w 444350"/>
                <a:gd name="connsiteY70" fmla="*/ 448554 h 605161"/>
                <a:gd name="connsiteX71" fmla="*/ 366733 w 444350"/>
                <a:gd name="connsiteY71" fmla="*/ 426956 h 605161"/>
                <a:gd name="connsiteX72" fmla="*/ 356056 w 444350"/>
                <a:gd name="connsiteY72" fmla="*/ 426956 h 605161"/>
                <a:gd name="connsiteX73" fmla="*/ 256156 w 444350"/>
                <a:gd name="connsiteY73" fmla="*/ 327219 h 605161"/>
                <a:gd name="connsiteX74" fmla="*/ 256156 w 444350"/>
                <a:gd name="connsiteY74" fmla="*/ 316560 h 605161"/>
                <a:gd name="connsiteX75" fmla="*/ 234523 w 444350"/>
                <a:gd name="connsiteY75" fmla="*/ 294962 h 605161"/>
                <a:gd name="connsiteX76" fmla="*/ 209734 w 444350"/>
                <a:gd name="connsiteY76" fmla="*/ 294962 h 605161"/>
                <a:gd name="connsiteX77" fmla="*/ 188101 w 444350"/>
                <a:gd name="connsiteY77" fmla="*/ 316560 h 605161"/>
                <a:gd name="connsiteX78" fmla="*/ 188101 w 444350"/>
                <a:gd name="connsiteY78" fmla="*/ 327219 h 605161"/>
                <a:gd name="connsiteX79" fmla="*/ 88202 w 444350"/>
                <a:gd name="connsiteY79" fmla="*/ 426956 h 605161"/>
                <a:gd name="connsiteX80" fmla="*/ 77525 w 444350"/>
                <a:gd name="connsiteY80" fmla="*/ 426956 h 605161"/>
                <a:gd name="connsiteX81" fmla="*/ 55892 w 444350"/>
                <a:gd name="connsiteY81" fmla="*/ 448554 h 605161"/>
                <a:gd name="connsiteX82" fmla="*/ 55985 w 444350"/>
                <a:gd name="connsiteY82" fmla="*/ 448554 h 605161"/>
                <a:gd name="connsiteX83" fmla="*/ 55985 w 444350"/>
                <a:gd name="connsiteY83" fmla="*/ 461067 h 605161"/>
                <a:gd name="connsiteX84" fmla="*/ 0 w 444350"/>
                <a:gd name="connsiteY84" fmla="*/ 461067 h 605161"/>
                <a:gd name="connsiteX85" fmla="*/ 0 w 444350"/>
                <a:gd name="connsiteY85" fmla="*/ 398500 h 605161"/>
                <a:gd name="connsiteX86" fmla="*/ 15969 w 444350"/>
                <a:gd name="connsiteY86" fmla="*/ 364482 h 605161"/>
                <a:gd name="connsiteX87" fmla="*/ 146229 w 444350"/>
                <a:gd name="connsiteY87" fmla="*/ 281059 h 605161"/>
                <a:gd name="connsiteX88" fmla="*/ 148457 w 444350"/>
                <a:gd name="connsiteY88" fmla="*/ 277536 h 605161"/>
                <a:gd name="connsiteX89" fmla="*/ 148457 w 444350"/>
                <a:gd name="connsiteY89" fmla="*/ 234527 h 605161"/>
                <a:gd name="connsiteX90" fmla="*/ 135830 w 444350"/>
                <a:gd name="connsiteY90" fmla="*/ 200046 h 605161"/>
                <a:gd name="connsiteX91" fmla="*/ 117726 w 444350"/>
                <a:gd name="connsiteY91" fmla="*/ 168716 h 605161"/>
                <a:gd name="connsiteX92" fmla="*/ 124782 w 444350"/>
                <a:gd name="connsiteY92" fmla="*/ 131546 h 605161"/>
                <a:gd name="connsiteX93" fmla="*/ 122925 w 444350"/>
                <a:gd name="connsiteY93" fmla="*/ 123667 h 605161"/>
                <a:gd name="connsiteX94" fmla="*/ 122739 w 444350"/>
                <a:gd name="connsiteY94" fmla="*/ 80102 h 605161"/>
                <a:gd name="connsiteX95" fmla="*/ 148179 w 444350"/>
                <a:gd name="connsiteY95" fmla="*/ 35517 h 605161"/>
                <a:gd name="connsiteX96" fmla="*/ 171761 w 444350"/>
                <a:gd name="connsiteY96" fmla="*/ 16144 h 605161"/>
                <a:gd name="connsiteX97" fmla="*/ 194600 w 444350"/>
                <a:gd name="connsiteY97" fmla="*/ 4372 h 605161"/>
                <a:gd name="connsiteX98" fmla="*/ 215397 w 444350"/>
                <a:gd name="connsiteY98" fmla="*/ 387 h 605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444350" h="605161">
                  <a:moveTo>
                    <a:pt x="219401" y="389328"/>
                  </a:moveTo>
                  <a:cubicBezTo>
                    <a:pt x="217823" y="389328"/>
                    <a:pt x="216430" y="390718"/>
                    <a:pt x="216430" y="392295"/>
                  </a:cubicBezTo>
                  <a:lnTo>
                    <a:pt x="216430" y="405460"/>
                  </a:lnTo>
                  <a:cubicBezTo>
                    <a:pt x="208168" y="406665"/>
                    <a:pt x="201298" y="409724"/>
                    <a:pt x="196100" y="414731"/>
                  </a:cubicBezTo>
                  <a:cubicBezTo>
                    <a:pt x="190437" y="420108"/>
                    <a:pt x="187559" y="427154"/>
                    <a:pt x="187559" y="435591"/>
                  </a:cubicBezTo>
                  <a:cubicBezTo>
                    <a:pt x="187559" y="444955"/>
                    <a:pt x="190158" y="452001"/>
                    <a:pt x="195635" y="456822"/>
                  </a:cubicBezTo>
                  <a:cubicBezTo>
                    <a:pt x="201113" y="461643"/>
                    <a:pt x="209653" y="466464"/>
                    <a:pt x="221536" y="471192"/>
                  </a:cubicBezTo>
                  <a:cubicBezTo>
                    <a:pt x="226363" y="473325"/>
                    <a:pt x="229798" y="475364"/>
                    <a:pt x="231655" y="477589"/>
                  </a:cubicBezTo>
                  <a:cubicBezTo>
                    <a:pt x="233512" y="479722"/>
                    <a:pt x="234533" y="482781"/>
                    <a:pt x="234533" y="486768"/>
                  </a:cubicBezTo>
                  <a:cubicBezTo>
                    <a:pt x="234533" y="490198"/>
                    <a:pt x="233604" y="492980"/>
                    <a:pt x="231748" y="495019"/>
                  </a:cubicBezTo>
                  <a:cubicBezTo>
                    <a:pt x="229891" y="497152"/>
                    <a:pt x="227199" y="498264"/>
                    <a:pt x="223578" y="498264"/>
                  </a:cubicBezTo>
                  <a:cubicBezTo>
                    <a:pt x="219308" y="498264"/>
                    <a:pt x="215780" y="496874"/>
                    <a:pt x="213088" y="494185"/>
                  </a:cubicBezTo>
                  <a:cubicBezTo>
                    <a:pt x="210860" y="491960"/>
                    <a:pt x="209468" y="488529"/>
                    <a:pt x="209096" y="483894"/>
                  </a:cubicBezTo>
                  <a:cubicBezTo>
                    <a:pt x="209004" y="482225"/>
                    <a:pt x="207425" y="480834"/>
                    <a:pt x="205569" y="480834"/>
                  </a:cubicBezTo>
                  <a:lnTo>
                    <a:pt x="187559" y="481205"/>
                  </a:lnTo>
                  <a:cubicBezTo>
                    <a:pt x="185609" y="481205"/>
                    <a:pt x="184031" y="482781"/>
                    <a:pt x="184124" y="484821"/>
                  </a:cubicBezTo>
                  <a:cubicBezTo>
                    <a:pt x="184588" y="494278"/>
                    <a:pt x="187745" y="501695"/>
                    <a:pt x="193407" y="506886"/>
                  </a:cubicBezTo>
                  <a:cubicBezTo>
                    <a:pt x="199627" y="512635"/>
                    <a:pt x="207240" y="515972"/>
                    <a:pt x="216709" y="516714"/>
                  </a:cubicBezTo>
                  <a:lnTo>
                    <a:pt x="216709" y="528952"/>
                  </a:lnTo>
                  <a:cubicBezTo>
                    <a:pt x="216709" y="530528"/>
                    <a:pt x="218008" y="531919"/>
                    <a:pt x="219679" y="531919"/>
                  </a:cubicBezTo>
                  <a:lnTo>
                    <a:pt x="230262" y="531919"/>
                  </a:lnTo>
                  <a:cubicBezTo>
                    <a:pt x="231933" y="531919"/>
                    <a:pt x="233233" y="530528"/>
                    <a:pt x="233233" y="528952"/>
                  </a:cubicBezTo>
                  <a:lnTo>
                    <a:pt x="233233" y="516343"/>
                  </a:lnTo>
                  <a:cubicBezTo>
                    <a:pt x="240567" y="514952"/>
                    <a:pt x="246601" y="512078"/>
                    <a:pt x="251336" y="507535"/>
                  </a:cubicBezTo>
                  <a:cubicBezTo>
                    <a:pt x="256906" y="502251"/>
                    <a:pt x="259598" y="495205"/>
                    <a:pt x="259598" y="486490"/>
                  </a:cubicBezTo>
                  <a:cubicBezTo>
                    <a:pt x="259598" y="477404"/>
                    <a:pt x="256906" y="470358"/>
                    <a:pt x="251429" y="465352"/>
                  </a:cubicBezTo>
                  <a:cubicBezTo>
                    <a:pt x="246044" y="460438"/>
                    <a:pt x="237503" y="455524"/>
                    <a:pt x="225806" y="450518"/>
                  </a:cubicBezTo>
                  <a:cubicBezTo>
                    <a:pt x="220793" y="448293"/>
                    <a:pt x="217451" y="446067"/>
                    <a:pt x="215595" y="444028"/>
                  </a:cubicBezTo>
                  <a:cubicBezTo>
                    <a:pt x="213738" y="441895"/>
                    <a:pt x="212810" y="439021"/>
                    <a:pt x="212810" y="435591"/>
                  </a:cubicBezTo>
                  <a:cubicBezTo>
                    <a:pt x="212810" y="432161"/>
                    <a:pt x="213738" y="429379"/>
                    <a:pt x="215409" y="427154"/>
                  </a:cubicBezTo>
                  <a:cubicBezTo>
                    <a:pt x="217173" y="424929"/>
                    <a:pt x="219772" y="423817"/>
                    <a:pt x="223393" y="423817"/>
                  </a:cubicBezTo>
                  <a:cubicBezTo>
                    <a:pt x="226828" y="423817"/>
                    <a:pt x="229705" y="425207"/>
                    <a:pt x="231748" y="427896"/>
                  </a:cubicBezTo>
                  <a:cubicBezTo>
                    <a:pt x="233419" y="430121"/>
                    <a:pt x="234347" y="433088"/>
                    <a:pt x="234718" y="437074"/>
                  </a:cubicBezTo>
                  <a:cubicBezTo>
                    <a:pt x="234904" y="438929"/>
                    <a:pt x="236575" y="440134"/>
                    <a:pt x="238339" y="440134"/>
                  </a:cubicBezTo>
                  <a:lnTo>
                    <a:pt x="256442" y="439948"/>
                  </a:lnTo>
                  <a:cubicBezTo>
                    <a:pt x="258391" y="439948"/>
                    <a:pt x="259969" y="438280"/>
                    <a:pt x="259876" y="436333"/>
                  </a:cubicBezTo>
                  <a:cubicBezTo>
                    <a:pt x="259412" y="428452"/>
                    <a:pt x="256906" y="421870"/>
                    <a:pt x="252357" y="416585"/>
                  </a:cubicBezTo>
                  <a:cubicBezTo>
                    <a:pt x="247530" y="411022"/>
                    <a:pt x="241217" y="407499"/>
                    <a:pt x="233419" y="405923"/>
                  </a:cubicBezTo>
                  <a:lnTo>
                    <a:pt x="233419" y="392295"/>
                  </a:lnTo>
                  <a:cubicBezTo>
                    <a:pt x="233419" y="390718"/>
                    <a:pt x="232119" y="389328"/>
                    <a:pt x="230448" y="389328"/>
                  </a:cubicBezTo>
                  <a:close/>
                  <a:moveTo>
                    <a:pt x="209746" y="316549"/>
                  </a:moveTo>
                  <a:lnTo>
                    <a:pt x="234533" y="316549"/>
                  </a:lnTo>
                  <a:lnTo>
                    <a:pt x="234533" y="345197"/>
                  </a:lnTo>
                  <a:cubicBezTo>
                    <a:pt x="288841" y="350945"/>
                    <a:pt x="332287" y="394149"/>
                    <a:pt x="337950" y="448571"/>
                  </a:cubicBezTo>
                  <a:lnTo>
                    <a:pt x="366728" y="448571"/>
                  </a:lnTo>
                  <a:lnTo>
                    <a:pt x="366728" y="473139"/>
                  </a:lnTo>
                  <a:lnTo>
                    <a:pt x="337950" y="473139"/>
                  </a:lnTo>
                  <a:cubicBezTo>
                    <a:pt x="332287" y="527468"/>
                    <a:pt x="288933" y="570858"/>
                    <a:pt x="234533" y="576513"/>
                  </a:cubicBezTo>
                  <a:lnTo>
                    <a:pt x="234533" y="605161"/>
                  </a:lnTo>
                  <a:lnTo>
                    <a:pt x="209746" y="605161"/>
                  </a:lnTo>
                  <a:lnTo>
                    <a:pt x="209746" y="576513"/>
                  </a:lnTo>
                  <a:cubicBezTo>
                    <a:pt x="155438" y="570858"/>
                    <a:pt x="111992" y="527561"/>
                    <a:pt x="106237" y="473139"/>
                  </a:cubicBezTo>
                  <a:lnTo>
                    <a:pt x="77551" y="473139"/>
                  </a:lnTo>
                  <a:lnTo>
                    <a:pt x="77551" y="448571"/>
                  </a:lnTo>
                  <a:lnTo>
                    <a:pt x="106237" y="448571"/>
                  </a:lnTo>
                  <a:cubicBezTo>
                    <a:pt x="111992" y="394334"/>
                    <a:pt x="155253" y="350945"/>
                    <a:pt x="209746" y="345197"/>
                  </a:cubicBezTo>
                  <a:close/>
                  <a:moveTo>
                    <a:pt x="215397" y="387"/>
                  </a:moveTo>
                  <a:cubicBezTo>
                    <a:pt x="238051" y="-1560"/>
                    <a:pt x="255320" y="4094"/>
                    <a:pt x="267668" y="11417"/>
                  </a:cubicBezTo>
                  <a:cubicBezTo>
                    <a:pt x="285959" y="21520"/>
                    <a:pt x="293015" y="35053"/>
                    <a:pt x="293015" y="35053"/>
                  </a:cubicBezTo>
                  <a:cubicBezTo>
                    <a:pt x="293015" y="35053"/>
                    <a:pt x="335259" y="38020"/>
                    <a:pt x="321054" y="123667"/>
                  </a:cubicBezTo>
                  <a:cubicBezTo>
                    <a:pt x="320497" y="126263"/>
                    <a:pt x="319939" y="128951"/>
                    <a:pt x="319197" y="131546"/>
                  </a:cubicBezTo>
                  <a:cubicBezTo>
                    <a:pt x="327181" y="131546"/>
                    <a:pt x="335351" y="137756"/>
                    <a:pt x="326624" y="168716"/>
                  </a:cubicBezTo>
                  <a:cubicBezTo>
                    <a:pt x="319661" y="192816"/>
                    <a:pt x="313348" y="199675"/>
                    <a:pt x="308520" y="200046"/>
                  </a:cubicBezTo>
                  <a:cubicBezTo>
                    <a:pt x="306756" y="210891"/>
                    <a:pt x="302578" y="223033"/>
                    <a:pt x="295893" y="234527"/>
                  </a:cubicBezTo>
                  <a:lnTo>
                    <a:pt x="295893" y="277536"/>
                  </a:lnTo>
                  <a:cubicBezTo>
                    <a:pt x="295893" y="279019"/>
                    <a:pt x="296729" y="280317"/>
                    <a:pt x="298121" y="281059"/>
                  </a:cubicBezTo>
                  <a:cubicBezTo>
                    <a:pt x="310469" y="287176"/>
                    <a:pt x="371653" y="318043"/>
                    <a:pt x="428381" y="364482"/>
                  </a:cubicBezTo>
                  <a:cubicBezTo>
                    <a:pt x="438501" y="372824"/>
                    <a:pt x="444350" y="385430"/>
                    <a:pt x="444350" y="398500"/>
                  </a:cubicBezTo>
                  <a:lnTo>
                    <a:pt x="444350" y="461067"/>
                  </a:lnTo>
                  <a:lnTo>
                    <a:pt x="388365" y="461067"/>
                  </a:lnTo>
                  <a:lnTo>
                    <a:pt x="388365" y="448554"/>
                  </a:lnTo>
                  <a:cubicBezTo>
                    <a:pt x="388365" y="436596"/>
                    <a:pt x="378709" y="426956"/>
                    <a:pt x="366733" y="426956"/>
                  </a:cubicBezTo>
                  <a:lnTo>
                    <a:pt x="356056" y="426956"/>
                  </a:lnTo>
                  <a:cubicBezTo>
                    <a:pt x="343522" y="378200"/>
                    <a:pt x="304899" y="339640"/>
                    <a:pt x="256156" y="327219"/>
                  </a:cubicBezTo>
                  <a:lnTo>
                    <a:pt x="256156" y="316560"/>
                  </a:lnTo>
                  <a:cubicBezTo>
                    <a:pt x="256156" y="304602"/>
                    <a:pt x="246500" y="294962"/>
                    <a:pt x="234523" y="294962"/>
                  </a:cubicBezTo>
                  <a:lnTo>
                    <a:pt x="209734" y="294962"/>
                  </a:lnTo>
                  <a:cubicBezTo>
                    <a:pt x="197757" y="294962"/>
                    <a:pt x="188101" y="304602"/>
                    <a:pt x="188101" y="316560"/>
                  </a:cubicBezTo>
                  <a:lnTo>
                    <a:pt x="188101" y="327219"/>
                  </a:lnTo>
                  <a:cubicBezTo>
                    <a:pt x="139266" y="339547"/>
                    <a:pt x="100643" y="378200"/>
                    <a:pt x="88202" y="426956"/>
                  </a:cubicBezTo>
                  <a:lnTo>
                    <a:pt x="77525" y="426956"/>
                  </a:lnTo>
                  <a:cubicBezTo>
                    <a:pt x="65548" y="426956"/>
                    <a:pt x="55892" y="436596"/>
                    <a:pt x="55892" y="448554"/>
                  </a:cubicBezTo>
                  <a:lnTo>
                    <a:pt x="55985" y="448554"/>
                  </a:lnTo>
                  <a:lnTo>
                    <a:pt x="55985" y="461067"/>
                  </a:lnTo>
                  <a:lnTo>
                    <a:pt x="0" y="461067"/>
                  </a:lnTo>
                  <a:lnTo>
                    <a:pt x="0" y="398500"/>
                  </a:lnTo>
                  <a:cubicBezTo>
                    <a:pt x="0" y="385430"/>
                    <a:pt x="5849" y="372824"/>
                    <a:pt x="15969" y="364482"/>
                  </a:cubicBezTo>
                  <a:cubicBezTo>
                    <a:pt x="72697" y="318043"/>
                    <a:pt x="133881" y="287176"/>
                    <a:pt x="146229" y="281059"/>
                  </a:cubicBezTo>
                  <a:cubicBezTo>
                    <a:pt x="147621" y="280502"/>
                    <a:pt x="148457" y="279112"/>
                    <a:pt x="148457" y="277536"/>
                  </a:cubicBezTo>
                  <a:lnTo>
                    <a:pt x="148457" y="234527"/>
                  </a:lnTo>
                  <a:cubicBezTo>
                    <a:pt x="141772" y="223033"/>
                    <a:pt x="137594" y="210983"/>
                    <a:pt x="135830" y="200046"/>
                  </a:cubicBezTo>
                  <a:cubicBezTo>
                    <a:pt x="131002" y="199675"/>
                    <a:pt x="124596" y="192816"/>
                    <a:pt x="117726" y="168716"/>
                  </a:cubicBezTo>
                  <a:cubicBezTo>
                    <a:pt x="109091" y="138220"/>
                    <a:pt x="116890" y="131824"/>
                    <a:pt x="124782" y="131546"/>
                  </a:cubicBezTo>
                  <a:cubicBezTo>
                    <a:pt x="124039" y="128951"/>
                    <a:pt x="123482" y="126263"/>
                    <a:pt x="122925" y="123667"/>
                  </a:cubicBezTo>
                  <a:cubicBezTo>
                    <a:pt x="119861" y="108188"/>
                    <a:pt x="119118" y="93820"/>
                    <a:pt x="122739" y="80102"/>
                  </a:cubicBezTo>
                  <a:cubicBezTo>
                    <a:pt x="127010" y="61749"/>
                    <a:pt x="137037" y="46918"/>
                    <a:pt x="148179" y="35517"/>
                  </a:cubicBezTo>
                  <a:cubicBezTo>
                    <a:pt x="155235" y="28102"/>
                    <a:pt x="163219" y="21428"/>
                    <a:pt x="171761" y="16144"/>
                  </a:cubicBezTo>
                  <a:cubicBezTo>
                    <a:pt x="178631" y="11324"/>
                    <a:pt x="186337" y="7246"/>
                    <a:pt x="194600" y="4372"/>
                  </a:cubicBezTo>
                  <a:cubicBezTo>
                    <a:pt x="201192" y="2148"/>
                    <a:pt x="208156" y="757"/>
                    <a:pt x="215397" y="38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20" name="iṣḻíḍê">
              <a:extLst>
                <a:ext uri="{FF2B5EF4-FFF2-40B4-BE49-F238E27FC236}">
                  <a16:creationId xmlns:a16="http://schemas.microsoft.com/office/drawing/2014/main" id="{718AA65E-AE4B-41E0-B628-D8B8FD3CC2A4}"/>
                </a:ext>
              </a:extLst>
            </p:cNvPr>
            <p:cNvSpPr txBox="1"/>
            <p:nvPr/>
          </p:nvSpPr>
          <p:spPr bwMode="auto">
            <a:xfrm>
              <a:off x="3564917" y="4104392"/>
              <a:ext cx="2213143" cy="963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70000"/>
                </a:lnSpc>
                <a:defRPr/>
              </a:pP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点击输入您的文字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内容</a:t>
              </a:r>
              <a:r>
                <a:rPr lang="en-US" altLang="zh-CN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XXXX.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点击输入您的文字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内容</a:t>
              </a:r>
              <a:r>
                <a:rPr lang="en-US" altLang="zh-CN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XXXX.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 </a:t>
              </a:r>
              <a:r>
                <a:rPr lang="zh-CN" altLang="en-US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/>
              </a:r>
              <a:br>
                <a:rPr lang="zh-CN" altLang="en-US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</a:br>
              <a:endParaRPr lang="zh-CN" altLang="en-US" sz="1100" dirty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21" name="íṩliḋe">
              <a:extLst>
                <a:ext uri="{FF2B5EF4-FFF2-40B4-BE49-F238E27FC236}">
                  <a16:creationId xmlns:a16="http://schemas.microsoft.com/office/drawing/2014/main" id="{1E4A173C-2CEA-4091-9A33-A7EF1BB3D6AC}"/>
                </a:ext>
              </a:extLst>
            </p:cNvPr>
            <p:cNvSpPr txBox="1"/>
            <p:nvPr/>
          </p:nvSpPr>
          <p:spPr bwMode="auto">
            <a:xfrm>
              <a:off x="6440115" y="4104392"/>
              <a:ext cx="2213143" cy="963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70000"/>
                </a:lnSpc>
                <a:defRPr/>
              </a:pP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点击输入您的文字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内容</a:t>
              </a:r>
              <a:r>
                <a:rPr lang="en-US" altLang="zh-CN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XXXX.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点击输入您的文字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内容</a:t>
              </a:r>
              <a:r>
                <a:rPr lang="en-US" altLang="zh-CN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XXXX.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 </a:t>
              </a:r>
              <a:r>
                <a:rPr lang="zh-CN" altLang="en-US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/>
              </a:r>
              <a:br>
                <a:rPr lang="zh-CN" altLang="en-US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</a:br>
              <a:endParaRPr lang="zh-CN" altLang="en-US" sz="1100" dirty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22" name="iśḷíďè">
              <a:extLst>
                <a:ext uri="{FF2B5EF4-FFF2-40B4-BE49-F238E27FC236}">
                  <a16:creationId xmlns:a16="http://schemas.microsoft.com/office/drawing/2014/main" id="{E73F029A-ABF7-4D86-A92C-62DED8F57E9E}"/>
                </a:ext>
              </a:extLst>
            </p:cNvPr>
            <p:cNvSpPr txBox="1"/>
            <p:nvPr/>
          </p:nvSpPr>
          <p:spPr bwMode="auto">
            <a:xfrm>
              <a:off x="9315313" y="4104392"/>
              <a:ext cx="2213143" cy="963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70000"/>
                </a:lnSpc>
                <a:defRPr/>
              </a:pP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点击输入您的文字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内容</a:t>
              </a:r>
              <a:r>
                <a:rPr lang="en-US" altLang="zh-CN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XXXX.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点击输入您的文字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内容</a:t>
              </a:r>
              <a:r>
                <a:rPr lang="en-US" altLang="zh-CN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XXXX.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 </a:t>
              </a:r>
              <a:r>
                <a:rPr lang="zh-CN" altLang="en-US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/>
              </a:r>
              <a:br>
                <a:rPr lang="zh-CN" altLang="en-US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</a:br>
              <a:endParaRPr lang="zh-CN" altLang="en-US" sz="1100" dirty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23" name="íśľïďê">
              <a:extLst>
                <a:ext uri="{FF2B5EF4-FFF2-40B4-BE49-F238E27FC236}">
                  <a16:creationId xmlns:a16="http://schemas.microsoft.com/office/drawing/2014/main" id="{5BFF8B33-8D08-477E-A4E3-D4ED053AA7CF}"/>
                </a:ext>
              </a:extLst>
            </p:cNvPr>
            <p:cNvSpPr txBox="1"/>
            <p:nvPr/>
          </p:nvSpPr>
          <p:spPr bwMode="auto">
            <a:xfrm>
              <a:off x="689719" y="5175935"/>
              <a:ext cx="2213143" cy="963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70000"/>
                </a:lnSpc>
                <a:defRPr/>
              </a:pP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点击输入您的文字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内容</a:t>
              </a:r>
              <a:r>
                <a:rPr lang="en-US" altLang="zh-CN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XXXX.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点击输入您的文字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内容</a:t>
              </a:r>
              <a:r>
                <a:rPr lang="en-US" altLang="zh-CN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XXXX.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 </a:t>
              </a:r>
              <a:r>
                <a:rPr lang="zh-CN" altLang="en-US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/>
              </a:r>
              <a:br>
                <a:rPr lang="zh-CN" altLang="en-US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</a:br>
              <a:endParaRPr lang="zh-CN" altLang="en-US" sz="1100" dirty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24" name="islîḍé">
              <a:extLst>
                <a:ext uri="{FF2B5EF4-FFF2-40B4-BE49-F238E27FC236}">
                  <a16:creationId xmlns:a16="http://schemas.microsoft.com/office/drawing/2014/main" id="{F12A440F-CF38-48F9-95B6-30F5DC80AF1D}"/>
                </a:ext>
              </a:extLst>
            </p:cNvPr>
            <p:cNvSpPr txBox="1"/>
            <p:nvPr/>
          </p:nvSpPr>
          <p:spPr bwMode="auto">
            <a:xfrm>
              <a:off x="6440115" y="5175935"/>
              <a:ext cx="2213143" cy="963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70000"/>
                </a:lnSpc>
                <a:defRPr/>
              </a:pP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点击输入您的文字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内容</a:t>
              </a:r>
              <a:r>
                <a:rPr lang="en-US" altLang="zh-CN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XXXX.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点击输入您的文字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内容</a:t>
              </a:r>
              <a:r>
                <a:rPr lang="en-US" altLang="zh-CN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XXXX.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 </a:t>
              </a:r>
              <a:r>
                <a:rPr lang="zh-CN" altLang="en-US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/>
              </a:r>
              <a:br>
                <a:rPr lang="zh-CN" altLang="en-US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</a:br>
              <a:endParaRPr lang="zh-CN" altLang="en-US" sz="1100" dirty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995983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8390930" y="838241"/>
            <a:ext cx="3373002" cy="5191678"/>
            <a:chOff x="8036678" y="1010961"/>
            <a:chExt cx="3373002" cy="5191678"/>
          </a:xfrm>
        </p:grpSpPr>
        <p:sp>
          <p:nvSpPr>
            <p:cNvPr id="5" name="文本框 4"/>
            <p:cNvSpPr txBox="1"/>
            <p:nvPr/>
          </p:nvSpPr>
          <p:spPr>
            <a:xfrm>
              <a:off x="10117018" y="1010961"/>
              <a:ext cx="1292662" cy="519167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r"/>
              <a:r>
                <a:rPr lang="en-US" altLang="zh-CN" sz="7200" b="1" spc="18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THANKS</a:t>
              </a:r>
              <a:endParaRPr lang="zh-CN" altLang="en-US" sz="7200" b="1" spc="1800" dirty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9193688" y="1282659"/>
              <a:ext cx="923330" cy="491998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r"/>
              <a:r>
                <a:rPr lang="zh-CN" altLang="en-US" sz="4800" spc="10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感谢您的聆听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8036678" y="3243539"/>
              <a:ext cx="923330" cy="295910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6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点击输入您的文字</a:t>
              </a:r>
              <a:r>
                <a:rPr lang="zh-CN" altLang="en-US" sz="16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内容</a:t>
              </a:r>
              <a:r>
                <a:rPr lang="en-US" altLang="zh-CN" sz="16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XXXX.</a:t>
              </a:r>
              <a:endParaRPr lang="en-US" altLang="zh-CN" sz="1600" dirty="0" smtClean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  <a:p>
              <a:pPr algn="r">
                <a:lnSpc>
                  <a:spcPct val="150000"/>
                </a:lnSpc>
              </a:pPr>
              <a:r>
                <a:rPr lang="zh-CN" altLang="en-US" sz="16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点击输入您的文字</a:t>
              </a:r>
              <a:r>
                <a:rPr lang="zh-CN" altLang="en-US" sz="16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内容</a:t>
              </a:r>
              <a:r>
                <a:rPr lang="en-US" altLang="zh-CN" sz="16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XXXX.</a:t>
              </a:r>
              <a:endParaRPr lang="en-US" altLang="zh-CN" sz="1600" dirty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9050218" y="3456899"/>
              <a:ext cx="0" cy="2702560"/>
            </a:xfrm>
            <a:prstGeom prst="line">
              <a:avLst/>
            </a:prstGeom>
            <a:ln w="15875">
              <a:solidFill>
                <a:srgbClr val="74734B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589280" y="655361"/>
            <a:ext cx="6979920" cy="5374558"/>
            <a:chOff x="4094480" y="477561"/>
            <a:chExt cx="6979920" cy="5374558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13" r="10600"/>
            <a:stretch/>
          </p:blipFill>
          <p:spPr>
            <a:xfrm>
              <a:off x="4094480" y="660441"/>
              <a:ext cx="6979920" cy="519167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27000"/>
                </a:prstClr>
              </a:outerShdw>
            </a:effectLst>
          </p:spPr>
        </p:pic>
        <p:sp>
          <p:nvSpPr>
            <p:cNvPr id="3" name="矩形 2"/>
            <p:cNvSpPr/>
            <p:nvPr/>
          </p:nvSpPr>
          <p:spPr>
            <a:xfrm>
              <a:off x="6207760" y="477561"/>
              <a:ext cx="2753360" cy="7112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spc="6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20XX.12.12</a:t>
              </a:r>
              <a:endParaRPr lang="zh-CN" altLang="en-US" sz="2400" spc="600" dirty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1314828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63216" y="1056640"/>
            <a:ext cx="11865568" cy="4367132"/>
            <a:chOff x="245152" y="690880"/>
            <a:chExt cx="11865568" cy="4367132"/>
          </a:xfrm>
        </p:grpSpPr>
        <p:sp>
          <p:nvSpPr>
            <p:cNvPr id="3" name="矩形 2"/>
            <p:cNvSpPr/>
            <p:nvPr/>
          </p:nvSpPr>
          <p:spPr>
            <a:xfrm>
              <a:off x="7874000" y="3098800"/>
              <a:ext cx="213360" cy="2133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sym typeface="Open Sans" panose="020B0606030504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245152" y="690880"/>
              <a:ext cx="11865568" cy="4367132"/>
              <a:chOff x="245152" y="690880"/>
              <a:chExt cx="11865568" cy="4367132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245152" y="1617108"/>
                <a:ext cx="11865568" cy="3440904"/>
                <a:chOff x="245152" y="1617108"/>
                <a:chExt cx="11865568" cy="3440904"/>
              </a:xfrm>
            </p:grpSpPr>
            <p:pic>
              <p:nvPicPr>
                <p:cNvPr id="8" name="图片 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5152" y="1617108"/>
                  <a:ext cx="5849536" cy="3440904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</p:pic>
            <p:grpSp>
              <p:nvGrpSpPr>
                <p:cNvPr id="9" name="组合 8"/>
                <p:cNvGrpSpPr/>
                <p:nvPr/>
              </p:nvGrpSpPr>
              <p:grpSpPr>
                <a:xfrm>
                  <a:off x="6573520" y="1798320"/>
                  <a:ext cx="5537200" cy="3253089"/>
                  <a:chOff x="6573520" y="1798320"/>
                  <a:chExt cx="5537200" cy="3253089"/>
                </a:xfrm>
              </p:grpSpPr>
              <p:grpSp>
                <p:nvGrpSpPr>
                  <p:cNvPr id="10" name="组合 9"/>
                  <p:cNvGrpSpPr/>
                  <p:nvPr/>
                </p:nvGrpSpPr>
                <p:grpSpPr>
                  <a:xfrm>
                    <a:off x="6573520" y="1798320"/>
                    <a:ext cx="1513840" cy="1513840"/>
                    <a:chOff x="6573520" y="1798320"/>
                    <a:chExt cx="1513840" cy="1513840"/>
                  </a:xfrm>
                </p:grpSpPr>
                <p:sp>
                  <p:nvSpPr>
                    <p:cNvPr id="13" name="矩形 12"/>
                    <p:cNvSpPr/>
                    <p:nvPr/>
                  </p:nvSpPr>
                  <p:spPr>
                    <a:xfrm>
                      <a:off x="6573520" y="1798320"/>
                      <a:ext cx="1513840" cy="1513840"/>
                    </a:xfrm>
                    <a:prstGeom prst="rect">
                      <a:avLst/>
                    </a:prstGeom>
                    <a:noFill/>
                    <a:ln w="44450">
                      <a:solidFill>
                        <a:schemeClr val="accent1">
                          <a:alpha val="79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altLang="zh-CN" sz="5400" b="1" dirty="0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Open Sans" panose="020B0606030504020204" pitchFamily="34" charset="0"/>
                          <a:ea typeface="Microsoft YaHei" panose="020B0503020204020204" pitchFamily="34" charset="-122"/>
                          <a:sym typeface="Open Sans" panose="020B0606030504020204" pitchFamily="34" charset="0"/>
                        </a:rPr>
                        <a:t>01</a:t>
                      </a:r>
                      <a:endParaRPr lang="zh-CN" altLang="en-US" sz="5400" b="1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sym typeface="Open Sans" panose="020B0606030504020204" pitchFamily="34" charset="0"/>
                      </a:endParaRPr>
                    </a:p>
                  </p:txBody>
                </p:sp>
                <p:sp>
                  <p:nvSpPr>
                    <p:cNvPr id="14" name="矩形 13"/>
                    <p:cNvSpPr/>
                    <p:nvPr/>
                  </p:nvSpPr>
                  <p:spPr>
                    <a:xfrm>
                      <a:off x="6573520" y="1798320"/>
                      <a:ext cx="213360" cy="213360"/>
                    </a:xfrm>
                    <a:prstGeom prst="rect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>
                        <a:latin typeface="Open Sans" panose="020B0606030504020204" pitchFamily="34" charset="0"/>
                        <a:ea typeface="Microsoft YaHei" panose="020B0503020204020204" pitchFamily="34" charset="-122"/>
                        <a:sym typeface="Open Sans" panose="020B0606030504020204" pitchFamily="34" charset="0"/>
                      </a:endParaRPr>
                    </a:p>
                  </p:txBody>
                </p:sp>
              </p:grpSp>
              <p:sp>
                <p:nvSpPr>
                  <p:cNvPr id="11" name="文本框 10"/>
                  <p:cNvSpPr txBox="1"/>
                  <p:nvPr/>
                </p:nvSpPr>
                <p:spPr>
                  <a:xfrm>
                    <a:off x="8371840" y="2665829"/>
                    <a:ext cx="3738880" cy="6463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zh-CN" altLang="en-US" sz="3600" b="1" spc="6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sym typeface="Open Sans" panose="020B0606030504020204" pitchFamily="34" charset="0"/>
                      </a:rPr>
                      <a:t>点击输入标题</a:t>
                    </a:r>
                    <a:endParaRPr lang="zh-CN" altLang="en-US" sz="3600" b="1" spc="6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  <a:ea typeface="Microsoft YaHei" panose="020B0503020204020204" pitchFamily="34" charset="-122"/>
                      <a:sym typeface="Open Sans" panose="020B0606030504020204" pitchFamily="34" charset="0"/>
                    </a:endParaRPr>
                  </a:p>
                </p:txBody>
              </p:sp>
              <p:sp>
                <p:nvSpPr>
                  <p:cNvPr id="12" name="文本框 11"/>
                  <p:cNvSpPr txBox="1"/>
                  <p:nvPr/>
                </p:nvSpPr>
                <p:spPr>
                  <a:xfrm>
                    <a:off x="6573520" y="3728546"/>
                    <a:ext cx="5171440" cy="132286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lnSpc>
                        <a:spcPct val="200000"/>
                      </a:lnSpc>
                    </a:pPr>
                    <a:r>
                      <a:rPr lang="zh-CN" altLang="en-US" sz="1400" spc="600" dirty="0">
                        <a:solidFill>
                          <a:srgbClr val="766069"/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cs typeface="+mn-ea"/>
                        <a:sym typeface="Open Sans" panose="020B0606030504020204" pitchFamily="34" charset="0"/>
                      </a:rPr>
                      <a:t>点击此处更换</a:t>
                    </a:r>
                    <a:r>
                      <a:rPr lang="zh-CN" altLang="en-US" sz="1400" spc="600" dirty="0" smtClean="0">
                        <a:solidFill>
                          <a:srgbClr val="766069"/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cs typeface="+mn-ea"/>
                        <a:sym typeface="Open Sans" panose="020B0606030504020204" pitchFamily="34" charset="0"/>
                      </a:rPr>
                      <a:t>文本，</a:t>
                    </a:r>
                    <a:r>
                      <a:rPr lang="zh-CN" altLang="en-US" sz="1400" spc="600" dirty="0">
                        <a:solidFill>
                          <a:srgbClr val="766069"/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cs typeface="+mn-ea"/>
                        <a:sym typeface="Open Sans" panose="020B0606030504020204" pitchFamily="34" charset="0"/>
                      </a:rPr>
                      <a:t>点击此处更换</a:t>
                    </a:r>
                    <a:r>
                      <a:rPr lang="zh-CN" altLang="en-US" sz="1400" spc="600" dirty="0" smtClean="0">
                        <a:solidFill>
                          <a:srgbClr val="766069"/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cs typeface="+mn-ea"/>
                        <a:sym typeface="Open Sans" panose="020B0606030504020204" pitchFamily="34" charset="0"/>
                      </a:rPr>
                      <a:t>文本 </a:t>
                    </a:r>
                    <a:r>
                      <a:rPr lang="zh-CN" altLang="en-US" sz="1400" spc="600" dirty="0">
                        <a:solidFill>
                          <a:srgbClr val="766069"/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cs typeface="+mn-ea"/>
                        <a:sym typeface="Open Sans" panose="020B0606030504020204" pitchFamily="34" charset="0"/>
                      </a:rPr>
                      <a:t>，点击此处更换</a:t>
                    </a:r>
                    <a:r>
                      <a:rPr lang="zh-CN" altLang="en-US" sz="1400" spc="600" dirty="0" smtClean="0">
                        <a:solidFill>
                          <a:srgbClr val="766069"/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cs typeface="+mn-ea"/>
                        <a:sym typeface="Open Sans" panose="020B0606030504020204" pitchFamily="34" charset="0"/>
                      </a:rPr>
                      <a:t>文本点击此处更换文本，点击此处更换文本。</a:t>
                    </a:r>
                    <a:endParaRPr lang="zh-CN" altLang="en-US" sz="1400" spc="600" dirty="0">
                      <a:solidFill>
                        <a:srgbClr val="766069"/>
                      </a:solidFill>
                      <a:latin typeface="Open Sans" panose="020B0606030504020204" pitchFamily="34" charset="0"/>
                      <a:ea typeface="Microsoft YaHei" panose="020B0503020204020204" pitchFamily="34" charset="-122"/>
                      <a:cs typeface="+mn-ea"/>
                      <a:sym typeface="Open Sans" panose="020B0606030504020204" pitchFamily="34" charset="0"/>
                    </a:endParaRPr>
                  </a:p>
                </p:txBody>
              </p:sp>
            </p:grpSp>
          </p:grpSp>
          <p:cxnSp>
            <p:nvCxnSpPr>
              <p:cNvPr id="6" name="直接连接符 5"/>
              <p:cNvCxnSpPr/>
              <p:nvPr/>
            </p:nvCxnSpPr>
            <p:spPr>
              <a:xfrm flipH="1">
                <a:off x="8473440" y="857523"/>
                <a:ext cx="1391920" cy="1391920"/>
              </a:xfrm>
              <a:prstGeom prst="line">
                <a:avLst/>
              </a:prstGeom>
              <a:ln w="19050">
                <a:solidFill>
                  <a:schemeClr val="accent3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接连接符 6"/>
              <p:cNvCxnSpPr/>
              <p:nvPr/>
            </p:nvCxnSpPr>
            <p:spPr>
              <a:xfrm flipH="1">
                <a:off x="9455952" y="690880"/>
                <a:ext cx="1107440" cy="1107440"/>
              </a:xfrm>
              <a:prstGeom prst="line">
                <a:avLst/>
              </a:prstGeom>
              <a:ln w="19050">
                <a:solidFill>
                  <a:schemeClr val="accent3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矩形 14"/>
          <p:cNvSpPr/>
          <p:nvPr/>
        </p:nvSpPr>
        <p:spPr>
          <a:xfrm>
            <a:off x="0" y="0"/>
            <a:ext cx="12192000" cy="2336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0" y="6624320"/>
            <a:ext cx="12192000" cy="2336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9338872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54924" y="233679"/>
            <a:ext cx="4812376" cy="573578"/>
            <a:chOff x="254924" y="233679"/>
            <a:chExt cx="4812376" cy="573578"/>
          </a:xfrm>
        </p:grpSpPr>
        <p:grpSp>
          <p:nvGrpSpPr>
            <p:cNvPr id="2" name="组合 1"/>
            <p:cNvGrpSpPr/>
            <p:nvPr/>
          </p:nvGrpSpPr>
          <p:grpSpPr>
            <a:xfrm>
              <a:off x="254924" y="233679"/>
              <a:ext cx="569884" cy="573578"/>
              <a:chOff x="1126837" y="1348509"/>
              <a:chExt cx="569884" cy="573578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1126837" y="1348509"/>
                <a:ext cx="498764" cy="498764"/>
              </a:xfrm>
              <a:prstGeom prst="rect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1299557" y="1524923"/>
                <a:ext cx="397164" cy="397164"/>
              </a:xfrm>
              <a:prstGeom prst="rect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endParaRPr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926408" y="345592"/>
              <a:ext cx="41408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6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rPr>
                <a:t>点击输入您的标题</a:t>
              </a:r>
              <a:endParaRPr lang="zh-CN" altLang="en-US" sz="2400" spc="600" dirty="0">
                <a:latin typeface="inpin lingxiuti" panose="02000500000000000000" pitchFamily="2" charset="-122"/>
                <a:ea typeface="inpin lingxiuti" panose="02000500000000000000" pitchFamily="2" charset="-122"/>
                <a:cs typeface="+mn-ea"/>
                <a:sym typeface="inpin lingxiuti" panose="02000500000000000000" pitchFamily="2" charset="-122"/>
              </a:endParaRPr>
            </a:p>
          </p:txBody>
        </p:sp>
      </p:grpSp>
      <p:grpSp>
        <p:nvGrpSpPr>
          <p:cNvPr id="7" name="22385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673100" y="1233329"/>
            <a:ext cx="10845800" cy="4882148"/>
            <a:chOff x="673100" y="1233329"/>
            <a:chExt cx="10845800" cy="4882148"/>
          </a:xfrm>
        </p:grpSpPr>
        <p:sp>
          <p:nvSpPr>
            <p:cNvPr id="8" name="ïšḷiďê">
              <a:extLst>
                <a:ext uri="{FF2B5EF4-FFF2-40B4-BE49-F238E27FC236}">
                  <a16:creationId xmlns:a16="http://schemas.microsoft.com/office/drawing/2014/main" id="{64DC2847-DA63-4AF3-B015-B0D0DC7F9B4A}"/>
                </a:ext>
              </a:extLst>
            </p:cNvPr>
            <p:cNvSpPr txBox="1"/>
            <p:nvPr/>
          </p:nvSpPr>
          <p:spPr>
            <a:xfrm>
              <a:off x="673102" y="1233329"/>
              <a:ext cx="10845796" cy="62401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buSzPct val="25000"/>
              </a:pPr>
              <a:r>
                <a:rPr lang="zh-CN" altLang="en-US" sz="28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点击输入您的文字</a:t>
              </a:r>
              <a:r>
                <a:rPr lang="zh-CN" altLang="en-US" sz="28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内容</a:t>
              </a:r>
              <a:r>
                <a:rPr lang="en-US" altLang="zh-CN" sz="28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XXXX.</a:t>
              </a:r>
              <a:endParaRPr lang="en-US" sz="2800" dirty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9" name="ïsľîde">
              <a:extLst>
                <a:ext uri="{FF2B5EF4-FFF2-40B4-BE49-F238E27FC236}">
                  <a16:creationId xmlns:a16="http://schemas.microsoft.com/office/drawing/2014/main" id="{23E9BBEA-FB54-47C3-BA28-CE85931B8740}"/>
                </a:ext>
              </a:extLst>
            </p:cNvPr>
            <p:cNvSpPr txBox="1"/>
            <p:nvPr/>
          </p:nvSpPr>
          <p:spPr>
            <a:xfrm>
              <a:off x="673100" y="5382838"/>
              <a:ext cx="10845800" cy="73263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buSzPct val="25000"/>
              </a:pPr>
              <a:r>
                <a:rPr lang="zh-CN" altLang="en-US" sz="12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点击输入您的文字</a:t>
              </a:r>
              <a:r>
                <a:rPr lang="zh-CN" altLang="en-US" sz="12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内容</a:t>
              </a:r>
              <a:r>
                <a:rPr lang="en-US" altLang="zh-CN" sz="12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XXXX.</a:t>
              </a:r>
              <a:r>
                <a:rPr lang="zh-CN" altLang="en-US" sz="12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点击输入您的文字</a:t>
              </a:r>
              <a:r>
                <a:rPr lang="zh-CN" altLang="en-US" sz="12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内容</a:t>
              </a:r>
              <a:r>
                <a:rPr lang="en-US" altLang="zh-CN" sz="12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XXXX.</a:t>
              </a:r>
              <a:r>
                <a:rPr lang="zh-CN" altLang="en-US" sz="12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点击输</a:t>
              </a:r>
              <a:endParaRPr lang="en-US" altLang="zh-CN" sz="1200" dirty="0" smtClean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  <a:p>
              <a:pPr algn="ctr">
                <a:lnSpc>
                  <a:spcPct val="150000"/>
                </a:lnSpc>
                <a:buSzPct val="25000"/>
              </a:pPr>
              <a:r>
                <a:rPr lang="zh-CN" altLang="en-US" sz="12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入您的文字</a:t>
              </a:r>
              <a:r>
                <a:rPr lang="zh-CN" altLang="en-US" sz="12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内容</a:t>
              </a:r>
              <a:r>
                <a:rPr lang="en-US" altLang="zh-CN" sz="12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XXXX.</a:t>
              </a:r>
              <a:r>
                <a:rPr lang="zh-CN" altLang="en-US" sz="12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点击输入您的文字</a:t>
              </a:r>
              <a:r>
                <a:rPr lang="zh-CN" altLang="en-US" sz="12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内容</a:t>
              </a:r>
              <a:r>
                <a:rPr lang="en-US" altLang="zh-CN" sz="12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XXXX.</a:t>
              </a:r>
              <a:endParaRPr lang="en-US" altLang="zh-CN" sz="1200" dirty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grpSp>
          <p:nvGrpSpPr>
            <p:cNvPr id="10" name="iṩḻiḋé"/>
            <p:cNvGrpSpPr/>
            <p:nvPr/>
          </p:nvGrpSpPr>
          <p:grpSpPr>
            <a:xfrm>
              <a:off x="2447926" y="2528860"/>
              <a:ext cx="1209674" cy="1209674"/>
              <a:chOff x="2447926" y="2528860"/>
              <a:chExt cx="1209674" cy="1209674"/>
            </a:xfrm>
          </p:grpSpPr>
          <p:sp>
            <p:nvSpPr>
              <p:cNvPr id="33" name="îşľïďé"/>
              <p:cNvSpPr/>
              <p:nvPr/>
            </p:nvSpPr>
            <p:spPr>
              <a:xfrm>
                <a:off x="2447926" y="2528860"/>
                <a:ext cx="1209674" cy="1209674"/>
              </a:xfrm>
              <a:prstGeom prst="ellipse">
                <a:avLst/>
              </a:prstGeom>
              <a:solidFill>
                <a:schemeClr val="accent1"/>
              </a:solidFill>
              <a:ln w="22225">
                <a:solidFill>
                  <a:schemeClr val="bg1">
                    <a:lumMod val="85000"/>
                  </a:schemeClr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800" b="1" dirty="0">
                  <a:solidFill>
                    <a:schemeClr val="lt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34" name="ïśľïdé"/>
              <p:cNvSpPr/>
              <p:nvPr/>
            </p:nvSpPr>
            <p:spPr>
              <a:xfrm>
                <a:off x="2724151" y="2812026"/>
                <a:ext cx="657224" cy="643342"/>
              </a:xfrm>
              <a:custGeom>
                <a:avLst/>
                <a:gdLst>
                  <a:gd name="connsiteX0" fmla="*/ 503434 w 607215"/>
                  <a:gd name="connsiteY0" fmla="*/ 494203 h 594390"/>
                  <a:gd name="connsiteX1" fmla="*/ 501253 w 607215"/>
                  <a:gd name="connsiteY1" fmla="*/ 494385 h 594390"/>
                  <a:gd name="connsiteX2" fmla="*/ 485713 w 607215"/>
                  <a:gd name="connsiteY2" fmla="*/ 509086 h 594390"/>
                  <a:gd name="connsiteX3" fmla="*/ 491802 w 607215"/>
                  <a:gd name="connsiteY3" fmla="*/ 525603 h 594390"/>
                  <a:gd name="connsiteX4" fmla="*/ 487167 w 607215"/>
                  <a:gd name="connsiteY4" fmla="*/ 548199 h 594390"/>
                  <a:gd name="connsiteX5" fmla="*/ 491166 w 607215"/>
                  <a:gd name="connsiteY5" fmla="*/ 553009 h 594390"/>
                  <a:gd name="connsiteX6" fmla="*/ 503161 w 607215"/>
                  <a:gd name="connsiteY6" fmla="*/ 553009 h 594390"/>
                  <a:gd name="connsiteX7" fmla="*/ 515157 w 607215"/>
                  <a:gd name="connsiteY7" fmla="*/ 553009 h 594390"/>
                  <a:gd name="connsiteX8" fmla="*/ 519156 w 607215"/>
                  <a:gd name="connsiteY8" fmla="*/ 548199 h 594390"/>
                  <a:gd name="connsiteX9" fmla="*/ 514703 w 607215"/>
                  <a:gd name="connsiteY9" fmla="*/ 525784 h 594390"/>
                  <a:gd name="connsiteX10" fmla="*/ 521246 w 607215"/>
                  <a:gd name="connsiteY10" fmla="*/ 511990 h 594390"/>
                  <a:gd name="connsiteX11" fmla="*/ 503434 w 607215"/>
                  <a:gd name="connsiteY11" fmla="*/ 494203 h 594390"/>
                  <a:gd name="connsiteX12" fmla="*/ 503979 w 607215"/>
                  <a:gd name="connsiteY12" fmla="*/ 378590 h 594390"/>
                  <a:gd name="connsiteX13" fmla="*/ 499617 w 607215"/>
                  <a:gd name="connsiteY13" fmla="*/ 378771 h 594390"/>
                  <a:gd name="connsiteX14" fmla="*/ 458359 w 607215"/>
                  <a:gd name="connsiteY14" fmla="*/ 425507 h 594390"/>
                  <a:gd name="connsiteX15" fmla="*/ 458359 w 607215"/>
                  <a:gd name="connsiteY15" fmla="*/ 452368 h 594390"/>
                  <a:gd name="connsiteX16" fmla="*/ 549690 w 607215"/>
                  <a:gd name="connsiteY16" fmla="*/ 452368 h 594390"/>
                  <a:gd name="connsiteX17" fmla="*/ 549690 w 607215"/>
                  <a:gd name="connsiteY17" fmla="*/ 424146 h 594390"/>
                  <a:gd name="connsiteX18" fmla="*/ 503979 w 607215"/>
                  <a:gd name="connsiteY18" fmla="*/ 378590 h 594390"/>
                  <a:gd name="connsiteX19" fmla="*/ 503979 w 607215"/>
                  <a:gd name="connsiteY19" fmla="*/ 343107 h 594390"/>
                  <a:gd name="connsiteX20" fmla="*/ 585223 w 607215"/>
                  <a:gd name="connsiteY20" fmla="*/ 424146 h 594390"/>
                  <a:gd name="connsiteX21" fmla="*/ 585223 w 607215"/>
                  <a:gd name="connsiteY21" fmla="*/ 452368 h 594390"/>
                  <a:gd name="connsiteX22" fmla="*/ 585768 w 607215"/>
                  <a:gd name="connsiteY22" fmla="*/ 452368 h 594390"/>
                  <a:gd name="connsiteX23" fmla="*/ 607215 w 607215"/>
                  <a:gd name="connsiteY23" fmla="*/ 473876 h 594390"/>
                  <a:gd name="connsiteX24" fmla="*/ 607215 w 607215"/>
                  <a:gd name="connsiteY24" fmla="*/ 572973 h 594390"/>
                  <a:gd name="connsiteX25" fmla="*/ 585768 w 607215"/>
                  <a:gd name="connsiteY25" fmla="*/ 594390 h 594390"/>
                  <a:gd name="connsiteX26" fmla="*/ 420918 w 607215"/>
                  <a:gd name="connsiteY26" fmla="*/ 594390 h 594390"/>
                  <a:gd name="connsiteX27" fmla="*/ 399471 w 607215"/>
                  <a:gd name="connsiteY27" fmla="*/ 572973 h 594390"/>
                  <a:gd name="connsiteX28" fmla="*/ 399471 w 607215"/>
                  <a:gd name="connsiteY28" fmla="*/ 473876 h 594390"/>
                  <a:gd name="connsiteX29" fmla="*/ 420918 w 607215"/>
                  <a:gd name="connsiteY29" fmla="*/ 452459 h 594390"/>
                  <a:gd name="connsiteX30" fmla="*/ 422826 w 607215"/>
                  <a:gd name="connsiteY30" fmla="*/ 452459 h 594390"/>
                  <a:gd name="connsiteX31" fmla="*/ 422826 w 607215"/>
                  <a:gd name="connsiteY31" fmla="*/ 426233 h 594390"/>
                  <a:gd name="connsiteX32" fmla="*/ 500889 w 607215"/>
                  <a:gd name="connsiteY32" fmla="*/ 343198 h 594390"/>
                  <a:gd name="connsiteX33" fmla="*/ 503979 w 607215"/>
                  <a:gd name="connsiteY33" fmla="*/ 343107 h 594390"/>
                  <a:gd name="connsiteX34" fmla="*/ 277002 w 607215"/>
                  <a:gd name="connsiteY34" fmla="*/ 512 h 594390"/>
                  <a:gd name="connsiteX35" fmla="*/ 344162 w 607215"/>
                  <a:gd name="connsiteY35" fmla="*/ 14669 h 594390"/>
                  <a:gd name="connsiteX36" fmla="*/ 376879 w 607215"/>
                  <a:gd name="connsiteY36" fmla="*/ 45070 h 594390"/>
                  <a:gd name="connsiteX37" fmla="*/ 412867 w 607215"/>
                  <a:gd name="connsiteY37" fmla="*/ 159052 h 594390"/>
                  <a:gd name="connsiteX38" fmla="*/ 410414 w 607215"/>
                  <a:gd name="connsiteY38" fmla="*/ 169216 h 594390"/>
                  <a:gd name="connsiteX39" fmla="*/ 419956 w 607215"/>
                  <a:gd name="connsiteY39" fmla="*/ 217132 h 594390"/>
                  <a:gd name="connsiteX40" fmla="*/ 396872 w 607215"/>
                  <a:gd name="connsiteY40" fmla="*/ 257425 h 594390"/>
                  <a:gd name="connsiteX41" fmla="*/ 380605 w 607215"/>
                  <a:gd name="connsiteY41" fmla="*/ 301802 h 594390"/>
                  <a:gd name="connsiteX42" fmla="*/ 380605 w 607215"/>
                  <a:gd name="connsiteY42" fmla="*/ 357251 h 594390"/>
                  <a:gd name="connsiteX43" fmla="*/ 383513 w 607215"/>
                  <a:gd name="connsiteY43" fmla="*/ 361970 h 594390"/>
                  <a:gd name="connsiteX44" fmla="*/ 401962 w 607215"/>
                  <a:gd name="connsiteY44" fmla="*/ 371408 h 594390"/>
                  <a:gd name="connsiteX45" fmla="*/ 388511 w 607215"/>
                  <a:gd name="connsiteY45" fmla="*/ 426221 h 594390"/>
                  <a:gd name="connsiteX46" fmla="*/ 388511 w 607215"/>
                  <a:gd name="connsiteY46" fmla="*/ 428671 h 594390"/>
                  <a:gd name="connsiteX47" fmla="*/ 365064 w 607215"/>
                  <a:gd name="connsiteY47" fmla="*/ 473864 h 594390"/>
                  <a:gd name="connsiteX48" fmla="*/ 365064 w 607215"/>
                  <a:gd name="connsiteY48" fmla="*/ 572963 h 594390"/>
                  <a:gd name="connsiteX49" fmla="*/ 369063 w 607215"/>
                  <a:gd name="connsiteY49" fmla="*/ 593473 h 594390"/>
                  <a:gd name="connsiteX50" fmla="*/ 29082 w 607215"/>
                  <a:gd name="connsiteY50" fmla="*/ 593473 h 594390"/>
                  <a:gd name="connsiteX51" fmla="*/ 0 w 607215"/>
                  <a:gd name="connsiteY51" fmla="*/ 564433 h 594390"/>
                  <a:gd name="connsiteX52" fmla="*/ 0 w 607215"/>
                  <a:gd name="connsiteY52" fmla="*/ 512978 h 594390"/>
                  <a:gd name="connsiteX53" fmla="*/ 20993 w 607215"/>
                  <a:gd name="connsiteY53" fmla="*/ 468782 h 594390"/>
                  <a:gd name="connsiteX54" fmla="*/ 187849 w 607215"/>
                  <a:gd name="connsiteY54" fmla="*/ 361970 h 594390"/>
                  <a:gd name="connsiteX55" fmla="*/ 190757 w 607215"/>
                  <a:gd name="connsiteY55" fmla="*/ 357251 h 594390"/>
                  <a:gd name="connsiteX56" fmla="*/ 190757 w 607215"/>
                  <a:gd name="connsiteY56" fmla="*/ 301802 h 594390"/>
                  <a:gd name="connsiteX57" fmla="*/ 174489 w 607215"/>
                  <a:gd name="connsiteY57" fmla="*/ 257425 h 594390"/>
                  <a:gd name="connsiteX58" fmla="*/ 151315 w 607215"/>
                  <a:gd name="connsiteY58" fmla="*/ 217132 h 594390"/>
                  <a:gd name="connsiteX59" fmla="*/ 160403 w 607215"/>
                  <a:gd name="connsiteY59" fmla="*/ 169216 h 594390"/>
                  <a:gd name="connsiteX60" fmla="*/ 158040 w 607215"/>
                  <a:gd name="connsiteY60" fmla="*/ 159052 h 594390"/>
                  <a:gd name="connsiteX61" fmla="*/ 157767 w 607215"/>
                  <a:gd name="connsiteY61" fmla="*/ 103060 h 594390"/>
                  <a:gd name="connsiteX62" fmla="*/ 190484 w 607215"/>
                  <a:gd name="connsiteY62" fmla="*/ 45706 h 594390"/>
                  <a:gd name="connsiteX63" fmla="*/ 220747 w 607215"/>
                  <a:gd name="connsiteY63" fmla="*/ 20659 h 594390"/>
                  <a:gd name="connsiteX64" fmla="*/ 250192 w 607215"/>
                  <a:gd name="connsiteY64" fmla="*/ 5594 h 594390"/>
                  <a:gd name="connsiteX65" fmla="*/ 277002 w 607215"/>
                  <a:gd name="connsiteY65" fmla="*/ 512 h 594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607215" h="594390">
                    <a:moveTo>
                      <a:pt x="503434" y="494203"/>
                    </a:moveTo>
                    <a:cubicBezTo>
                      <a:pt x="502707" y="494203"/>
                      <a:pt x="501980" y="494203"/>
                      <a:pt x="501253" y="494385"/>
                    </a:cubicBezTo>
                    <a:cubicBezTo>
                      <a:pt x="493347" y="495292"/>
                      <a:pt x="486894" y="501373"/>
                      <a:pt x="485713" y="509086"/>
                    </a:cubicBezTo>
                    <a:cubicBezTo>
                      <a:pt x="484622" y="515620"/>
                      <a:pt x="487258" y="521700"/>
                      <a:pt x="491802" y="525603"/>
                    </a:cubicBezTo>
                    <a:lnTo>
                      <a:pt x="487167" y="548199"/>
                    </a:lnTo>
                    <a:cubicBezTo>
                      <a:pt x="486713" y="550740"/>
                      <a:pt x="488621" y="553009"/>
                      <a:pt x="491166" y="553009"/>
                    </a:cubicBezTo>
                    <a:lnTo>
                      <a:pt x="503161" y="553009"/>
                    </a:lnTo>
                    <a:lnTo>
                      <a:pt x="515157" y="553009"/>
                    </a:lnTo>
                    <a:cubicBezTo>
                      <a:pt x="517702" y="553009"/>
                      <a:pt x="519610" y="550740"/>
                      <a:pt x="519156" y="548199"/>
                    </a:cubicBezTo>
                    <a:lnTo>
                      <a:pt x="514703" y="525784"/>
                    </a:lnTo>
                    <a:cubicBezTo>
                      <a:pt x="518701" y="522517"/>
                      <a:pt x="521246" y="517617"/>
                      <a:pt x="521246" y="511990"/>
                    </a:cubicBezTo>
                    <a:cubicBezTo>
                      <a:pt x="521246" y="502189"/>
                      <a:pt x="513249" y="494203"/>
                      <a:pt x="503434" y="494203"/>
                    </a:cubicBezTo>
                    <a:close/>
                    <a:moveTo>
                      <a:pt x="503979" y="378590"/>
                    </a:moveTo>
                    <a:cubicBezTo>
                      <a:pt x="502525" y="378590"/>
                      <a:pt x="501071" y="378680"/>
                      <a:pt x="499617" y="378771"/>
                    </a:cubicBezTo>
                    <a:cubicBezTo>
                      <a:pt x="475898" y="380949"/>
                      <a:pt x="458359" y="401821"/>
                      <a:pt x="458359" y="425507"/>
                    </a:cubicBezTo>
                    <a:lnTo>
                      <a:pt x="458359" y="452368"/>
                    </a:lnTo>
                    <a:lnTo>
                      <a:pt x="549690" y="452368"/>
                    </a:lnTo>
                    <a:lnTo>
                      <a:pt x="549690" y="424146"/>
                    </a:lnTo>
                    <a:cubicBezTo>
                      <a:pt x="549690" y="399008"/>
                      <a:pt x="529243" y="378590"/>
                      <a:pt x="503979" y="378590"/>
                    </a:cubicBezTo>
                    <a:close/>
                    <a:moveTo>
                      <a:pt x="503979" y="343107"/>
                    </a:moveTo>
                    <a:cubicBezTo>
                      <a:pt x="548690" y="343107"/>
                      <a:pt x="585223" y="379406"/>
                      <a:pt x="585223" y="424146"/>
                    </a:cubicBezTo>
                    <a:lnTo>
                      <a:pt x="585223" y="452368"/>
                    </a:lnTo>
                    <a:lnTo>
                      <a:pt x="585768" y="452368"/>
                    </a:lnTo>
                    <a:cubicBezTo>
                      <a:pt x="597673" y="452368"/>
                      <a:pt x="607215" y="461897"/>
                      <a:pt x="607215" y="473876"/>
                    </a:cubicBezTo>
                    <a:lnTo>
                      <a:pt x="607215" y="572973"/>
                    </a:lnTo>
                    <a:cubicBezTo>
                      <a:pt x="607215" y="584861"/>
                      <a:pt x="597673" y="594390"/>
                      <a:pt x="585768" y="594390"/>
                    </a:cubicBezTo>
                    <a:lnTo>
                      <a:pt x="420918" y="594390"/>
                    </a:lnTo>
                    <a:cubicBezTo>
                      <a:pt x="409013" y="594390"/>
                      <a:pt x="399471" y="584861"/>
                      <a:pt x="399471" y="572973"/>
                    </a:cubicBezTo>
                    <a:lnTo>
                      <a:pt x="399471" y="473876"/>
                    </a:lnTo>
                    <a:cubicBezTo>
                      <a:pt x="399471" y="462078"/>
                      <a:pt x="409013" y="452459"/>
                      <a:pt x="420918" y="452459"/>
                    </a:cubicBezTo>
                    <a:lnTo>
                      <a:pt x="422826" y="452459"/>
                    </a:lnTo>
                    <a:lnTo>
                      <a:pt x="422826" y="426233"/>
                    </a:lnTo>
                    <a:cubicBezTo>
                      <a:pt x="422826" y="382310"/>
                      <a:pt x="456905" y="344922"/>
                      <a:pt x="500889" y="343198"/>
                    </a:cubicBezTo>
                    <a:cubicBezTo>
                      <a:pt x="501980" y="343107"/>
                      <a:pt x="502889" y="343107"/>
                      <a:pt x="503979" y="343107"/>
                    </a:cubicBezTo>
                    <a:close/>
                    <a:moveTo>
                      <a:pt x="277002" y="512"/>
                    </a:moveTo>
                    <a:cubicBezTo>
                      <a:pt x="306174" y="-2029"/>
                      <a:pt x="328258" y="5231"/>
                      <a:pt x="344162" y="14669"/>
                    </a:cubicBezTo>
                    <a:cubicBezTo>
                      <a:pt x="367882" y="27737"/>
                      <a:pt x="376879" y="45070"/>
                      <a:pt x="376879" y="45070"/>
                    </a:cubicBezTo>
                    <a:cubicBezTo>
                      <a:pt x="376879" y="45070"/>
                      <a:pt x="431134" y="48973"/>
                      <a:pt x="412867" y="159052"/>
                    </a:cubicBezTo>
                    <a:cubicBezTo>
                      <a:pt x="412231" y="162410"/>
                      <a:pt x="411413" y="165859"/>
                      <a:pt x="410414" y="169216"/>
                    </a:cubicBezTo>
                    <a:cubicBezTo>
                      <a:pt x="420683" y="169216"/>
                      <a:pt x="431225" y="177202"/>
                      <a:pt x="419956" y="217132"/>
                    </a:cubicBezTo>
                    <a:cubicBezTo>
                      <a:pt x="411231" y="248260"/>
                      <a:pt x="403052" y="256972"/>
                      <a:pt x="396872" y="257425"/>
                    </a:cubicBezTo>
                    <a:cubicBezTo>
                      <a:pt x="394691" y="271582"/>
                      <a:pt x="389238" y="287101"/>
                      <a:pt x="380605" y="301802"/>
                    </a:cubicBezTo>
                    <a:lnTo>
                      <a:pt x="380605" y="357251"/>
                    </a:lnTo>
                    <a:cubicBezTo>
                      <a:pt x="380605" y="359338"/>
                      <a:pt x="381695" y="361153"/>
                      <a:pt x="383513" y="361970"/>
                    </a:cubicBezTo>
                    <a:cubicBezTo>
                      <a:pt x="386876" y="363694"/>
                      <a:pt x="393328" y="366961"/>
                      <a:pt x="401962" y="371408"/>
                    </a:cubicBezTo>
                    <a:cubicBezTo>
                      <a:pt x="393237" y="388106"/>
                      <a:pt x="388511" y="406891"/>
                      <a:pt x="388511" y="426221"/>
                    </a:cubicBezTo>
                    <a:lnTo>
                      <a:pt x="388511" y="428671"/>
                    </a:lnTo>
                    <a:cubicBezTo>
                      <a:pt x="374334" y="438835"/>
                      <a:pt x="365064" y="455261"/>
                      <a:pt x="365064" y="473864"/>
                    </a:cubicBezTo>
                    <a:lnTo>
                      <a:pt x="365064" y="572963"/>
                    </a:lnTo>
                    <a:cubicBezTo>
                      <a:pt x="365064" y="580133"/>
                      <a:pt x="366519" y="587121"/>
                      <a:pt x="369063" y="593473"/>
                    </a:cubicBezTo>
                    <a:lnTo>
                      <a:pt x="29082" y="593473"/>
                    </a:lnTo>
                    <a:cubicBezTo>
                      <a:pt x="13087" y="593473"/>
                      <a:pt x="91" y="580405"/>
                      <a:pt x="0" y="564433"/>
                    </a:cubicBezTo>
                    <a:lnTo>
                      <a:pt x="0" y="512978"/>
                    </a:lnTo>
                    <a:cubicBezTo>
                      <a:pt x="0" y="495917"/>
                      <a:pt x="7725" y="479672"/>
                      <a:pt x="20993" y="468782"/>
                    </a:cubicBezTo>
                    <a:cubicBezTo>
                      <a:pt x="93697" y="409250"/>
                      <a:pt x="171945" y="369683"/>
                      <a:pt x="187849" y="361970"/>
                    </a:cubicBezTo>
                    <a:cubicBezTo>
                      <a:pt x="189666" y="360971"/>
                      <a:pt x="190757" y="359156"/>
                      <a:pt x="190757" y="357251"/>
                    </a:cubicBezTo>
                    <a:lnTo>
                      <a:pt x="190757" y="301802"/>
                    </a:lnTo>
                    <a:cubicBezTo>
                      <a:pt x="182123" y="287101"/>
                      <a:pt x="176670" y="271492"/>
                      <a:pt x="174489" y="257425"/>
                    </a:cubicBezTo>
                    <a:cubicBezTo>
                      <a:pt x="168310" y="256972"/>
                      <a:pt x="160221" y="248260"/>
                      <a:pt x="151315" y="217132"/>
                    </a:cubicBezTo>
                    <a:cubicBezTo>
                      <a:pt x="140228" y="177838"/>
                      <a:pt x="150224" y="169489"/>
                      <a:pt x="160403" y="169216"/>
                    </a:cubicBezTo>
                    <a:cubicBezTo>
                      <a:pt x="159494" y="165859"/>
                      <a:pt x="158585" y="162410"/>
                      <a:pt x="158040" y="159052"/>
                    </a:cubicBezTo>
                    <a:cubicBezTo>
                      <a:pt x="154132" y="139178"/>
                      <a:pt x="153133" y="120665"/>
                      <a:pt x="157767" y="103060"/>
                    </a:cubicBezTo>
                    <a:cubicBezTo>
                      <a:pt x="163311" y="79283"/>
                      <a:pt x="176034" y="60316"/>
                      <a:pt x="190484" y="45706"/>
                    </a:cubicBezTo>
                    <a:cubicBezTo>
                      <a:pt x="199572" y="35995"/>
                      <a:pt x="209842" y="27556"/>
                      <a:pt x="220747" y="20659"/>
                    </a:cubicBezTo>
                    <a:cubicBezTo>
                      <a:pt x="229653" y="14578"/>
                      <a:pt x="239559" y="9224"/>
                      <a:pt x="250192" y="5594"/>
                    </a:cubicBezTo>
                    <a:cubicBezTo>
                      <a:pt x="258553" y="2872"/>
                      <a:pt x="267550" y="1057"/>
                      <a:pt x="277002" y="512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prstDash val="sysDash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800" b="1" dirty="0">
                  <a:solidFill>
                    <a:schemeClr val="lt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grpSp>
          <p:nvGrpSpPr>
            <p:cNvPr id="11" name="íşlïḋe"/>
            <p:cNvGrpSpPr/>
            <p:nvPr/>
          </p:nvGrpSpPr>
          <p:grpSpPr>
            <a:xfrm>
              <a:off x="1884708" y="3771872"/>
              <a:ext cx="2336110" cy="1009706"/>
              <a:chOff x="673100" y="1969213"/>
              <a:chExt cx="2336800" cy="1009706"/>
            </a:xfrm>
          </p:grpSpPr>
          <p:sp>
            <p:nvSpPr>
              <p:cNvPr id="31" name="ïşļiḑé">
                <a:extLst>
                  <a:ext uri="{FF2B5EF4-FFF2-40B4-BE49-F238E27FC236}">
                    <a16:creationId xmlns:a16="http://schemas.microsoft.com/office/drawing/2014/main" id="{3495B739-E5A7-4F4A-95FD-24BDFE4B18B1}"/>
                  </a:ext>
                </a:extLst>
              </p:cNvPr>
              <p:cNvSpPr txBox="1"/>
              <p:nvPr/>
            </p:nvSpPr>
            <p:spPr bwMode="auto">
              <a:xfrm>
                <a:off x="673100" y="1969213"/>
                <a:ext cx="2336800" cy="429080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30000"/>
                  </a:lnSpc>
                  <a:spcBef>
                    <a:spcPct val="0"/>
                  </a:spcBef>
                </a:pPr>
                <a:r>
                  <a:rPr lang="en-US" altLang="zh-CN" b="1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01</a:t>
                </a:r>
                <a:r>
                  <a:rPr lang="en-US" altLang="zh-CN" b="1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.</a:t>
                </a:r>
                <a:r>
                  <a:rPr lang="zh-CN" altLang="en-US" b="1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输入标题</a:t>
                </a:r>
                <a:endParaRPr lang="en-US" altLang="zh-CN" b="1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32" name="íşḷidé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673100" y="2398293"/>
                <a:ext cx="2336800" cy="580626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endPara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grpSp>
          <p:nvGrpSpPr>
            <p:cNvPr id="12" name="ïṧľïďê"/>
            <p:cNvGrpSpPr/>
            <p:nvPr/>
          </p:nvGrpSpPr>
          <p:grpSpPr>
            <a:xfrm>
              <a:off x="5491163" y="2528860"/>
              <a:ext cx="1209674" cy="1209674"/>
              <a:chOff x="5491163" y="2528860"/>
              <a:chExt cx="1209674" cy="1209674"/>
            </a:xfrm>
          </p:grpSpPr>
          <p:sp>
            <p:nvSpPr>
              <p:cNvPr id="29" name="îslídê"/>
              <p:cNvSpPr/>
              <p:nvPr/>
            </p:nvSpPr>
            <p:spPr>
              <a:xfrm>
                <a:off x="5491163" y="2528860"/>
                <a:ext cx="1209674" cy="1209674"/>
              </a:xfrm>
              <a:prstGeom prst="ellipse">
                <a:avLst/>
              </a:prstGeom>
              <a:solidFill>
                <a:schemeClr val="accent2"/>
              </a:solidFill>
              <a:ln w="22225">
                <a:solidFill>
                  <a:schemeClr val="bg1">
                    <a:lumMod val="85000"/>
                  </a:schemeClr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800" b="1" dirty="0">
                  <a:solidFill>
                    <a:schemeClr val="lt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30" name="îṥļíḍe"/>
              <p:cNvSpPr/>
              <p:nvPr/>
            </p:nvSpPr>
            <p:spPr>
              <a:xfrm>
                <a:off x="5767388" y="2838008"/>
                <a:ext cx="657224" cy="591380"/>
              </a:xfrm>
              <a:custGeom>
                <a:avLst/>
                <a:gdLst>
                  <a:gd name="connsiteX0" fmla="*/ 465730 w 609191"/>
                  <a:gd name="connsiteY0" fmla="*/ 360460 h 548159"/>
                  <a:gd name="connsiteX1" fmla="*/ 465730 w 609191"/>
                  <a:gd name="connsiteY1" fmla="*/ 404898 h 548159"/>
                  <a:gd name="connsiteX2" fmla="*/ 421230 w 609191"/>
                  <a:gd name="connsiteY2" fmla="*/ 404898 h 548159"/>
                  <a:gd name="connsiteX3" fmla="*/ 421230 w 609191"/>
                  <a:gd name="connsiteY3" fmla="*/ 439197 h 548159"/>
                  <a:gd name="connsiteX4" fmla="*/ 465730 w 609191"/>
                  <a:gd name="connsiteY4" fmla="*/ 439197 h 548159"/>
                  <a:gd name="connsiteX5" fmla="*/ 465730 w 609191"/>
                  <a:gd name="connsiteY5" fmla="*/ 483635 h 548159"/>
                  <a:gd name="connsiteX6" fmla="*/ 499982 w 609191"/>
                  <a:gd name="connsiteY6" fmla="*/ 483635 h 548159"/>
                  <a:gd name="connsiteX7" fmla="*/ 499982 w 609191"/>
                  <a:gd name="connsiteY7" fmla="*/ 439197 h 548159"/>
                  <a:gd name="connsiteX8" fmla="*/ 544577 w 609191"/>
                  <a:gd name="connsiteY8" fmla="*/ 439197 h 548159"/>
                  <a:gd name="connsiteX9" fmla="*/ 544577 w 609191"/>
                  <a:gd name="connsiteY9" fmla="*/ 404898 h 548159"/>
                  <a:gd name="connsiteX10" fmla="*/ 499982 w 609191"/>
                  <a:gd name="connsiteY10" fmla="*/ 404898 h 548159"/>
                  <a:gd name="connsiteX11" fmla="*/ 499982 w 609191"/>
                  <a:gd name="connsiteY11" fmla="*/ 360460 h 548159"/>
                  <a:gd name="connsiteX12" fmla="*/ 482809 w 609191"/>
                  <a:gd name="connsiteY12" fmla="*/ 295746 h 548159"/>
                  <a:gd name="connsiteX13" fmla="*/ 609191 w 609191"/>
                  <a:gd name="connsiteY13" fmla="*/ 421953 h 548159"/>
                  <a:gd name="connsiteX14" fmla="*/ 482809 w 609191"/>
                  <a:gd name="connsiteY14" fmla="*/ 548159 h 548159"/>
                  <a:gd name="connsiteX15" fmla="*/ 356426 w 609191"/>
                  <a:gd name="connsiteY15" fmla="*/ 421953 h 548159"/>
                  <a:gd name="connsiteX16" fmla="*/ 482809 w 609191"/>
                  <a:gd name="connsiteY16" fmla="*/ 295746 h 548159"/>
                  <a:gd name="connsiteX17" fmla="*/ 256102 w 609191"/>
                  <a:gd name="connsiteY17" fmla="*/ 446 h 548159"/>
                  <a:gd name="connsiteX18" fmla="*/ 318064 w 609191"/>
                  <a:gd name="connsiteY18" fmla="*/ 13618 h 548159"/>
                  <a:gd name="connsiteX19" fmla="*/ 348333 w 609191"/>
                  <a:gd name="connsiteY19" fmla="*/ 41667 h 548159"/>
                  <a:gd name="connsiteX20" fmla="*/ 381544 w 609191"/>
                  <a:gd name="connsiteY20" fmla="*/ 146945 h 548159"/>
                  <a:gd name="connsiteX21" fmla="*/ 379267 w 609191"/>
                  <a:gd name="connsiteY21" fmla="*/ 156232 h 548159"/>
                  <a:gd name="connsiteX22" fmla="*/ 388186 w 609191"/>
                  <a:gd name="connsiteY22" fmla="*/ 200485 h 548159"/>
                  <a:gd name="connsiteX23" fmla="*/ 366742 w 609191"/>
                  <a:gd name="connsiteY23" fmla="*/ 237725 h 548159"/>
                  <a:gd name="connsiteX24" fmla="*/ 351749 w 609191"/>
                  <a:gd name="connsiteY24" fmla="*/ 278851 h 548159"/>
                  <a:gd name="connsiteX25" fmla="*/ 351749 w 609191"/>
                  <a:gd name="connsiteY25" fmla="*/ 322915 h 548159"/>
                  <a:gd name="connsiteX26" fmla="*/ 317969 w 609191"/>
                  <a:gd name="connsiteY26" fmla="*/ 422507 h 548159"/>
                  <a:gd name="connsiteX27" fmla="*/ 376800 w 609191"/>
                  <a:gd name="connsiteY27" fmla="*/ 548159 h 548159"/>
                  <a:gd name="connsiteX28" fmla="*/ 26853 w 609191"/>
                  <a:gd name="connsiteY28" fmla="*/ 548159 h 548159"/>
                  <a:gd name="connsiteX29" fmla="*/ 0 w 609191"/>
                  <a:gd name="connsiteY29" fmla="*/ 521437 h 548159"/>
                  <a:gd name="connsiteX30" fmla="*/ 0 w 609191"/>
                  <a:gd name="connsiteY30" fmla="*/ 473867 h 548159"/>
                  <a:gd name="connsiteX31" fmla="*/ 19452 w 609191"/>
                  <a:gd name="connsiteY31" fmla="*/ 433120 h 548159"/>
                  <a:gd name="connsiteX32" fmla="*/ 173740 w 609191"/>
                  <a:gd name="connsiteY32" fmla="*/ 334286 h 548159"/>
                  <a:gd name="connsiteX33" fmla="*/ 176586 w 609191"/>
                  <a:gd name="connsiteY33" fmla="*/ 330021 h 548159"/>
                  <a:gd name="connsiteX34" fmla="*/ 176586 w 609191"/>
                  <a:gd name="connsiteY34" fmla="*/ 278851 h 548159"/>
                  <a:gd name="connsiteX35" fmla="*/ 161594 w 609191"/>
                  <a:gd name="connsiteY35" fmla="*/ 237725 h 548159"/>
                  <a:gd name="connsiteX36" fmla="*/ 140149 w 609191"/>
                  <a:gd name="connsiteY36" fmla="*/ 200485 h 548159"/>
                  <a:gd name="connsiteX37" fmla="*/ 148499 w 609191"/>
                  <a:gd name="connsiteY37" fmla="*/ 156232 h 548159"/>
                  <a:gd name="connsiteX38" fmla="*/ 146222 w 609191"/>
                  <a:gd name="connsiteY38" fmla="*/ 146756 h 548159"/>
                  <a:gd name="connsiteX39" fmla="*/ 146032 w 609191"/>
                  <a:gd name="connsiteY39" fmla="*/ 95111 h 548159"/>
                  <a:gd name="connsiteX40" fmla="*/ 176207 w 609191"/>
                  <a:gd name="connsiteY40" fmla="*/ 42141 h 548159"/>
                  <a:gd name="connsiteX41" fmla="*/ 204199 w 609191"/>
                  <a:gd name="connsiteY41" fmla="*/ 19019 h 548159"/>
                  <a:gd name="connsiteX42" fmla="*/ 231431 w 609191"/>
                  <a:gd name="connsiteY42" fmla="*/ 5184 h 548159"/>
                  <a:gd name="connsiteX43" fmla="*/ 256102 w 609191"/>
                  <a:gd name="connsiteY43" fmla="*/ 446 h 548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09191" h="548159">
                    <a:moveTo>
                      <a:pt x="465730" y="360460"/>
                    </a:moveTo>
                    <a:lnTo>
                      <a:pt x="465730" y="404898"/>
                    </a:lnTo>
                    <a:lnTo>
                      <a:pt x="421230" y="404898"/>
                    </a:lnTo>
                    <a:lnTo>
                      <a:pt x="421230" y="439197"/>
                    </a:lnTo>
                    <a:lnTo>
                      <a:pt x="465730" y="439197"/>
                    </a:lnTo>
                    <a:lnTo>
                      <a:pt x="465730" y="483635"/>
                    </a:lnTo>
                    <a:lnTo>
                      <a:pt x="499982" y="483635"/>
                    </a:lnTo>
                    <a:lnTo>
                      <a:pt x="499982" y="439197"/>
                    </a:lnTo>
                    <a:lnTo>
                      <a:pt x="544577" y="439197"/>
                    </a:lnTo>
                    <a:lnTo>
                      <a:pt x="544577" y="404898"/>
                    </a:lnTo>
                    <a:lnTo>
                      <a:pt x="499982" y="404898"/>
                    </a:lnTo>
                    <a:lnTo>
                      <a:pt x="499982" y="360460"/>
                    </a:lnTo>
                    <a:close/>
                    <a:moveTo>
                      <a:pt x="482809" y="295746"/>
                    </a:moveTo>
                    <a:cubicBezTo>
                      <a:pt x="552642" y="295746"/>
                      <a:pt x="609191" y="352217"/>
                      <a:pt x="609191" y="421953"/>
                    </a:cubicBezTo>
                    <a:cubicBezTo>
                      <a:pt x="609191" y="491688"/>
                      <a:pt x="552642" y="548159"/>
                      <a:pt x="482809" y="548159"/>
                    </a:cubicBezTo>
                    <a:cubicBezTo>
                      <a:pt x="413071" y="548159"/>
                      <a:pt x="356426" y="491688"/>
                      <a:pt x="356426" y="421953"/>
                    </a:cubicBezTo>
                    <a:cubicBezTo>
                      <a:pt x="356426" y="352217"/>
                      <a:pt x="412976" y="295746"/>
                      <a:pt x="482809" y="295746"/>
                    </a:cubicBezTo>
                    <a:close/>
                    <a:moveTo>
                      <a:pt x="256102" y="446"/>
                    </a:moveTo>
                    <a:cubicBezTo>
                      <a:pt x="283050" y="-1828"/>
                      <a:pt x="303356" y="4900"/>
                      <a:pt x="318064" y="13618"/>
                    </a:cubicBezTo>
                    <a:cubicBezTo>
                      <a:pt x="339983" y="25747"/>
                      <a:pt x="348333" y="41667"/>
                      <a:pt x="348333" y="41667"/>
                    </a:cubicBezTo>
                    <a:cubicBezTo>
                      <a:pt x="348333" y="41667"/>
                      <a:pt x="398434" y="45173"/>
                      <a:pt x="381544" y="146945"/>
                    </a:cubicBezTo>
                    <a:cubicBezTo>
                      <a:pt x="380975" y="149978"/>
                      <a:pt x="380216" y="153105"/>
                      <a:pt x="379267" y="156232"/>
                    </a:cubicBezTo>
                    <a:cubicBezTo>
                      <a:pt x="388946" y="156232"/>
                      <a:pt x="398624" y="163623"/>
                      <a:pt x="388186" y="200485"/>
                    </a:cubicBezTo>
                    <a:cubicBezTo>
                      <a:pt x="380026" y="229292"/>
                      <a:pt x="372435" y="237251"/>
                      <a:pt x="366742" y="237725"/>
                    </a:cubicBezTo>
                    <a:cubicBezTo>
                      <a:pt x="364749" y="250802"/>
                      <a:pt x="359530" y="265206"/>
                      <a:pt x="351749" y="278851"/>
                    </a:cubicBezTo>
                    <a:lnTo>
                      <a:pt x="351749" y="322915"/>
                    </a:lnTo>
                    <a:cubicBezTo>
                      <a:pt x="330589" y="350584"/>
                      <a:pt x="317969" y="385077"/>
                      <a:pt x="317969" y="422507"/>
                    </a:cubicBezTo>
                    <a:cubicBezTo>
                      <a:pt x="317969" y="472920"/>
                      <a:pt x="340837" y="518120"/>
                      <a:pt x="376800" y="548159"/>
                    </a:cubicBezTo>
                    <a:lnTo>
                      <a:pt x="26853" y="548159"/>
                    </a:lnTo>
                    <a:cubicBezTo>
                      <a:pt x="12051" y="548159"/>
                      <a:pt x="0" y="536219"/>
                      <a:pt x="0" y="521437"/>
                    </a:cubicBezTo>
                    <a:lnTo>
                      <a:pt x="0" y="473867"/>
                    </a:lnTo>
                    <a:cubicBezTo>
                      <a:pt x="0" y="458137"/>
                      <a:pt x="7211" y="443070"/>
                      <a:pt x="19452" y="433120"/>
                    </a:cubicBezTo>
                    <a:cubicBezTo>
                      <a:pt x="86633" y="377970"/>
                      <a:pt x="159032" y="341487"/>
                      <a:pt x="173740" y="334286"/>
                    </a:cubicBezTo>
                    <a:cubicBezTo>
                      <a:pt x="175353" y="333528"/>
                      <a:pt x="176396" y="331917"/>
                      <a:pt x="176586" y="330021"/>
                    </a:cubicBezTo>
                    <a:lnTo>
                      <a:pt x="176586" y="278851"/>
                    </a:lnTo>
                    <a:cubicBezTo>
                      <a:pt x="168616" y="265206"/>
                      <a:pt x="163587" y="250802"/>
                      <a:pt x="161594" y="237725"/>
                    </a:cubicBezTo>
                    <a:cubicBezTo>
                      <a:pt x="155901" y="237251"/>
                      <a:pt x="148310" y="229197"/>
                      <a:pt x="140149" y="200485"/>
                    </a:cubicBezTo>
                    <a:cubicBezTo>
                      <a:pt x="129806" y="164192"/>
                      <a:pt x="139200" y="156516"/>
                      <a:pt x="148499" y="156232"/>
                    </a:cubicBezTo>
                    <a:cubicBezTo>
                      <a:pt x="147645" y="153105"/>
                      <a:pt x="146886" y="149978"/>
                      <a:pt x="146222" y="146756"/>
                    </a:cubicBezTo>
                    <a:cubicBezTo>
                      <a:pt x="142711" y="128467"/>
                      <a:pt x="141667" y="111410"/>
                      <a:pt x="146032" y="95111"/>
                    </a:cubicBezTo>
                    <a:cubicBezTo>
                      <a:pt x="151061" y="73222"/>
                      <a:pt x="162922" y="55691"/>
                      <a:pt x="176207" y="42141"/>
                    </a:cubicBezTo>
                    <a:cubicBezTo>
                      <a:pt x="184557" y="33233"/>
                      <a:pt x="194046" y="25463"/>
                      <a:pt x="204199" y="19019"/>
                    </a:cubicBezTo>
                    <a:cubicBezTo>
                      <a:pt x="212454" y="13334"/>
                      <a:pt x="221563" y="8406"/>
                      <a:pt x="231431" y="5184"/>
                    </a:cubicBezTo>
                    <a:cubicBezTo>
                      <a:pt x="239117" y="2626"/>
                      <a:pt x="247373" y="825"/>
                      <a:pt x="256102" y="446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prstDash val="sysDash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800" b="1" dirty="0">
                  <a:solidFill>
                    <a:schemeClr val="lt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grpSp>
          <p:nvGrpSpPr>
            <p:cNvPr id="13" name="ïsļïḋe"/>
            <p:cNvGrpSpPr/>
            <p:nvPr/>
          </p:nvGrpSpPr>
          <p:grpSpPr>
            <a:xfrm>
              <a:off x="4927946" y="3771872"/>
              <a:ext cx="2336110" cy="1009706"/>
              <a:chOff x="673100" y="1969213"/>
              <a:chExt cx="2336800" cy="1009706"/>
            </a:xfrm>
          </p:grpSpPr>
          <p:sp>
            <p:nvSpPr>
              <p:cNvPr id="27" name="íšlîḓe">
                <a:extLst>
                  <a:ext uri="{FF2B5EF4-FFF2-40B4-BE49-F238E27FC236}">
                    <a16:creationId xmlns:a16="http://schemas.microsoft.com/office/drawing/2014/main" id="{3495B739-E5A7-4F4A-95FD-24BDFE4B18B1}"/>
                  </a:ext>
                </a:extLst>
              </p:cNvPr>
              <p:cNvSpPr txBox="1"/>
              <p:nvPr/>
            </p:nvSpPr>
            <p:spPr bwMode="auto">
              <a:xfrm>
                <a:off x="673100" y="1969213"/>
                <a:ext cx="2336800" cy="429080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30000"/>
                  </a:lnSpc>
                  <a:spcBef>
                    <a:spcPct val="0"/>
                  </a:spcBef>
                </a:pPr>
                <a:r>
                  <a:rPr lang="en-US" altLang="zh-CN" b="1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02</a:t>
                </a:r>
                <a:r>
                  <a:rPr lang="en-US" altLang="zh-CN" b="1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.</a:t>
                </a:r>
                <a:r>
                  <a:rPr lang="zh-CN" altLang="en-US" b="1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输入标题</a:t>
                </a:r>
                <a:endParaRPr lang="en-US" altLang="zh-CN" b="1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28" name="isḷiḋê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673100" y="2398293"/>
                <a:ext cx="2336800" cy="580626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endPara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grpSp>
          <p:nvGrpSpPr>
            <p:cNvPr id="14" name="íṡḷîdê"/>
            <p:cNvGrpSpPr/>
            <p:nvPr/>
          </p:nvGrpSpPr>
          <p:grpSpPr>
            <a:xfrm>
              <a:off x="8534400" y="2528860"/>
              <a:ext cx="1209674" cy="1209674"/>
              <a:chOff x="8534400" y="2528860"/>
              <a:chExt cx="1209674" cy="1209674"/>
            </a:xfrm>
          </p:grpSpPr>
          <p:sp>
            <p:nvSpPr>
              <p:cNvPr id="25" name="íṧļîḋe"/>
              <p:cNvSpPr/>
              <p:nvPr/>
            </p:nvSpPr>
            <p:spPr>
              <a:xfrm>
                <a:off x="8534400" y="2528860"/>
                <a:ext cx="1209674" cy="1209674"/>
              </a:xfrm>
              <a:prstGeom prst="ellipse">
                <a:avLst/>
              </a:prstGeom>
              <a:solidFill>
                <a:schemeClr val="accent3"/>
              </a:solidFill>
              <a:ln w="22225">
                <a:solidFill>
                  <a:schemeClr val="bg1">
                    <a:lumMod val="85000"/>
                  </a:schemeClr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800" b="1" dirty="0">
                  <a:solidFill>
                    <a:schemeClr val="lt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26" name="íṩḻïḋê"/>
              <p:cNvSpPr/>
              <p:nvPr/>
            </p:nvSpPr>
            <p:spPr>
              <a:xfrm>
                <a:off x="8810625" y="2837368"/>
                <a:ext cx="657224" cy="592660"/>
              </a:xfrm>
              <a:custGeom>
                <a:avLst/>
                <a:gdLst>
                  <a:gd name="connsiteX0" fmla="*/ 521432 w 608344"/>
                  <a:gd name="connsiteY0" fmla="*/ 370453 h 548582"/>
                  <a:gd name="connsiteX1" fmla="*/ 465737 w 608344"/>
                  <a:gd name="connsiteY1" fmla="*/ 425787 h 548582"/>
                  <a:gd name="connsiteX2" fmla="*/ 442491 w 608344"/>
                  <a:gd name="connsiteY2" fmla="*/ 402479 h 548582"/>
                  <a:gd name="connsiteX3" fmla="*/ 418201 w 608344"/>
                  <a:gd name="connsiteY3" fmla="*/ 426545 h 548582"/>
                  <a:gd name="connsiteX4" fmla="*/ 441447 w 608344"/>
                  <a:gd name="connsiteY4" fmla="*/ 449948 h 548582"/>
                  <a:gd name="connsiteX5" fmla="*/ 465642 w 608344"/>
                  <a:gd name="connsiteY5" fmla="*/ 474204 h 548582"/>
                  <a:gd name="connsiteX6" fmla="*/ 489932 w 608344"/>
                  <a:gd name="connsiteY6" fmla="*/ 450043 h 548582"/>
                  <a:gd name="connsiteX7" fmla="*/ 545532 w 608344"/>
                  <a:gd name="connsiteY7" fmla="*/ 394709 h 548582"/>
                  <a:gd name="connsiteX8" fmla="*/ 481962 w 608344"/>
                  <a:gd name="connsiteY8" fmla="*/ 296170 h 548582"/>
                  <a:gd name="connsiteX9" fmla="*/ 608344 w 608344"/>
                  <a:gd name="connsiteY9" fmla="*/ 422376 h 548582"/>
                  <a:gd name="connsiteX10" fmla="*/ 481962 w 608344"/>
                  <a:gd name="connsiteY10" fmla="*/ 548582 h 548582"/>
                  <a:gd name="connsiteX11" fmla="*/ 355579 w 608344"/>
                  <a:gd name="connsiteY11" fmla="*/ 422376 h 548582"/>
                  <a:gd name="connsiteX12" fmla="*/ 481962 w 608344"/>
                  <a:gd name="connsiteY12" fmla="*/ 296170 h 548582"/>
                  <a:gd name="connsiteX13" fmla="*/ 255835 w 608344"/>
                  <a:gd name="connsiteY13" fmla="*/ 446 h 548582"/>
                  <a:gd name="connsiteX14" fmla="*/ 317801 w 608344"/>
                  <a:gd name="connsiteY14" fmla="*/ 13616 h 548582"/>
                  <a:gd name="connsiteX15" fmla="*/ 348072 w 608344"/>
                  <a:gd name="connsiteY15" fmla="*/ 41661 h 548582"/>
                  <a:gd name="connsiteX16" fmla="*/ 381190 w 608344"/>
                  <a:gd name="connsiteY16" fmla="*/ 146831 h 548582"/>
                  <a:gd name="connsiteX17" fmla="*/ 378913 w 608344"/>
                  <a:gd name="connsiteY17" fmla="*/ 156211 h 548582"/>
                  <a:gd name="connsiteX18" fmla="*/ 387833 w 608344"/>
                  <a:gd name="connsiteY18" fmla="*/ 200458 h 548582"/>
                  <a:gd name="connsiteX19" fmla="*/ 366387 w 608344"/>
                  <a:gd name="connsiteY19" fmla="*/ 237694 h 548582"/>
                  <a:gd name="connsiteX20" fmla="*/ 351393 w 608344"/>
                  <a:gd name="connsiteY20" fmla="*/ 278720 h 548582"/>
                  <a:gd name="connsiteX21" fmla="*/ 351393 w 608344"/>
                  <a:gd name="connsiteY21" fmla="*/ 322873 h 548582"/>
                  <a:gd name="connsiteX22" fmla="*/ 317611 w 608344"/>
                  <a:gd name="connsiteY22" fmla="*/ 422358 h 548582"/>
                  <a:gd name="connsiteX23" fmla="*/ 376635 w 608344"/>
                  <a:gd name="connsiteY23" fmla="*/ 548088 h 548582"/>
                  <a:gd name="connsiteX24" fmla="*/ 26855 w 608344"/>
                  <a:gd name="connsiteY24" fmla="*/ 548088 h 548582"/>
                  <a:gd name="connsiteX25" fmla="*/ 0 w 608344"/>
                  <a:gd name="connsiteY25" fmla="*/ 521274 h 548582"/>
                  <a:gd name="connsiteX26" fmla="*/ 0 w 608344"/>
                  <a:gd name="connsiteY26" fmla="*/ 473806 h 548582"/>
                  <a:gd name="connsiteX27" fmla="*/ 19453 w 608344"/>
                  <a:gd name="connsiteY27" fmla="*/ 432969 h 548582"/>
                  <a:gd name="connsiteX28" fmla="*/ 173751 w 608344"/>
                  <a:gd name="connsiteY28" fmla="*/ 334242 h 548582"/>
                  <a:gd name="connsiteX29" fmla="*/ 176408 w 608344"/>
                  <a:gd name="connsiteY29" fmla="*/ 329884 h 548582"/>
                  <a:gd name="connsiteX30" fmla="*/ 176408 w 608344"/>
                  <a:gd name="connsiteY30" fmla="*/ 278720 h 548582"/>
                  <a:gd name="connsiteX31" fmla="*/ 161320 w 608344"/>
                  <a:gd name="connsiteY31" fmla="*/ 237694 h 548582"/>
                  <a:gd name="connsiteX32" fmla="*/ 139969 w 608344"/>
                  <a:gd name="connsiteY32" fmla="*/ 200458 h 548582"/>
                  <a:gd name="connsiteX33" fmla="*/ 148320 w 608344"/>
                  <a:gd name="connsiteY33" fmla="*/ 156211 h 548582"/>
                  <a:gd name="connsiteX34" fmla="*/ 146042 w 608344"/>
                  <a:gd name="connsiteY34" fmla="*/ 146736 h 548582"/>
                  <a:gd name="connsiteX35" fmla="*/ 145758 w 608344"/>
                  <a:gd name="connsiteY35" fmla="*/ 95099 h 548582"/>
                  <a:gd name="connsiteX36" fmla="*/ 176029 w 608344"/>
                  <a:gd name="connsiteY36" fmla="*/ 42135 h 548582"/>
                  <a:gd name="connsiteX37" fmla="*/ 203928 w 608344"/>
                  <a:gd name="connsiteY37" fmla="*/ 19017 h 548582"/>
                  <a:gd name="connsiteX38" fmla="*/ 231162 w 608344"/>
                  <a:gd name="connsiteY38" fmla="*/ 5089 h 548582"/>
                  <a:gd name="connsiteX39" fmla="*/ 255835 w 608344"/>
                  <a:gd name="connsiteY39" fmla="*/ 446 h 548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08344" h="548582">
                    <a:moveTo>
                      <a:pt x="521432" y="370453"/>
                    </a:moveTo>
                    <a:lnTo>
                      <a:pt x="465737" y="425787"/>
                    </a:lnTo>
                    <a:lnTo>
                      <a:pt x="442491" y="402479"/>
                    </a:lnTo>
                    <a:lnTo>
                      <a:pt x="418201" y="426545"/>
                    </a:lnTo>
                    <a:lnTo>
                      <a:pt x="441447" y="449948"/>
                    </a:lnTo>
                    <a:lnTo>
                      <a:pt x="465642" y="474204"/>
                    </a:lnTo>
                    <a:lnTo>
                      <a:pt x="489932" y="450043"/>
                    </a:lnTo>
                    <a:lnTo>
                      <a:pt x="545532" y="394709"/>
                    </a:lnTo>
                    <a:close/>
                    <a:moveTo>
                      <a:pt x="481962" y="296170"/>
                    </a:moveTo>
                    <a:cubicBezTo>
                      <a:pt x="551795" y="296170"/>
                      <a:pt x="608344" y="352641"/>
                      <a:pt x="608344" y="422376"/>
                    </a:cubicBezTo>
                    <a:cubicBezTo>
                      <a:pt x="608344" y="492111"/>
                      <a:pt x="551795" y="548582"/>
                      <a:pt x="481962" y="548582"/>
                    </a:cubicBezTo>
                    <a:cubicBezTo>
                      <a:pt x="412129" y="548582"/>
                      <a:pt x="355579" y="492111"/>
                      <a:pt x="355579" y="422376"/>
                    </a:cubicBezTo>
                    <a:cubicBezTo>
                      <a:pt x="355579" y="352641"/>
                      <a:pt x="412129" y="296170"/>
                      <a:pt x="481962" y="296170"/>
                    </a:cubicBezTo>
                    <a:close/>
                    <a:moveTo>
                      <a:pt x="255835" y="446"/>
                    </a:moveTo>
                    <a:cubicBezTo>
                      <a:pt x="282785" y="-1828"/>
                      <a:pt x="303187" y="4899"/>
                      <a:pt x="317801" y="13616"/>
                    </a:cubicBezTo>
                    <a:cubicBezTo>
                      <a:pt x="339721" y="25744"/>
                      <a:pt x="348072" y="41661"/>
                      <a:pt x="348072" y="41661"/>
                    </a:cubicBezTo>
                    <a:cubicBezTo>
                      <a:pt x="348072" y="41661"/>
                      <a:pt x="398176" y="45167"/>
                      <a:pt x="381190" y="146831"/>
                    </a:cubicBezTo>
                    <a:cubicBezTo>
                      <a:pt x="380621" y="149863"/>
                      <a:pt x="379862" y="153085"/>
                      <a:pt x="378913" y="156211"/>
                    </a:cubicBezTo>
                    <a:cubicBezTo>
                      <a:pt x="388592" y="156211"/>
                      <a:pt x="398271" y="163507"/>
                      <a:pt x="387833" y="200458"/>
                    </a:cubicBezTo>
                    <a:cubicBezTo>
                      <a:pt x="379672" y="229262"/>
                      <a:pt x="372080" y="237221"/>
                      <a:pt x="366387" y="237694"/>
                    </a:cubicBezTo>
                    <a:cubicBezTo>
                      <a:pt x="364394" y="250675"/>
                      <a:pt x="359175" y="265076"/>
                      <a:pt x="351393" y="278720"/>
                    </a:cubicBezTo>
                    <a:lnTo>
                      <a:pt x="351393" y="322873"/>
                    </a:lnTo>
                    <a:cubicBezTo>
                      <a:pt x="330232" y="350539"/>
                      <a:pt x="317611" y="385027"/>
                      <a:pt x="317611" y="422358"/>
                    </a:cubicBezTo>
                    <a:cubicBezTo>
                      <a:pt x="317611" y="472764"/>
                      <a:pt x="340480" y="518053"/>
                      <a:pt x="376635" y="548088"/>
                    </a:cubicBezTo>
                    <a:lnTo>
                      <a:pt x="26855" y="548088"/>
                    </a:lnTo>
                    <a:cubicBezTo>
                      <a:pt x="12052" y="548088"/>
                      <a:pt x="0" y="536055"/>
                      <a:pt x="0" y="521274"/>
                    </a:cubicBezTo>
                    <a:lnTo>
                      <a:pt x="0" y="473806"/>
                    </a:lnTo>
                    <a:cubicBezTo>
                      <a:pt x="0" y="457983"/>
                      <a:pt x="7212" y="443013"/>
                      <a:pt x="19453" y="432969"/>
                    </a:cubicBezTo>
                    <a:cubicBezTo>
                      <a:pt x="86638" y="377921"/>
                      <a:pt x="159043" y="341443"/>
                      <a:pt x="173751" y="334242"/>
                    </a:cubicBezTo>
                    <a:cubicBezTo>
                      <a:pt x="175365" y="333484"/>
                      <a:pt x="176408" y="331779"/>
                      <a:pt x="176408" y="329884"/>
                    </a:cubicBezTo>
                    <a:lnTo>
                      <a:pt x="176408" y="278720"/>
                    </a:lnTo>
                    <a:cubicBezTo>
                      <a:pt x="168437" y="265076"/>
                      <a:pt x="163313" y="250675"/>
                      <a:pt x="161320" y="237694"/>
                    </a:cubicBezTo>
                    <a:cubicBezTo>
                      <a:pt x="155627" y="237221"/>
                      <a:pt x="148035" y="229072"/>
                      <a:pt x="139969" y="200458"/>
                    </a:cubicBezTo>
                    <a:cubicBezTo>
                      <a:pt x="129531" y="164170"/>
                      <a:pt x="138925" y="156496"/>
                      <a:pt x="148320" y="156211"/>
                    </a:cubicBezTo>
                    <a:cubicBezTo>
                      <a:pt x="147371" y="153085"/>
                      <a:pt x="146612" y="149863"/>
                      <a:pt x="146042" y="146736"/>
                    </a:cubicBezTo>
                    <a:cubicBezTo>
                      <a:pt x="142436" y="128450"/>
                      <a:pt x="141487" y="111396"/>
                      <a:pt x="145758" y="95099"/>
                    </a:cubicBezTo>
                    <a:cubicBezTo>
                      <a:pt x="150787" y="73212"/>
                      <a:pt x="162744" y="55684"/>
                      <a:pt x="176029" y="42135"/>
                    </a:cubicBezTo>
                    <a:cubicBezTo>
                      <a:pt x="184379" y="33134"/>
                      <a:pt x="193869" y="25459"/>
                      <a:pt x="203928" y="19017"/>
                    </a:cubicBezTo>
                    <a:cubicBezTo>
                      <a:pt x="212183" y="13332"/>
                      <a:pt x="221293" y="8405"/>
                      <a:pt x="231162" y="5089"/>
                    </a:cubicBezTo>
                    <a:cubicBezTo>
                      <a:pt x="238849" y="2625"/>
                      <a:pt x="247105" y="825"/>
                      <a:pt x="255835" y="446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prstDash val="sysDash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800" b="1" dirty="0">
                  <a:solidFill>
                    <a:schemeClr val="lt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grpSp>
          <p:nvGrpSpPr>
            <p:cNvPr id="15" name="işḷiḑé"/>
            <p:cNvGrpSpPr/>
            <p:nvPr/>
          </p:nvGrpSpPr>
          <p:grpSpPr>
            <a:xfrm>
              <a:off x="7971182" y="3771872"/>
              <a:ext cx="2336110" cy="1009706"/>
              <a:chOff x="673100" y="1969213"/>
              <a:chExt cx="2336800" cy="1009706"/>
            </a:xfrm>
          </p:grpSpPr>
          <p:sp>
            <p:nvSpPr>
              <p:cNvPr id="23" name="íṣ1îḋé">
                <a:extLst>
                  <a:ext uri="{FF2B5EF4-FFF2-40B4-BE49-F238E27FC236}">
                    <a16:creationId xmlns:a16="http://schemas.microsoft.com/office/drawing/2014/main" id="{3495B739-E5A7-4F4A-95FD-24BDFE4B18B1}"/>
                  </a:ext>
                </a:extLst>
              </p:cNvPr>
              <p:cNvSpPr txBox="1"/>
              <p:nvPr/>
            </p:nvSpPr>
            <p:spPr bwMode="auto">
              <a:xfrm>
                <a:off x="673100" y="1969213"/>
                <a:ext cx="2336800" cy="429080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30000"/>
                  </a:lnSpc>
                  <a:spcBef>
                    <a:spcPct val="0"/>
                  </a:spcBef>
                </a:pPr>
                <a:r>
                  <a:rPr lang="en-US" altLang="zh-CN" b="1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03</a:t>
                </a:r>
                <a:r>
                  <a:rPr lang="en-US" altLang="zh-CN" b="1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.</a:t>
                </a:r>
                <a:r>
                  <a:rPr lang="zh-CN" altLang="en-US" b="1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输入标题</a:t>
                </a:r>
                <a:endParaRPr lang="en-US" altLang="zh-CN" b="1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24" name="ïṣļíḑé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673100" y="2398293"/>
                <a:ext cx="2336800" cy="580626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endPara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cxnSp>
          <p:nvCxnSpPr>
            <p:cNvPr id="16" name="直接连接符 15"/>
            <p:cNvCxnSpPr/>
            <p:nvPr/>
          </p:nvCxnSpPr>
          <p:spPr>
            <a:xfrm>
              <a:off x="4272584" y="5382837"/>
              <a:ext cx="3646832" cy="0"/>
            </a:xfrm>
            <a:prstGeom prst="line">
              <a:avLst/>
            </a:prstGeom>
            <a:ln w="1905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iŝ1íḓe"/>
            <p:cNvGrpSpPr/>
            <p:nvPr/>
          </p:nvGrpSpPr>
          <p:grpSpPr>
            <a:xfrm>
              <a:off x="4388079" y="2962423"/>
              <a:ext cx="372619" cy="342549"/>
              <a:chOff x="4336251" y="2972151"/>
              <a:chExt cx="363146" cy="418749"/>
            </a:xfrm>
            <a:solidFill>
              <a:schemeClr val="bg1">
                <a:lumMod val="95000"/>
              </a:schemeClr>
            </a:solidFill>
          </p:grpSpPr>
          <p:sp>
            <p:nvSpPr>
              <p:cNvPr id="21" name="íşlîdê"/>
              <p:cNvSpPr/>
              <p:nvPr/>
            </p:nvSpPr>
            <p:spPr>
              <a:xfrm>
                <a:off x="4336251" y="2972151"/>
                <a:ext cx="226217" cy="418749"/>
              </a:xfrm>
              <a:prstGeom prst="chevron">
                <a:avLst/>
              </a:prstGeom>
              <a:grpFill/>
              <a:ln w="19050">
                <a:noFill/>
                <a:prstDash val="sysDash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algn="ctr" defTabSz="914354"/>
                <a:endParaRPr lang="zh-CN" altLang="en-US" sz="2800" b="1" dirty="0">
                  <a:solidFill>
                    <a:schemeClr val="lt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22" name="ïṡḻidè"/>
              <p:cNvSpPr/>
              <p:nvPr/>
            </p:nvSpPr>
            <p:spPr>
              <a:xfrm>
                <a:off x="4473180" y="2972151"/>
                <a:ext cx="226217" cy="418749"/>
              </a:xfrm>
              <a:prstGeom prst="chevron">
                <a:avLst/>
              </a:prstGeom>
              <a:grpFill/>
              <a:ln w="19050">
                <a:noFill/>
                <a:prstDash val="sysDash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algn="ctr" defTabSz="914354"/>
                <a:endParaRPr lang="zh-CN" altLang="en-US" sz="2800" b="1" dirty="0">
                  <a:solidFill>
                    <a:schemeClr val="lt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grpSp>
          <p:nvGrpSpPr>
            <p:cNvPr id="18" name="iṩḷiḓe"/>
            <p:cNvGrpSpPr/>
            <p:nvPr/>
          </p:nvGrpSpPr>
          <p:grpSpPr>
            <a:xfrm>
              <a:off x="7431316" y="2962423"/>
              <a:ext cx="372619" cy="342549"/>
              <a:chOff x="4336251" y="2972151"/>
              <a:chExt cx="363146" cy="418749"/>
            </a:xfrm>
            <a:solidFill>
              <a:schemeClr val="bg1">
                <a:lumMod val="95000"/>
              </a:schemeClr>
            </a:solidFill>
          </p:grpSpPr>
          <p:sp>
            <p:nvSpPr>
              <p:cNvPr id="19" name="íşlîďê"/>
              <p:cNvSpPr/>
              <p:nvPr/>
            </p:nvSpPr>
            <p:spPr>
              <a:xfrm>
                <a:off x="4336251" y="2972151"/>
                <a:ext cx="226217" cy="418749"/>
              </a:xfrm>
              <a:prstGeom prst="chevron">
                <a:avLst/>
              </a:prstGeom>
              <a:grpFill/>
              <a:ln w="19050">
                <a:noFill/>
                <a:prstDash val="sysDash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algn="ctr" defTabSz="914354"/>
                <a:endParaRPr lang="zh-CN" altLang="en-US" sz="2800" b="1" dirty="0">
                  <a:solidFill>
                    <a:schemeClr val="lt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20" name="íṣļíḋe"/>
              <p:cNvSpPr/>
              <p:nvPr/>
            </p:nvSpPr>
            <p:spPr>
              <a:xfrm>
                <a:off x="4473180" y="2972151"/>
                <a:ext cx="226217" cy="418749"/>
              </a:xfrm>
              <a:prstGeom prst="chevron">
                <a:avLst/>
              </a:prstGeom>
              <a:grpFill/>
              <a:ln w="19050">
                <a:noFill/>
                <a:prstDash val="sysDash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algn="ctr" defTabSz="914354"/>
                <a:endParaRPr lang="zh-CN" altLang="en-US" sz="2800" b="1" dirty="0">
                  <a:solidFill>
                    <a:schemeClr val="lt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35162486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54924" y="233679"/>
            <a:ext cx="4812376" cy="573578"/>
            <a:chOff x="254924" y="233679"/>
            <a:chExt cx="4812376" cy="573578"/>
          </a:xfrm>
        </p:grpSpPr>
        <p:grpSp>
          <p:nvGrpSpPr>
            <p:cNvPr id="2" name="组合 1"/>
            <p:cNvGrpSpPr/>
            <p:nvPr/>
          </p:nvGrpSpPr>
          <p:grpSpPr>
            <a:xfrm>
              <a:off x="254924" y="233679"/>
              <a:ext cx="569884" cy="573578"/>
              <a:chOff x="1126837" y="1348509"/>
              <a:chExt cx="569884" cy="573578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1126837" y="1348509"/>
                <a:ext cx="498764" cy="498764"/>
              </a:xfrm>
              <a:prstGeom prst="rect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1299557" y="1524923"/>
                <a:ext cx="397164" cy="397164"/>
              </a:xfrm>
              <a:prstGeom prst="rect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endParaRPr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926408" y="345592"/>
              <a:ext cx="41408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6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rPr>
                <a:t>点击输入您的标题</a:t>
              </a:r>
              <a:endParaRPr lang="zh-CN" altLang="en-US" sz="2400" spc="600" dirty="0">
                <a:latin typeface="inpin lingxiuti" panose="02000500000000000000" pitchFamily="2" charset="-122"/>
                <a:ea typeface="inpin lingxiuti" panose="02000500000000000000" pitchFamily="2" charset="-122"/>
                <a:cs typeface="+mn-ea"/>
                <a:sym typeface="inpin lingxiuti" panose="02000500000000000000" pitchFamily="2" charset="-122"/>
              </a:endParaRPr>
            </a:p>
          </p:txBody>
        </p:sp>
      </p:grpSp>
      <p:grpSp>
        <p:nvGrpSpPr>
          <p:cNvPr id="7" name="21989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1145900" y="1744297"/>
            <a:ext cx="9900199" cy="4305957"/>
            <a:chOff x="1145901" y="1744297"/>
            <a:chExt cx="9900198" cy="4305957"/>
          </a:xfrm>
        </p:grpSpPr>
        <p:grpSp>
          <p:nvGrpSpPr>
            <p:cNvPr id="8" name="íṡḻiḑê"/>
            <p:cNvGrpSpPr/>
            <p:nvPr/>
          </p:nvGrpSpPr>
          <p:grpSpPr>
            <a:xfrm>
              <a:off x="1145901" y="1744298"/>
              <a:ext cx="2810783" cy="2306896"/>
              <a:chOff x="1051523" y="1744298"/>
              <a:chExt cx="2810783" cy="2306896"/>
            </a:xfrm>
          </p:grpSpPr>
          <p:grpSp>
            <p:nvGrpSpPr>
              <p:cNvPr id="40" name="íŝľïḍé"/>
              <p:cNvGrpSpPr/>
              <p:nvPr/>
            </p:nvGrpSpPr>
            <p:grpSpPr>
              <a:xfrm>
                <a:off x="1051523" y="1744298"/>
                <a:ext cx="944955" cy="944955"/>
                <a:chOff x="1617178" y="1793190"/>
                <a:chExt cx="944955" cy="944955"/>
              </a:xfrm>
            </p:grpSpPr>
            <p:grpSp>
              <p:nvGrpSpPr>
                <p:cNvPr id="45" name="iṡḷíḍé"/>
                <p:cNvGrpSpPr/>
                <p:nvPr/>
              </p:nvGrpSpPr>
              <p:grpSpPr>
                <a:xfrm>
                  <a:off x="1617178" y="1793190"/>
                  <a:ext cx="944955" cy="944955"/>
                  <a:chOff x="1666913" y="1381201"/>
                  <a:chExt cx="1352474" cy="1352474"/>
                </a:xfrm>
              </p:grpSpPr>
              <p:sp>
                <p:nvSpPr>
                  <p:cNvPr id="47" name="îṡḷîḑe"/>
                  <p:cNvSpPr/>
                  <p:nvPr/>
                </p:nvSpPr>
                <p:spPr>
                  <a:xfrm>
                    <a:off x="1771650" y="1485938"/>
                    <a:ext cx="1143000" cy="114300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 lnSpcReduction="10000"/>
                  </a:bodyPr>
                  <a:lstStyle/>
                  <a:p>
                    <a:pPr algn="ctr"/>
                    <a:endParaRPr lang="zh-CN" altLang="en-US" sz="3200" b="1" i="1" dirty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endParaRPr>
                  </a:p>
                </p:txBody>
              </p:sp>
              <p:sp>
                <p:nvSpPr>
                  <p:cNvPr id="48" name="îś1îďê"/>
                  <p:cNvSpPr/>
                  <p:nvPr/>
                </p:nvSpPr>
                <p:spPr>
                  <a:xfrm>
                    <a:off x="1666913" y="1381201"/>
                    <a:ext cx="1352474" cy="1352474"/>
                  </a:xfrm>
                  <a:prstGeom prst="ellipse">
                    <a:avLst/>
                  </a:prstGeom>
                  <a:noFill/>
                  <a:ln w="3175">
                    <a:solidFill>
                      <a:schemeClr val="accent1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zh-CN" altLang="en-US" sz="3200" b="1" i="1" dirty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endParaRPr>
                  </a:p>
                </p:txBody>
              </p:sp>
            </p:grpSp>
            <p:sp>
              <p:nvSpPr>
                <p:cNvPr id="46" name="ïšḻíḓè">
                  <a:extLst>
                    <a:ext uri="{FF2B5EF4-FFF2-40B4-BE49-F238E27FC236}">
                      <a16:creationId xmlns:a16="http://schemas.microsoft.com/office/drawing/2014/main" id="{E3F20857-1777-444C-9D35-385662A77B8B}"/>
                    </a:ext>
                  </a:extLst>
                </p:cNvPr>
                <p:cNvSpPr/>
                <p:nvPr/>
              </p:nvSpPr>
              <p:spPr bwMode="auto">
                <a:xfrm>
                  <a:off x="1875163" y="2068791"/>
                  <a:ext cx="428982" cy="393750"/>
                </a:xfrm>
                <a:custGeom>
                  <a:avLst/>
                  <a:gdLst>
                    <a:gd name="connsiteX0" fmla="*/ 93434 w 608426"/>
                    <a:gd name="connsiteY0" fmla="*/ 245427 h 558455"/>
                    <a:gd name="connsiteX1" fmla="*/ 105418 w 608426"/>
                    <a:gd name="connsiteY1" fmla="*/ 251565 h 558455"/>
                    <a:gd name="connsiteX2" fmla="*/ 184086 w 608426"/>
                    <a:gd name="connsiteY2" fmla="*/ 358669 h 558455"/>
                    <a:gd name="connsiteX3" fmla="*/ 185315 w 608426"/>
                    <a:gd name="connsiteY3" fmla="*/ 374167 h 558455"/>
                    <a:gd name="connsiteX4" fmla="*/ 172101 w 608426"/>
                    <a:gd name="connsiteY4" fmla="*/ 382300 h 558455"/>
                    <a:gd name="connsiteX5" fmla="*/ 139835 w 608426"/>
                    <a:gd name="connsiteY5" fmla="*/ 382300 h 558455"/>
                    <a:gd name="connsiteX6" fmla="*/ 139835 w 608426"/>
                    <a:gd name="connsiteY6" fmla="*/ 543571 h 558455"/>
                    <a:gd name="connsiteX7" fmla="*/ 124931 w 608426"/>
                    <a:gd name="connsiteY7" fmla="*/ 558455 h 558455"/>
                    <a:gd name="connsiteX8" fmla="*/ 61936 w 608426"/>
                    <a:gd name="connsiteY8" fmla="*/ 558455 h 558455"/>
                    <a:gd name="connsiteX9" fmla="*/ 47186 w 608426"/>
                    <a:gd name="connsiteY9" fmla="*/ 543571 h 558455"/>
                    <a:gd name="connsiteX10" fmla="*/ 47186 w 608426"/>
                    <a:gd name="connsiteY10" fmla="*/ 382300 h 558455"/>
                    <a:gd name="connsiteX11" fmla="*/ 14766 w 608426"/>
                    <a:gd name="connsiteY11" fmla="*/ 382300 h 558455"/>
                    <a:gd name="connsiteX12" fmla="*/ 1552 w 608426"/>
                    <a:gd name="connsiteY12" fmla="*/ 374167 h 558455"/>
                    <a:gd name="connsiteX13" fmla="*/ 2935 w 608426"/>
                    <a:gd name="connsiteY13" fmla="*/ 358669 h 558455"/>
                    <a:gd name="connsiteX14" fmla="*/ 81603 w 608426"/>
                    <a:gd name="connsiteY14" fmla="*/ 251565 h 558455"/>
                    <a:gd name="connsiteX15" fmla="*/ 93434 w 608426"/>
                    <a:gd name="connsiteY15" fmla="*/ 245427 h 558455"/>
                    <a:gd name="connsiteX16" fmla="*/ 259204 w 608426"/>
                    <a:gd name="connsiteY16" fmla="*/ 157855 h 558455"/>
                    <a:gd name="connsiteX17" fmla="*/ 271035 w 608426"/>
                    <a:gd name="connsiteY17" fmla="*/ 163839 h 558455"/>
                    <a:gd name="connsiteX18" fmla="*/ 349703 w 608426"/>
                    <a:gd name="connsiteY18" fmla="*/ 271085 h 558455"/>
                    <a:gd name="connsiteX19" fmla="*/ 351086 w 608426"/>
                    <a:gd name="connsiteY19" fmla="*/ 286581 h 558455"/>
                    <a:gd name="connsiteX20" fmla="*/ 337872 w 608426"/>
                    <a:gd name="connsiteY20" fmla="*/ 294559 h 558455"/>
                    <a:gd name="connsiteX21" fmla="*/ 305452 w 608426"/>
                    <a:gd name="connsiteY21" fmla="*/ 294559 h 558455"/>
                    <a:gd name="connsiteX22" fmla="*/ 305452 w 608426"/>
                    <a:gd name="connsiteY22" fmla="*/ 543572 h 558455"/>
                    <a:gd name="connsiteX23" fmla="*/ 290702 w 608426"/>
                    <a:gd name="connsiteY23" fmla="*/ 558455 h 558455"/>
                    <a:gd name="connsiteX24" fmla="*/ 227707 w 608426"/>
                    <a:gd name="connsiteY24" fmla="*/ 558455 h 558455"/>
                    <a:gd name="connsiteX25" fmla="*/ 212803 w 608426"/>
                    <a:gd name="connsiteY25" fmla="*/ 543572 h 558455"/>
                    <a:gd name="connsiteX26" fmla="*/ 212803 w 608426"/>
                    <a:gd name="connsiteY26" fmla="*/ 294559 h 558455"/>
                    <a:gd name="connsiteX27" fmla="*/ 180537 w 608426"/>
                    <a:gd name="connsiteY27" fmla="*/ 294559 h 558455"/>
                    <a:gd name="connsiteX28" fmla="*/ 167323 w 608426"/>
                    <a:gd name="connsiteY28" fmla="*/ 286581 h 558455"/>
                    <a:gd name="connsiteX29" fmla="*/ 168552 w 608426"/>
                    <a:gd name="connsiteY29" fmla="*/ 271085 h 558455"/>
                    <a:gd name="connsiteX30" fmla="*/ 247220 w 608426"/>
                    <a:gd name="connsiteY30" fmla="*/ 163839 h 558455"/>
                    <a:gd name="connsiteX31" fmla="*/ 259204 w 608426"/>
                    <a:gd name="connsiteY31" fmla="*/ 157855 h 558455"/>
                    <a:gd name="connsiteX32" fmla="*/ 446012 w 608426"/>
                    <a:gd name="connsiteY32" fmla="*/ 156011 h 558455"/>
                    <a:gd name="connsiteX33" fmla="*/ 451390 w 608426"/>
                    <a:gd name="connsiteY33" fmla="*/ 159693 h 558455"/>
                    <a:gd name="connsiteX34" fmla="*/ 490572 w 608426"/>
                    <a:gd name="connsiteY34" fmla="*/ 267094 h 558455"/>
                    <a:gd name="connsiteX35" fmla="*/ 503787 w 608426"/>
                    <a:gd name="connsiteY35" fmla="*/ 267094 h 558455"/>
                    <a:gd name="connsiteX36" fmla="*/ 542969 w 608426"/>
                    <a:gd name="connsiteY36" fmla="*/ 159693 h 558455"/>
                    <a:gd name="connsiteX37" fmla="*/ 550191 w 608426"/>
                    <a:gd name="connsiteY37" fmla="*/ 156165 h 558455"/>
                    <a:gd name="connsiteX38" fmla="*/ 568783 w 608426"/>
                    <a:gd name="connsiteY38" fmla="*/ 161841 h 558455"/>
                    <a:gd name="connsiteX39" fmla="*/ 568937 w 608426"/>
                    <a:gd name="connsiteY39" fmla="*/ 161995 h 558455"/>
                    <a:gd name="connsiteX40" fmla="*/ 608426 w 608426"/>
                    <a:gd name="connsiteY40" fmla="*/ 216462 h 558455"/>
                    <a:gd name="connsiteX41" fmla="*/ 608426 w 608426"/>
                    <a:gd name="connsiteY41" fmla="*/ 330306 h 558455"/>
                    <a:gd name="connsiteX42" fmla="*/ 607504 w 608426"/>
                    <a:gd name="connsiteY42" fmla="*/ 333375 h 558455"/>
                    <a:gd name="connsiteX43" fmla="*/ 566632 w 608426"/>
                    <a:gd name="connsiteY43" fmla="*/ 395514 h 558455"/>
                    <a:gd name="connsiteX44" fmla="*/ 566632 w 608426"/>
                    <a:gd name="connsiteY44" fmla="*/ 552625 h 558455"/>
                    <a:gd name="connsiteX45" fmla="*/ 560793 w 608426"/>
                    <a:gd name="connsiteY45" fmla="*/ 558455 h 558455"/>
                    <a:gd name="connsiteX46" fmla="*/ 433566 w 608426"/>
                    <a:gd name="connsiteY46" fmla="*/ 558455 h 558455"/>
                    <a:gd name="connsiteX47" fmla="*/ 427727 w 608426"/>
                    <a:gd name="connsiteY47" fmla="*/ 552625 h 558455"/>
                    <a:gd name="connsiteX48" fmla="*/ 427727 w 608426"/>
                    <a:gd name="connsiteY48" fmla="*/ 395514 h 558455"/>
                    <a:gd name="connsiteX49" fmla="*/ 386855 w 608426"/>
                    <a:gd name="connsiteY49" fmla="*/ 333375 h 558455"/>
                    <a:gd name="connsiteX50" fmla="*/ 385933 w 608426"/>
                    <a:gd name="connsiteY50" fmla="*/ 330306 h 558455"/>
                    <a:gd name="connsiteX51" fmla="*/ 385933 w 608426"/>
                    <a:gd name="connsiteY51" fmla="*/ 216769 h 558455"/>
                    <a:gd name="connsiteX52" fmla="*/ 425730 w 608426"/>
                    <a:gd name="connsiteY52" fmla="*/ 161841 h 558455"/>
                    <a:gd name="connsiteX53" fmla="*/ 446012 w 608426"/>
                    <a:gd name="connsiteY53" fmla="*/ 156011 h 558455"/>
                    <a:gd name="connsiteX54" fmla="*/ 487387 w 608426"/>
                    <a:gd name="connsiteY54" fmla="*/ 148470 h 558455"/>
                    <a:gd name="connsiteX55" fmla="*/ 507184 w 608426"/>
                    <a:gd name="connsiteY55" fmla="*/ 148470 h 558455"/>
                    <a:gd name="connsiteX56" fmla="*/ 514244 w 608426"/>
                    <a:gd name="connsiteY56" fmla="*/ 151386 h 558455"/>
                    <a:gd name="connsiteX57" fmla="*/ 515472 w 608426"/>
                    <a:gd name="connsiteY57" fmla="*/ 162281 h 558455"/>
                    <a:gd name="connsiteX58" fmla="*/ 504882 w 608426"/>
                    <a:gd name="connsiteY58" fmla="*/ 178239 h 558455"/>
                    <a:gd name="connsiteX59" fmla="*/ 509793 w 608426"/>
                    <a:gd name="connsiteY59" fmla="*/ 220131 h 558455"/>
                    <a:gd name="connsiteX60" fmla="*/ 499971 w 608426"/>
                    <a:gd name="connsiteY60" fmla="*/ 246064 h 558455"/>
                    <a:gd name="connsiteX61" fmla="*/ 494446 w 608426"/>
                    <a:gd name="connsiteY61" fmla="*/ 246064 h 558455"/>
                    <a:gd name="connsiteX62" fmla="*/ 484624 w 608426"/>
                    <a:gd name="connsiteY62" fmla="*/ 220131 h 558455"/>
                    <a:gd name="connsiteX63" fmla="*/ 489689 w 608426"/>
                    <a:gd name="connsiteY63" fmla="*/ 178239 h 558455"/>
                    <a:gd name="connsiteX64" fmla="*/ 478946 w 608426"/>
                    <a:gd name="connsiteY64" fmla="*/ 162281 h 558455"/>
                    <a:gd name="connsiteX65" fmla="*/ 480173 w 608426"/>
                    <a:gd name="connsiteY65" fmla="*/ 151386 h 558455"/>
                    <a:gd name="connsiteX66" fmla="*/ 487387 w 608426"/>
                    <a:gd name="connsiteY66" fmla="*/ 148470 h 558455"/>
                    <a:gd name="connsiteX67" fmla="*/ 497215 w 608426"/>
                    <a:gd name="connsiteY67" fmla="*/ 0 h 558455"/>
                    <a:gd name="connsiteX68" fmla="*/ 562488 w 608426"/>
                    <a:gd name="connsiteY68" fmla="*/ 65203 h 558455"/>
                    <a:gd name="connsiteX69" fmla="*/ 497215 w 608426"/>
                    <a:gd name="connsiteY69" fmla="*/ 130406 h 558455"/>
                    <a:gd name="connsiteX70" fmla="*/ 431942 w 608426"/>
                    <a:gd name="connsiteY70" fmla="*/ 65203 h 558455"/>
                    <a:gd name="connsiteX71" fmla="*/ 497215 w 608426"/>
                    <a:gd name="connsiteY71" fmla="*/ 0 h 558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608426" h="558455">
                      <a:moveTo>
                        <a:pt x="93434" y="245427"/>
                      </a:moveTo>
                      <a:cubicBezTo>
                        <a:pt x="98197" y="245427"/>
                        <a:pt x="102653" y="247729"/>
                        <a:pt x="105418" y="251565"/>
                      </a:cubicBezTo>
                      <a:lnTo>
                        <a:pt x="184086" y="358669"/>
                      </a:lnTo>
                      <a:cubicBezTo>
                        <a:pt x="187312" y="363273"/>
                        <a:pt x="187927" y="369257"/>
                        <a:pt x="185315" y="374167"/>
                      </a:cubicBezTo>
                      <a:cubicBezTo>
                        <a:pt x="182857" y="379078"/>
                        <a:pt x="177786" y="382300"/>
                        <a:pt x="172101" y="382300"/>
                      </a:cubicBezTo>
                      <a:lnTo>
                        <a:pt x="139835" y="382300"/>
                      </a:lnTo>
                      <a:lnTo>
                        <a:pt x="139835" y="543571"/>
                      </a:lnTo>
                      <a:cubicBezTo>
                        <a:pt x="139835" y="551703"/>
                        <a:pt x="133228" y="558455"/>
                        <a:pt x="124931" y="558455"/>
                      </a:cubicBezTo>
                      <a:lnTo>
                        <a:pt x="61936" y="558455"/>
                      </a:lnTo>
                      <a:cubicBezTo>
                        <a:pt x="53793" y="558455"/>
                        <a:pt x="47186" y="551703"/>
                        <a:pt x="47186" y="543571"/>
                      </a:cubicBezTo>
                      <a:lnTo>
                        <a:pt x="47186" y="382300"/>
                      </a:lnTo>
                      <a:lnTo>
                        <a:pt x="14766" y="382300"/>
                      </a:lnTo>
                      <a:cubicBezTo>
                        <a:pt x="9235" y="382300"/>
                        <a:pt x="4164" y="379078"/>
                        <a:pt x="1552" y="374167"/>
                      </a:cubicBezTo>
                      <a:cubicBezTo>
                        <a:pt x="-906" y="369257"/>
                        <a:pt x="-445" y="363273"/>
                        <a:pt x="2935" y="358669"/>
                      </a:cubicBezTo>
                      <a:lnTo>
                        <a:pt x="81603" y="251565"/>
                      </a:lnTo>
                      <a:cubicBezTo>
                        <a:pt x="84368" y="247729"/>
                        <a:pt x="88824" y="245427"/>
                        <a:pt x="93434" y="245427"/>
                      </a:cubicBezTo>
                      <a:close/>
                      <a:moveTo>
                        <a:pt x="259204" y="157855"/>
                      </a:moveTo>
                      <a:cubicBezTo>
                        <a:pt x="263814" y="157855"/>
                        <a:pt x="268270" y="160156"/>
                        <a:pt x="271035" y="163839"/>
                      </a:cubicBezTo>
                      <a:lnTo>
                        <a:pt x="349703" y="271085"/>
                      </a:lnTo>
                      <a:cubicBezTo>
                        <a:pt x="353083" y="275534"/>
                        <a:pt x="353544" y="281518"/>
                        <a:pt x="351086" y="286581"/>
                      </a:cubicBezTo>
                      <a:cubicBezTo>
                        <a:pt x="348474" y="291491"/>
                        <a:pt x="343403" y="294559"/>
                        <a:pt x="337872" y="294559"/>
                      </a:cubicBezTo>
                      <a:lnTo>
                        <a:pt x="305452" y="294559"/>
                      </a:lnTo>
                      <a:lnTo>
                        <a:pt x="305452" y="543572"/>
                      </a:lnTo>
                      <a:cubicBezTo>
                        <a:pt x="305452" y="551704"/>
                        <a:pt x="298845" y="558455"/>
                        <a:pt x="290702" y="558455"/>
                      </a:cubicBezTo>
                      <a:lnTo>
                        <a:pt x="227707" y="558455"/>
                      </a:lnTo>
                      <a:cubicBezTo>
                        <a:pt x="219410" y="558455"/>
                        <a:pt x="212803" y="551704"/>
                        <a:pt x="212803" y="543572"/>
                      </a:cubicBezTo>
                      <a:lnTo>
                        <a:pt x="212803" y="294559"/>
                      </a:lnTo>
                      <a:lnTo>
                        <a:pt x="180537" y="294559"/>
                      </a:lnTo>
                      <a:cubicBezTo>
                        <a:pt x="174852" y="294559"/>
                        <a:pt x="169781" y="291491"/>
                        <a:pt x="167323" y="286581"/>
                      </a:cubicBezTo>
                      <a:cubicBezTo>
                        <a:pt x="164711" y="281518"/>
                        <a:pt x="165326" y="275534"/>
                        <a:pt x="168552" y="271085"/>
                      </a:cubicBezTo>
                      <a:lnTo>
                        <a:pt x="247220" y="163839"/>
                      </a:lnTo>
                      <a:cubicBezTo>
                        <a:pt x="249985" y="160156"/>
                        <a:pt x="254441" y="157855"/>
                        <a:pt x="259204" y="157855"/>
                      </a:cubicBezTo>
                      <a:close/>
                      <a:moveTo>
                        <a:pt x="446012" y="156011"/>
                      </a:moveTo>
                      <a:cubicBezTo>
                        <a:pt x="448317" y="156011"/>
                        <a:pt x="450468" y="157392"/>
                        <a:pt x="451390" y="159693"/>
                      </a:cubicBezTo>
                      <a:lnTo>
                        <a:pt x="490572" y="267094"/>
                      </a:lnTo>
                      <a:cubicBezTo>
                        <a:pt x="492877" y="273231"/>
                        <a:pt x="501636" y="273231"/>
                        <a:pt x="503787" y="267094"/>
                      </a:cubicBezTo>
                      <a:lnTo>
                        <a:pt x="542969" y="159693"/>
                      </a:lnTo>
                      <a:cubicBezTo>
                        <a:pt x="544044" y="156778"/>
                        <a:pt x="547271" y="155244"/>
                        <a:pt x="550191" y="156165"/>
                      </a:cubicBezTo>
                      <a:lnTo>
                        <a:pt x="568783" y="161841"/>
                      </a:lnTo>
                      <a:lnTo>
                        <a:pt x="568937" y="161995"/>
                      </a:lnTo>
                      <a:cubicBezTo>
                        <a:pt x="592446" y="169666"/>
                        <a:pt x="608426" y="191607"/>
                        <a:pt x="608426" y="216462"/>
                      </a:cubicBezTo>
                      <a:lnTo>
                        <a:pt x="608426" y="330306"/>
                      </a:lnTo>
                      <a:cubicBezTo>
                        <a:pt x="608426" y="331380"/>
                        <a:pt x="608119" y="332454"/>
                        <a:pt x="607504" y="333375"/>
                      </a:cubicBezTo>
                      <a:lnTo>
                        <a:pt x="566632" y="395514"/>
                      </a:lnTo>
                      <a:lnTo>
                        <a:pt x="566632" y="552625"/>
                      </a:lnTo>
                      <a:cubicBezTo>
                        <a:pt x="566632" y="555847"/>
                        <a:pt x="564020" y="558455"/>
                        <a:pt x="560793" y="558455"/>
                      </a:cubicBezTo>
                      <a:lnTo>
                        <a:pt x="433566" y="558455"/>
                      </a:lnTo>
                      <a:cubicBezTo>
                        <a:pt x="430339" y="558455"/>
                        <a:pt x="427727" y="555847"/>
                        <a:pt x="427727" y="552625"/>
                      </a:cubicBezTo>
                      <a:lnTo>
                        <a:pt x="427727" y="395514"/>
                      </a:lnTo>
                      <a:lnTo>
                        <a:pt x="386855" y="333375"/>
                      </a:lnTo>
                      <a:cubicBezTo>
                        <a:pt x="386240" y="332454"/>
                        <a:pt x="385933" y="331380"/>
                        <a:pt x="385933" y="330306"/>
                      </a:cubicBezTo>
                      <a:lnTo>
                        <a:pt x="385933" y="216769"/>
                      </a:lnTo>
                      <a:cubicBezTo>
                        <a:pt x="385933" y="191760"/>
                        <a:pt x="401913" y="169820"/>
                        <a:pt x="425730" y="161841"/>
                      </a:cubicBezTo>
                      <a:cubicBezTo>
                        <a:pt x="425730" y="161841"/>
                        <a:pt x="445398" y="156011"/>
                        <a:pt x="446012" y="156011"/>
                      </a:cubicBezTo>
                      <a:close/>
                      <a:moveTo>
                        <a:pt x="487387" y="148470"/>
                      </a:moveTo>
                      <a:lnTo>
                        <a:pt x="507184" y="148470"/>
                      </a:lnTo>
                      <a:cubicBezTo>
                        <a:pt x="509793" y="148470"/>
                        <a:pt x="512402" y="149544"/>
                        <a:pt x="514244" y="151386"/>
                      </a:cubicBezTo>
                      <a:cubicBezTo>
                        <a:pt x="517007" y="154455"/>
                        <a:pt x="517467" y="158905"/>
                        <a:pt x="515472" y="162281"/>
                      </a:cubicBezTo>
                      <a:lnTo>
                        <a:pt x="504882" y="178239"/>
                      </a:lnTo>
                      <a:lnTo>
                        <a:pt x="509793" y="220131"/>
                      </a:lnTo>
                      <a:lnTo>
                        <a:pt x="499971" y="246064"/>
                      </a:lnTo>
                      <a:cubicBezTo>
                        <a:pt x="499050" y="248673"/>
                        <a:pt x="495367" y="248673"/>
                        <a:pt x="494446" y="246064"/>
                      </a:cubicBezTo>
                      <a:lnTo>
                        <a:pt x="484624" y="220131"/>
                      </a:lnTo>
                      <a:lnTo>
                        <a:pt x="489689" y="178239"/>
                      </a:lnTo>
                      <a:lnTo>
                        <a:pt x="478946" y="162281"/>
                      </a:lnTo>
                      <a:cubicBezTo>
                        <a:pt x="477104" y="158905"/>
                        <a:pt x="477411" y="154455"/>
                        <a:pt x="480173" y="151386"/>
                      </a:cubicBezTo>
                      <a:cubicBezTo>
                        <a:pt x="482015" y="149544"/>
                        <a:pt x="484624" y="148470"/>
                        <a:pt x="487387" y="148470"/>
                      </a:cubicBezTo>
                      <a:close/>
                      <a:moveTo>
                        <a:pt x="497215" y="0"/>
                      </a:moveTo>
                      <a:cubicBezTo>
                        <a:pt x="533264" y="0"/>
                        <a:pt x="562488" y="29192"/>
                        <a:pt x="562488" y="65203"/>
                      </a:cubicBezTo>
                      <a:cubicBezTo>
                        <a:pt x="562488" y="101214"/>
                        <a:pt x="533264" y="130406"/>
                        <a:pt x="497215" y="130406"/>
                      </a:cubicBezTo>
                      <a:cubicBezTo>
                        <a:pt x="461166" y="130406"/>
                        <a:pt x="431942" y="101214"/>
                        <a:pt x="431942" y="65203"/>
                      </a:cubicBezTo>
                      <a:cubicBezTo>
                        <a:pt x="431942" y="29192"/>
                        <a:pt x="461166" y="0"/>
                        <a:pt x="49721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</p:grpSp>
          <p:grpSp>
            <p:nvGrpSpPr>
              <p:cNvPr id="41" name="î$1ïďe"/>
              <p:cNvGrpSpPr/>
              <p:nvPr/>
            </p:nvGrpSpPr>
            <p:grpSpPr>
              <a:xfrm>
                <a:off x="1738490" y="3014792"/>
                <a:ext cx="2123816" cy="1036402"/>
                <a:chOff x="2502722" y="2648359"/>
                <a:chExt cx="2621539" cy="1036402"/>
              </a:xfrm>
            </p:grpSpPr>
            <p:sp>
              <p:nvSpPr>
                <p:cNvPr id="43" name="íŝlîďè">
                  <a:extLst>
                    <a:ext uri="{FF2B5EF4-FFF2-40B4-BE49-F238E27FC236}">
                      <a16:creationId xmlns:a16="http://schemas.microsoft.com/office/drawing/2014/main" id="{3495B739-E5A7-4F4A-95FD-24BDFE4B18B1}"/>
                    </a:ext>
                  </a:extLst>
                </p:cNvPr>
                <p:cNvSpPr txBox="1"/>
                <p:nvPr/>
              </p:nvSpPr>
              <p:spPr bwMode="auto">
                <a:xfrm>
                  <a:off x="2502722" y="2648359"/>
                  <a:ext cx="2621539" cy="4290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2000" b="1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输入标题</a:t>
                  </a:r>
                  <a:endParaRPr lang="en-US" altLang="zh-CN" sz="2000" b="1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44" name="ïṥľíḓê">
                  <a:extLst>
                    <a:ext uri="{FF2B5EF4-FFF2-40B4-BE49-F238E27FC236}">
                      <a16:creationId xmlns:a16="http://schemas.microsoft.com/office/drawing/2014/main" id="{AC321F9B-F99D-44D6-95EE-4CF3F8A760F8}"/>
                    </a:ext>
                  </a:extLst>
                </p:cNvPr>
                <p:cNvSpPr/>
                <p:nvPr/>
              </p:nvSpPr>
              <p:spPr bwMode="auto">
                <a:xfrm>
                  <a:off x="2502722" y="3077439"/>
                  <a:ext cx="2621539" cy="6073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50000"/>
                    </a:lnSpc>
                  </a:pPr>
                  <a:r>
                    <a:rPr lang="zh-CN" altLang="en-US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点击输入您的文字</a:t>
                  </a:r>
                  <a:r>
                    <a:rPr lang="zh-CN" altLang="en-US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内容</a:t>
                  </a:r>
                  <a:r>
                    <a:rPr lang="en-US" altLang="zh-CN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XXXX.</a:t>
                  </a:r>
                  <a:r>
                    <a:rPr lang="zh-CN" altLang="en-US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点击输入您的文字</a:t>
                  </a:r>
                  <a:r>
                    <a:rPr lang="zh-CN" altLang="en-US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内容</a:t>
                  </a:r>
                  <a:r>
                    <a:rPr lang="en-US" altLang="zh-CN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XXXX.</a:t>
                  </a:r>
                  <a:endParaRPr lang="en-US" altLang="zh-CN" sz="1100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</p:grpSp>
          <p:cxnSp>
            <p:nvCxnSpPr>
              <p:cNvPr id="42" name="肘形连接符 41"/>
              <p:cNvCxnSpPr>
                <a:stCxn id="48" idx="4"/>
                <a:endCxn id="43" idx="1"/>
              </p:cNvCxnSpPr>
              <p:nvPr/>
            </p:nvCxnSpPr>
            <p:spPr>
              <a:xfrm rot="16200000" flipH="1">
                <a:off x="1361204" y="2852045"/>
                <a:ext cx="540081" cy="214491"/>
              </a:xfrm>
              <a:prstGeom prst="bentConnector2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iṧľiḓe"/>
            <p:cNvGrpSpPr/>
            <p:nvPr/>
          </p:nvGrpSpPr>
          <p:grpSpPr>
            <a:xfrm>
              <a:off x="3586383" y="1744297"/>
              <a:ext cx="2772112" cy="2306897"/>
              <a:chOff x="3537891" y="1744297"/>
              <a:chExt cx="2772112" cy="2306897"/>
            </a:xfrm>
          </p:grpSpPr>
          <p:grpSp>
            <p:nvGrpSpPr>
              <p:cNvPr id="32" name="iṥḷïḍé"/>
              <p:cNvGrpSpPr/>
              <p:nvPr/>
            </p:nvGrpSpPr>
            <p:grpSpPr>
              <a:xfrm>
                <a:off x="4186187" y="3014792"/>
                <a:ext cx="2123816" cy="1036402"/>
                <a:chOff x="2502722" y="2648359"/>
                <a:chExt cx="2621539" cy="1036402"/>
              </a:xfrm>
            </p:grpSpPr>
            <p:sp>
              <p:nvSpPr>
                <p:cNvPr id="38" name="í$ļîďé">
                  <a:extLst>
                    <a:ext uri="{FF2B5EF4-FFF2-40B4-BE49-F238E27FC236}">
                      <a16:creationId xmlns:a16="http://schemas.microsoft.com/office/drawing/2014/main" id="{3495B739-E5A7-4F4A-95FD-24BDFE4B18B1}"/>
                    </a:ext>
                  </a:extLst>
                </p:cNvPr>
                <p:cNvSpPr txBox="1"/>
                <p:nvPr/>
              </p:nvSpPr>
              <p:spPr bwMode="auto">
                <a:xfrm>
                  <a:off x="2502722" y="2648359"/>
                  <a:ext cx="2621539" cy="4290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2000" b="1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输入标题</a:t>
                  </a:r>
                  <a:endParaRPr lang="en-US" altLang="zh-CN" sz="2000" b="1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39" name="iṡľîḑè">
                  <a:extLst>
                    <a:ext uri="{FF2B5EF4-FFF2-40B4-BE49-F238E27FC236}">
                      <a16:creationId xmlns:a16="http://schemas.microsoft.com/office/drawing/2014/main" id="{AC321F9B-F99D-44D6-95EE-4CF3F8A760F8}"/>
                    </a:ext>
                  </a:extLst>
                </p:cNvPr>
                <p:cNvSpPr/>
                <p:nvPr/>
              </p:nvSpPr>
              <p:spPr bwMode="auto">
                <a:xfrm>
                  <a:off x="2502722" y="3077439"/>
                  <a:ext cx="2621539" cy="6073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50000"/>
                    </a:lnSpc>
                  </a:pPr>
                  <a:r>
                    <a:rPr lang="zh-CN" altLang="en-US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点击输入您的文字</a:t>
                  </a:r>
                  <a:r>
                    <a:rPr lang="zh-CN" altLang="en-US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内容</a:t>
                  </a:r>
                  <a:r>
                    <a:rPr lang="en-US" altLang="zh-CN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XXXX.</a:t>
                  </a:r>
                  <a:r>
                    <a:rPr lang="zh-CN" altLang="en-US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点击输入您的文字</a:t>
                  </a:r>
                  <a:r>
                    <a:rPr lang="zh-CN" altLang="en-US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内容</a:t>
                  </a:r>
                  <a:r>
                    <a:rPr lang="en-US" altLang="zh-CN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XXXX.</a:t>
                  </a:r>
                  <a:endParaRPr lang="en-US" altLang="zh-CN" sz="1100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</p:grpSp>
          <p:grpSp>
            <p:nvGrpSpPr>
              <p:cNvPr id="33" name="íšļïdè"/>
              <p:cNvGrpSpPr/>
              <p:nvPr/>
            </p:nvGrpSpPr>
            <p:grpSpPr>
              <a:xfrm>
                <a:off x="3537891" y="1744297"/>
                <a:ext cx="944954" cy="944954"/>
                <a:chOff x="3537891" y="1744297"/>
                <a:chExt cx="944954" cy="944954"/>
              </a:xfrm>
            </p:grpSpPr>
            <p:sp>
              <p:nvSpPr>
                <p:cNvPr id="35" name="îṡḷiḍê"/>
                <p:cNvSpPr/>
                <p:nvPr/>
              </p:nvSpPr>
              <p:spPr>
                <a:xfrm>
                  <a:off x="3611069" y="1817475"/>
                  <a:ext cx="798598" cy="798598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 lnSpcReduction="10000"/>
                </a:bodyPr>
                <a:lstStyle/>
                <a:p>
                  <a:pPr algn="ctr"/>
                  <a:endParaRPr lang="zh-CN" altLang="en-US" sz="3200" b="1" i="1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36" name="íŝḷíḑe"/>
                <p:cNvSpPr/>
                <p:nvPr/>
              </p:nvSpPr>
              <p:spPr>
                <a:xfrm>
                  <a:off x="3537891" y="1744297"/>
                  <a:ext cx="944954" cy="944954"/>
                </a:xfrm>
                <a:prstGeom prst="ellipse">
                  <a:avLst/>
                </a:prstGeom>
                <a:noFill/>
                <a:ln w="3175">
                  <a:solidFill>
                    <a:schemeClr val="accent2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/>
                <a:p>
                  <a:pPr algn="ctr"/>
                  <a:endParaRPr lang="zh-CN" altLang="en-US" sz="3200" b="1" i="1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37" name="ïşľíďe">
                  <a:extLst>
                    <a:ext uri="{FF2B5EF4-FFF2-40B4-BE49-F238E27FC236}">
                      <a16:creationId xmlns:a16="http://schemas.microsoft.com/office/drawing/2014/main" id="{490AFCD5-9CF9-478D-B619-714B3BD11B60}"/>
                    </a:ext>
                  </a:extLst>
                </p:cNvPr>
                <p:cNvSpPr/>
                <p:nvPr/>
              </p:nvSpPr>
              <p:spPr bwMode="auto">
                <a:xfrm>
                  <a:off x="3802001" y="2034380"/>
                  <a:ext cx="416736" cy="364788"/>
                </a:xfrm>
                <a:custGeom>
                  <a:avLst/>
                  <a:gdLst>
                    <a:gd name="T0" fmla="*/ 215 w 406"/>
                    <a:gd name="T1" fmla="*/ 162 h 356"/>
                    <a:gd name="T2" fmla="*/ 157 w 406"/>
                    <a:gd name="T3" fmla="*/ 102 h 356"/>
                    <a:gd name="T4" fmla="*/ 19 w 406"/>
                    <a:gd name="T5" fmla="*/ 242 h 356"/>
                    <a:gd name="T6" fmla="*/ 0 w 406"/>
                    <a:gd name="T7" fmla="*/ 224 h 356"/>
                    <a:gd name="T8" fmla="*/ 157 w 406"/>
                    <a:gd name="T9" fmla="*/ 64 h 356"/>
                    <a:gd name="T10" fmla="*/ 216 w 406"/>
                    <a:gd name="T11" fmla="*/ 124 h 356"/>
                    <a:gd name="T12" fmla="*/ 315 w 406"/>
                    <a:gd name="T13" fmla="*/ 28 h 356"/>
                    <a:gd name="T14" fmla="*/ 287 w 406"/>
                    <a:gd name="T15" fmla="*/ 0 h 356"/>
                    <a:gd name="T16" fmla="*/ 362 w 406"/>
                    <a:gd name="T17" fmla="*/ 0 h 356"/>
                    <a:gd name="T18" fmla="*/ 362 w 406"/>
                    <a:gd name="T19" fmla="*/ 74 h 356"/>
                    <a:gd name="T20" fmla="*/ 334 w 406"/>
                    <a:gd name="T21" fmla="*/ 47 h 356"/>
                    <a:gd name="T22" fmla="*/ 215 w 406"/>
                    <a:gd name="T23" fmla="*/ 162 h 356"/>
                    <a:gd name="T24" fmla="*/ 66 w 406"/>
                    <a:gd name="T25" fmla="*/ 356 h 356"/>
                    <a:gd name="T26" fmla="*/ 156 w 406"/>
                    <a:gd name="T27" fmla="*/ 356 h 356"/>
                    <a:gd name="T28" fmla="*/ 156 w 406"/>
                    <a:gd name="T29" fmla="*/ 230 h 356"/>
                    <a:gd name="T30" fmla="*/ 66 w 406"/>
                    <a:gd name="T31" fmla="*/ 230 h 356"/>
                    <a:gd name="T32" fmla="*/ 66 w 406"/>
                    <a:gd name="T33" fmla="*/ 356 h 356"/>
                    <a:gd name="T34" fmla="*/ 191 w 406"/>
                    <a:gd name="T35" fmla="*/ 356 h 356"/>
                    <a:gd name="T36" fmla="*/ 281 w 406"/>
                    <a:gd name="T37" fmla="*/ 356 h 356"/>
                    <a:gd name="T38" fmla="*/ 281 w 406"/>
                    <a:gd name="T39" fmla="*/ 190 h 356"/>
                    <a:gd name="T40" fmla="*/ 191 w 406"/>
                    <a:gd name="T41" fmla="*/ 190 h 356"/>
                    <a:gd name="T42" fmla="*/ 191 w 406"/>
                    <a:gd name="T43" fmla="*/ 356 h 356"/>
                    <a:gd name="T44" fmla="*/ 316 w 406"/>
                    <a:gd name="T45" fmla="*/ 106 h 356"/>
                    <a:gd name="T46" fmla="*/ 316 w 406"/>
                    <a:gd name="T47" fmla="*/ 356 h 356"/>
                    <a:gd name="T48" fmla="*/ 406 w 406"/>
                    <a:gd name="T49" fmla="*/ 356 h 356"/>
                    <a:gd name="T50" fmla="*/ 406 w 406"/>
                    <a:gd name="T51" fmla="*/ 106 h 356"/>
                    <a:gd name="T52" fmla="*/ 316 w 406"/>
                    <a:gd name="T53" fmla="*/ 106 h 3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406" h="356">
                      <a:moveTo>
                        <a:pt x="215" y="162"/>
                      </a:moveTo>
                      <a:lnTo>
                        <a:pt x="157" y="102"/>
                      </a:lnTo>
                      <a:lnTo>
                        <a:pt x="19" y="242"/>
                      </a:lnTo>
                      <a:lnTo>
                        <a:pt x="0" y="224"/>
                      </a:lnTo>
                      <a:lnTo>
                        <a:pt x="157" y="64"/>
                      </a:lnTo>
                      <a:lnTo>
                        <a:pt x="216" y="124"/>
                      </a:lnTo>
                      <a:lnTo>
                        <a:pt x="315" y="28"/>
                      </a:lnTo>
                      <a:lnTo>
                        <a:pt x="287" y="0"/>
                      </a:lnTo>
                      <a:lnTo>
                        <a:pt x="362" y="0"/>
                      </a:lnTo>
                      <a:lnTo>
                        <a:pt x="362" y="74"/>
                      </a:lnTo>
                      <a:lnTo>
                        <a:pt x="334" y="47"/>
                      </a:lnTo>
                      <a:lnTo>
                        <a:pt x="215" y="162"/>
                      </a:lnTo>
                      <a:close/>
                      <a:moveTo>
                        <a:pt x="66" y="356"/>
                      </a:moveTo>
                      <a:lnTo>
                        <a:pt x="156" y="356"/>
                      </a:lnTo>
                      <a:lnTo>
                        <a:pt x="156" y="230"/>
                      </a:lnTo>
                      <a:lnTo>
                        <a:pt x="66" y="230"/>
                      </a:lnTo>
                      <a:lnTo>
                        <a:pt x="66" y="356"/>
                      </a:lnTo>
                      <a:close/>
                      <a:moveTo>
                        <a:pt x="191" y="356"/>
                      </a:moveTo>
                      <a:lnTo>
                        <a:pt x="281" y="356"/>
                      </a:lnTo>
                      <a:lnTo>
                        <a:pt x="281" y="190"/>
                      </a:lnTo>
                      <a:lnTo>
                        <a:pt x="191" y="190"/>
                      </a:lnTo>
                      <a:lnTo>
                        <a:pt x="191" y="356"/>
                      </a:lnTo>
                      <a:close/>
                      <a:moveTo>
                        <a:pt x="316" y="106"/>
                      </a:moveTo>
                      <a:lnTo>
                        <a:pt x="316" y="356"/>
                      </a:lnTo>
                      <a:lnTo>
                        <a:pt x="406" y="356"/>
                      </a:lnTo>
                      <a:lnTo>
                        <a:pt x="406" y="106"/>
                      </a:lnTo>
                      <a:lnTo>
                        <a:pt x="316" y="10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wrap="square" lIns="91440" tIns="45720" rIns="91440" bIns="45720" anchor="ctr">
                  <a:normAutofit lnSpcReduction="10000"/>
                </a:bodyPr>
                <a:lstStyle/>
                <a:p>
                  <a:pPr algn="ctr"/>
                  <a:endParaRPr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</p:grpSp>
          <p:cxnSp>
            <p:nvCxnSpPr>
              <p:cNvPr id="34" name="肘形连接符 33"/>
              <p:cNvCxnSpPr>
                <a:stCxn id="36" idx="4"/>
                <a:endCxn id="38" idx="1"/>
              </p:cNvCxnSpPr>
              <p:nvPr/>
            </p:nvCxnSpPr>
            <p:spPr>
              <a:xfrm rot="16200000" flipH="1">
                <a:off x="3828237" y="2871381"/>
                <a:ext cx="540081" cy="175819"/>
              </a:xfrm>
              <a:prstGeom prst="bentConnector2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ïṡlíďè"/>
            <p:cNvGrpSpPr/>
            <p:nvPr/>
          </p:nvGrpSpPr>
          <p:grpSpPr>
            <a:xfrm>
              <a:off x="5988193" y="1744297"/>
              <a:ext cx="2733440" cy="2306897"/>
              <a:chOff x="6024260" y="1744297"/>
              <a:chExt cx="2733440" cy="2306897"/>
            </a:xfrm>
          </p:grpSpPr>
          <p:grpSp>
            <p:nvGrpSpPr>
              <p:cNvPr id="24" name="îś1iďe"/>
              <p:cNvGrpSpPr/>
              <p:nvPr/>
            </p:nvGrpSpPr>
            <p:grpSpPr>
              <a:xfrm>
                <a:off x="6633884" y="3014792"/>
                <a:ext cx="2123816" cy="1036402"/>
                <a:chOff x="2502722" y="2648359"/>
                <a:chExt cx="2621539" cy="1036402"/>
              </a:xfrm>
            </p:grpSpPr>
            <p:sp>
              <p:nvSpPr>
                <p:cNvPr id="30" name="îsļíḋé">
                  <a:extLst>
                    <a:ext uri="{FF2B5EF4-FFF2-40B4-BE49-F238E27FC236}">
                      <a16:creationId xmlns:a16="http://schemas.microsoft.com/office/drawing/2014/main" id="{3495B739-E5A7-4F4A-95FD-24BDFE4B18B1}"/>
                    </a:ext>
                  </a:extLst>
                </p:cNvPr>
                <p:cNvSpPr txBox="1"/>
                <p:nvPr/>
              </p:nvSpPr>
              <p:spPr bwMode="auto">
                <a:xfrm>
                  <a:off x="2502722" y="2648359"/>
                  <a:ext cx="2621539" cy="4290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2000" b="1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输入标题</a:t>
                  </a:r>
                  <a:endParaRPr lang="en-US" altLang="zh-CN" sz="2000" b="1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31" name="íṡ1idè">
                  <a:extLst>
                    <a:ext uri="{FF2B5EF4-FFF2-40B4-BE49-F238E27FC236}">
                      <a16:creationId xmlns:a16="http://schemas.microsoft.com/office/drawing/2014/main" id="{AC321F9B-F99D-44D6-95EE-4CF3F8A760F8}"/>
                    </a:ext>
                  </a:extLst>
                </p:cNvPr>
                <p:cNvSpPr/>
                <p:nvPr/>
              </p:nvSpPr>
              <p:spPr bwMode="auto">
                <a:xfrm>
                  <a:off x="2502722" y="3077439"/>
                  <a:ext cx="2621539" cy="6073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50000"/>
                    </a:lnSpc>
                  </a:pPr>
                  <a:r>
                    <a:rPr lang="zh-CN" altLang="en-US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点击输入您的文字</a:t>
                  </a:r>
                  <a:r>
                    <a:rPr lang="zh-CN" altLang="en-US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内容</a:t>
                  </a:r>
                  <a:r>
                    <a:rPr lang="en-US" altLang="zh-CN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XXXX.</a:t>
                  </a:r>
                  <a:r>
                    <a:rPr lang="zh-CN" altLang="en-US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点击输入您的文字</a:t>
                  </a:r>
                  <a:r>
                    <a:rPr lang="zh-CN" altLang="en-US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内容</a:t>
                  </a:r>
                  <a:r>
                    <a:rPr lang="en-US" altLang="zh-CN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XXXX.</a:t>
                  </a:r>
                  <a:endParaRPr lang="en-US" altLang="zh-CN" sz="1100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</p:grpSp>
          <p:grpSp>
            <p:nvGrpSpPr>
              <p:cNvPr id="25" name="ïṥľïḓê"/>
              <p:cNvGrpSpPr/>
              <p:nvPr/>
            </p:nvGrpSpPr>
            <p:grpSpPr>
              <a:xfrm>
                <a:off x="6024260" y="1744297"/>
                <a:ext cx="944954" cy="944954"/>
                <a:chOff x="6024260" y="1744297"/>
                <a:chExt cx="944954" cy="944954"/>
              </a:xfrm>
            </p:grpSpPr>
            <p:sp>
              <p:nvSpPr>
                <p:cNvPr id="27" name="ïṧ1ïḋé"/>
                <p:cNvSpPr/>
                <p:nvPr/>
              </p:nvSpPr>
              <p:spPr>
                <a:xfrm>
                  <a:off x="6097438" y="1817475"/>
                  <a:ext cx="798598" cy="798598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 lnSpcReduction="10000"/>
                </a:bodyPr>
                <a:lstStyle/>
                <a:p>
                  <a:pPr algn="ctr"/>
                  <a:endParaRPr lang="zh-CN" altLang="en-US" sz="3200" b="1" i="1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28" name="íŝ1íde"/>
                <p:cNvSpPr/>
                <p:nvPr/>
              </p:nvSpPr>
              <p:spPr>
                <a:xfrm>
                  <a:off x="6024260" y="1744297"/>
                  <a:ext cx="944954" cy="944954"/>
                </a:xfrm>
                <a:prstGeom prst="ellipse">
                  <a:avLst/>
                </a:prstGeom>
                <a:noFill/>
                <a:ln w="3175">
                  <a:solidFill>
                    <a:schemeClr val="accent3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/>
                <a:p>
                  <a:pPr algn="ctr"/>
                  <a:endParaRPr lang="zh-CN" altLang="en-US" sz="3200" b="1" i="1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29" name="işļîḑê">
                  <a:extLst>
                    <a:ext uri="{FF2B5EF4-FFF2-40B4-BE49-F238E27FC236}">
                      <a16:creationId xmlns:a16="http://schemas.microsoft.com/office/drawing/2014/main" id="{94B63994-6C40-488D-A3E6-5E583CD03D93}"/>
                    </a:ext>
                  </a:extLst>
                </p:cNvPr>
                <p:cNvSpPr/>
                <p:nvPr/>
              </p:nvSpPr>
              <p:spPr bwMode="auto">
                <a:xfrm>
                  <a:off x="6262431" y="2043433"/>
                  <a:ext cx="468612" cy="346682"/>
                </a:xfrm>
                <a:custGeom>
                  <a:avLst/>
                  <a:gdLst>
                    <a:gd name="T0" fmla="*/ 278945 h 440259"/>
                    <a:gd name="T1" fmla="*/ 278945 h 440259"/>
                    <a:gd name="T2" fmla="*/ 278945 h 440259"/>
                    <a:gd name="T3" fmla="*/ 278945 h 440259"/>
                    <a:gd name="T4" fmla="*/ 278945 h 440259"/>
                    <a:gd name="T5" fmla="*/ 278945 h 440259"/>
                    <a:gd name="T6" fmla="*/ 278945 h 440259"/>
                    <a:gd name="T7" fmla="*/ 278945 h 440259"/>
                    <a:gd name="T8" fmla="*/ 278945 h 440259"/>
                    <a:gd name="T9" fmla="*/ 278945 h 440259"/>
                    <a:gd name="T10" fmla="*/ 278945 h 440259"/>
                    <a:gd name="T11" fmla="*/ 278945 h 440259"/>
                    <a:gd name="T12" fmla="*/ 278945 h 440259"/>
                    <a:gd name="T13" fmla="*/ 278945 h 440259"/>
                    <a:gd name="T14" fmla="*/ 278945 h 440259"/>
                    <a:gd name="T15" fmla="*/ 278945 h 440259"/>
                    <a:gd name="T16" fmla="*/ 278945 h 440259"/>
                    <a:gd name="T17" fmla="*/ 278945 h 440259"/>
                    <a:gd name="T18" fmla="*/ 278945 h 440259"/>
                    <a:gd name="T19" fmla="*/ 278945 h 440259"/>
                    <a:gd name="T20" fmla="*/ 278945 h 440259"/>
                    <a:gd name="T21" fmla="*/ 278945 h 440259"/>
                    <a:gd name="T22" fmla="*/ 278945 h 440259"/>
                    <a:gd name="T23" fmla="*/ 278945 h 440259"/>
                    <a:gd name="T24" fmla="*/ 278945 h 440259"/>
                    <a:gd name="T25" fmla="*/ 278945 h 440259"/>
                    <a:gd name="T26" fmla="*/ 278945 h 440259"/>
                    <a:gd name="T27" fmla="*/ 278945 h 440259"/>
                    <a:gd name="T28" fmla="*/ 278945 h 440259"/>
                    <a:gd name="T29" fmla="*/ 278945 h 440259"/>
                    <a:gd name="T30" fmla="*/ 88862 h 440259"/>
                    <a:gd name="T31" fmla="*/ 88862 h 440259"/>
                    <a:gd name="T32" fmla="*/ 278945 h 440259"/>
                    <a:gd name="T33" fmla="*/ 278945 h 440259"/>
                    <a:gd name="T34" fmla="*/ 278945 h 440259"/>
                    <a:gd name="T35" fmla="*/ 278945 h 440259"/>
                    <a:gd name="T36" fmla="*/ 278945 h 440259"/>
                    <a:gd name="T37" fmla="*/ 278945 h 440259"/>
                    <a:gd name="T38" fmla="*/ 278945 h 440259"/>
                    <a:gd name="T39" fmla="*/ 278945 h 440259"/>
                    <a:gd name="T40" fmla="*/ 278945 h 440259"/>
                    <a:gd name="T41" fmla="*/ 278945 h 440259"/>
                    <a:gd name="T42" fmla="*/ 278945 h 440259"/>
                    <a:gd name="T43" fmla="*/ 278945 h 440259"/>
                    <a:gd name="T44" fmla="*/ 278945 h 440259"/>
                    <a:gd name="T45" fmla="*/ 278945 h 440259"/>
                    <a:gd name="T46" fmla="*/ 278945 h 440259"/>
                    <a:gd name="T47" fmla="*/ 278945 h 440259"/>
                    <a:gd name="T48" fmla="*/ 278945 h 440259"/>
                    <a:gd name="T49" fmla="*/ 278945 h 440259"/>
                    <a:gd name="T50" fmla="*/ 278945 h 440259"/>
                    <a:gd name="T51" fmla="*/ 278945 h 440259"/>
                    <a:gd name="T52" fmla="*/ 278945 h 440259"/>
                    <a:gd name="T53" fmla="*/ 278945 h 440259"/>
                    <a:gd name="T54" fmla="*/ 278945 h 440259"/>
                    <a:gd name="T55" fmla="*/ 278945 h 440259"/>
                    <a:gd name="T56" fmla="*/ 278945 h 440259"/>
                    <a:gd name="T57" fmla="*/ 278945 h 440259"/>
                    <a:gd name="T58" fmla="*/ 278945 h 440259"/>
                    <a:gd name="T59" fmla="*/ 278945 h 440259"/>
                    <a:gd name="T60" fmla="*/ 278945 h 440259"/>
                    <a:gd name="T61" fmla="*/ 278945 h 440259"/>
                    <a:gd name="T62" fmla="*/ 278945 h 440259"/>
                    <a:gd name="T63" fmla="*/ 278945 h 440259"/>
                    <a:gd name="T64" fmla="*/ 278945 h 440259"/>
                    <a:gd name="T65" fmla="*/ 278945 h 440259"/>
                    <a:gd name="T66" fmla="*/ 278945 h 440259"/>
                    <a:gd name="T67" fmla="*/ 278945 h 440259"/>
                    <a:gd name="T68" fmla="*/ 278945 h 440259"/>
                    <a:gd name="T69" fmla="*/ 278945 h 440259"/>
                    <a:gd name="T70" fmla="*/ 278945 h 440259"/>
                    <a:gd name="T71" fmla="*/ 278945 h 4402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6608" h="4896">
                      <a:moveTo>
                        <a:pt x="6608" y="638"/>
                      </a:moveTo>
                      <a:lnTo>
                        <a:pt x="6608" y="2638"/>
                      </a:lnTo>
                      <a:cubicBezTo>
                        <a:pt x="6608" y="2638"/>
                        <a:pt x="6180" y="2723"/>
                        <a:pt x="6092" y="2734"/>
                      </a:cubicBezTo>
                      <a:cubicBezTo>
                        <a:pt x="6004" y="2745"/>
                        <a:pt x="5728" y="2834"/>
                        <a:pt x="5528" y="2642"/>
                      </a:cubicBezTo>
                      <a:cubicBezTo>
                        <a:pt x="5219" y="2346"/>
                        <a:pt x="4122" y="1254"/>
                        <a:pt x="4122" y="1254"/>
                      </a:cubicBezTo>
                      <a:cubicBezTo>
                        <a:pt x="4122" y="1254"/>
                        <a:pt x="3932" y="1069"/>
                        <a:pt x="3629" y="1229"/>
                      </a:cubicBezTo>
                      <a:cubicBezTo>
                        <a:pt x="3350" y="1376"/>
                        <a:pt x="2936" y="1592"/>
                        <a:pt x="2764" y="1675"/>
                      </a:cubicBezTo>
                      <a:cubicBezTo>
                        <a:pt x="2437" y="1849"/>
                        <a:pt x="2167" y="1574"/>
                        <a:pt x="2167" y="1364"/>
                      </a:cubicBezTo>
                      <a:cubicBezTo>
                        <a:pt x="2167" y="1201"/>
                        <a:pt x="2269" y="1090"/>
                        <a:pt x="2414" y="1009"/>
                      </a:cubicBezTo>
                      <a:cubicBezTo>
                        <a:pt x="2808" y="770"/>
                        <a:pt x="3637" y="305"/>
                        <a:pt x="3983" y="121"/>
                      </a:cubicBezTo>
                      <a:cubicBezTo>
                        <a:pt x="4193" y="9"/>
                        <a:pt x="4344" y="0"/>
                        <a:pt x="4633" y="243"/>
                      </a:cubicBezTo>
                      <a:cubicBezTo>
                        <a:pt x="4988" y="541"/>
                        <a:pt x="5304" y="814"/>
                        <a:pt x="5304" y="814"/>
                      </a:cubicBezTo>
                      <a:cubicBezTo>
                        <a:pt x="5304" y="814"/>
                        <a:pt x="5407" y="900"/>
                        <a:pt x="5571" y="865"/>
                      </a:cubicBezTo>
                      <a:cubicBezTo>
                        <a:pt x="5975" y="780"/>
                        <a:pt x="6608" y="638"/>
                        <a:pt x="6608" y="638"/>
                      </a:cubicBezTo>
                      <a:close/>
                      <a:moveTo>
                        <a:pt x="2241" y="4027"/>
                      </a:moveTo>
                      <a:cubicBezTo>
                        <a:pt x="2294" y="3891"/>
                        <a:pt x="2277" y="3738"/>
                        <a:pt x="2175" y="3633"/>
                      </a:cubicBezTo>
                      <a:cubicBezTo>
                        <a:pt x="2083" y="3540"/>
                        <a:pt x="1950" y="3515"/>
                        <a:pt x="1822" y="3544"/>
                      </a:cubicBezTo>
                      <a:cubicBezTo>
                        <a:pt x="1858" y="3418"/>
                        <a:pt x="1838" y="3283"/>
                        <a:pt x="1746" y="3188"/>
                      </a:cubicBezTo>
                      <a:cubicBezTo>
                        <a:pt x="1654" y="3095"/>
                        <a:pt x="1521" y="3070"/>
                        <a:pt x="1394" y="3099"/>
                      </a:cubicBezTo>
                      <a:cubicBezTo>
                        <a:pt x="1429" y="2973"/>
                        <a:pt x="1409" y="2838"/>
                        <a:pt x="1317" y="2744"/>
                      </a:cubicBezTo>
                      <a:cubicBezTo>
                        <a:pt x="1173" y="2596"/>
                        <a:pt x="924" y="2602"/>
                        <a:pt x="760" y="2758"/>
                      </a:cubicBezTo>
                      <a:cubicBezTo>
                        <a:pt x="597" y="2915"/>
                        <a:pt x="492" y="3198"/>
                        <a:pt x="638" y="3365"/>
                      </a:cubicBezTo>
                      <a:cubicBezTo>
                        <a:pt x="783" y="3531"/>
                        <a:pt x="950" y="3430"/>
                        <a:pt x="1077" y="3401"/>
                      </a:cubicBezTo>
                      <a:cubicBezTo>
                        <a:pt x="1042" y="3527"/>
                        <a:pt x="936" y="3645"/>
                        <a:pt x="1066" y="3810"/>
                      </a:cubicBezTo>
                      <a:cubicBezTo>
                        <a:pt x="1197" y="3975"/>
                        <a:pt x="1378" y="3875"/>
                        <a:pt x="1506" y="3846"/>
                      </a:cubicBezTo>
                      <a:cubicBezTo>
                        <a:pt x="1470" y="3972"/>
                        <a:pt x="1369" y="4101"/>
                        <a:pt x="1494" y="4254"/>
                      </a:cubicBezTo>
                      <a:cubicBezTo>
                        <a:pt x="1621" y="4408"/>
                        <a:pt x="1829" y="4326"/>
                        <a:pt x="1966" y="4283"/>
                      </a:cubicBezTo>
                      <a:cubicBezTo>
                        <a:pt x="1913" y="4419"/>
                        <a:pt x="1799" y="4566"/>
                        <a:pt x="1945" y="4730"/>
                      </a:cubicBezTo>
                      <a:cubicBezTo>
                        <a:pt x="2090" y="4896"/>
                        <a:pt x="2426" y="4819"/>
                        <a:pt x="2590" y="4663"/>
                      </a:cubicBezTo>
                      <a:cubicBezTo>
                        <a:pt x="2753" y="4506"/>
                        <a:pt x="2769" y="4258"/>
                        <a:pt x="2625" y="4110"/>
                      </a:cubicBezTo>
                      <a:cubicBezTo>
                        <a:pt x="2526" y="4008"/>
                        <a:pt x="2378" y="3985"/>
                        <a:pt x="2241" y="4027"/>
                      </a:cubicBezTo>
                      <a:close/>
                      <a:moveTo>
                        <a:pt x="5233" y="2987"/>
                      </a:moveTo>
                      <a:cubicBezTo>
                        <a:pt x="4047" y="1802"/>
                        <a:pt x="4605" y="2359"/>
                        <a:pt x="3967" y="1720"/>
                      </a:cubicBezTo>
                      <a:cubicBezTo>
                        <a:pt x="3967" y="1720"/>
                        <a:pt x="3775" y="1529"/>
                        <a:pt x="3523" y="1640"/>
                      </a:cubicBezTo>
                      <a:cubicBezTo>
                        <a:pt x="3346" y="1718"/>
                        <a:pt x="3117" y="1824"/>
                        <a:pt x="2945" y="1905"/>
                      </a:cubicBezTo>
                      <a:cubicBezTo>
                        <a:pt x="2757" y="2004"/>
                        <a:pt x="2621" y="2034"/>
                        <a:pt x="2557" y="2034"/>
                      </a:cubicBezTo>
                      <a:cubicBezTo>
                        <a:pt x="2192" y="2031"/>
                        <a:pt x="1896" y="1738"/>
                        <a:pt x="1896" y="1373"/>
                      </a:cubicBezTo>
                      <a:cubicBezTo>
                        <a:pt x="1896" y="1137"/>
                        <a:pt x="2022" y="931"/>
                        <a:pt x="2209" y="814"/>
                      </a:cubicBezTo>
                      <a:cubicBezTo>
                        <a:pt x="2472" y="632"/>
                        <a:pt x="3078" y="310"/>
                        <a:pt x="3078" y="310"/>
                      </a:cubicBezTo>
                      <a:cubicBezTo>
                        <a:pt x="3078" y="310"/>
                        <a:pt x="2894" y="76"/>
                        <a:pt x="2489" y="76"/>
                      </a:cubicBezTo>
                      <a:cubicBezTo>
                        <a:pt x="2085" y="76"/>
                        <a:pt x="1240" y="629"/>
                        <a:pt x="1240" y="629"/>
                      </a:cubicBezTo>
                      <a:cubicBezTo>
                        <a:pt x="1240" y="629"/>
                        <a:pt x="1000" y="783"/>
                        <a:pt x="659" y="644"/>
                      </a:cubicBezTo>
                      <a:lnTo>
                        <a:pt x="0" y="415"/>
                      </a:lnTo>
                      <a:lnTo>
                        <a:pt x="0" y="2704"/>
                      </a:lnTo>
                      <a:cubicBezTo>
                        <a:pt x="0" y="2704"/>
                        <a:pt x="188" y="2758"/>
                        <a:pt x="357" y="2827"/>
                      </a:cubicBezTo>
                      <a:cubicBezTo>
                        <a:pt x="395" y="2719"/>
                        <a:pt x="457" y="2618"/>
                        <a:pt x="542" y="2535"/>
                      </a:cubicBezTo>
                      <a:cubicBezTo>
                        <a:pt x="822" y="2268"/>
                        <a:pt x="1287" y="2265"/>
                        <a:pt x="1542" y="2528"/>
                      </a:cubicBezTo>
                      <a:cubicBezTo>
                        <a:pt x="1619" y="2608"/>
                        <a:pt x="1673" y="2703"/>
                        <a:pt x="1700" y="2808"/>
                      </a:cubicBezTo>
                      <a:cubicBezTo>
                        <a:pt x="1803" y="2840"/>
                        <a:pt x="1896" y="2896"/>
                        <a:pt x="1971" y="2973"/>
                      </a:cubicBezTo>
                      <a:cubicBezTo>
                        <a:pt x="2048" y="3053"/>
                        <a:pt x="2101" y="3148"/>
                        <a:pt x="2129" y="3253"/>
                      </a:cubicBezTo>
                      <a:cubicBezTo>
                        <a:pt x="2231" y="3285"/>
                        <a:pt x="2324" y="3341"/>
                        <a:pt x="2399" y="3418"/>
                      </a:cubicBezTo>
                      <a:cubicBezTo>
                        <a:pt x="2484" y="3505"/>
                        <a:pt x="2540" y="3611"/>
                        <a:pt x="2566" y="3725"/>
                      </a:cubicBezTo>
                      <a:cubicBezTo>
                        <a:pt x="2674" y="3756"/>
                        <a:pt x="2771" y="3814"/>
                        <a:pt x="2849" y="3894"/>
                      </a:cubicBezTo>
                      <a:cubicBezTo>
                        <a:pt x="3002" y="4051"/>
                        <a:pt x="3056" y="4265"/>
                        <a:pt x="3023" y="4471"/>
                      </a:cubicBezTo>
                      <a:cubicBezTo>
                        <a:pt x="3024" y="4471"/>
                        <a:pt x="3024" y="4471"/>
                        <a:pt x="3024" y="4472"/>
                      </a:cubicBezTo>
                      <a:cubicBezTo>
                        <a:pt x="3027" y="4475"/>
                        <a:pt x="3119" y="4578"/>
                        <a:pt x="3177" y="4636"/>
                      </a:cubicBezTo>
                      <a:cubicBezTo>
                        <a:pt x="3290" y="4749"/>
                        <a:pt x="3475" y="4749"/>
                        <a:pt x="3588" y="4636"/>
                      </a:cubicBezTo>
                      <a:cubicBezTo>
                        <a:pt x="3700" y="4523"/>
                        <a:pt x="3701" y="4339"/>
                        <a:pt x="3588" y="4225"/>
                      </a:cubicBezTo>
                      <a:cubicBezTo>
                        <a:pt x="3584" y="4221"/>
                        <a:pt x="3180" y="3799"/>
                        <a:pt x="3213" y="3766"/>
                      </a:cubicBezTo>
                      <a:cubicBezTo>
                        <a:pt x="3245" y="3734"/>
                        <a:pt x="3759" y="4269"/>
                        <a:pt x="3769" y="4279"/>
                      </a:cubicBezTo>
                      <a:cubicBezTo>
                        <a:pt x="3882" y="4391"/>
                        <a:pt x="4066" y="4391"/>
                        <a:pt x="4179" y="4279"/>
                      </a:cubicBezTo>
                      <a:cubicBezTo>
                        <a:pt x="4292" y="4166"/>
                        <a:pt x="4292" y="3981"/>
                        <a:pt x="4179" y="3868"/>
                      </a:cubicBezTo>
                      <a:cubicBezTo>
                        <a:pt x="4174" y="3863"/>
                        <a:pt x="4151" y="3841"/>
                        <a:pt x="4142" y="3832"/>
                      </a:cubicBezTo>
                      <a:cubicBezTo>
                        <a:pt x="4142" y="3832"/>
                        <a:pt x="3632" y="3378"/>
                        <a:pt x="3671" y="3339"/>
                      </a:cubicBezTo>
                      <a:cubicBezTo>
                        <a:pt x="3710" y="3300"/>
                        <a:pt x="4343" y="3891"/>
                        <a:pt x="4345" y="3891"/>
                      </a:cubicBezTo>
                      <a:cubicBezTo>
                        <a:pt x="4458" y="3993"/>
                        <a:pt x="4634" y="3992"/>
                        <a:pt x="4743" y="3883"/>
                      </a:cubicBezTo>
                      <a:cubicBezTo>
                        <a:pt x="4850" y="3776"/>
                        <a:pt x="4852" y="3608"/>
                        <a:pt x="4758" y="3494"/>
                      </a:cubicBezTo>
                      <a:cubicBezTo>
                        <a:pt x="4756" y="3488"/>
                        <a:pt x="4275" y="2986"/>
                        <a:pt x="4312" y="2948"/>
                      </a:cubicBezTo>
                      <a:cubicBezTo>
                        <a:pt x="4351" y="2910"/>
                        <a:pt x="4826" y="3400"/>
                        <a:pt x="4827" y="3401"/>
                      </a:cubicBezTo>
                      <a:cubicBezTo>
                        <a:pt x="4940" y="3513"/>
                        <a:pt x="5124" y="3513"/>
                        <a:pt x="5238" y="3401"/>
                      </a:cubicBezTo>
                      <a:cubicBezTo>
                        <a:pt x="5350" y="3288"/>
                        <a:pt x="5350" y="3103"/>
                        <a:pt x="5238" y="2990"/>
                      </a:cubicBezTo>
                      <a:cubicBezTo>
                        <a:pt x="5236" y="2989"/>
                        <a:pt x="5234" y="2988"/>
                        <a:pt x="5233" y="298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wrap="square" lIns="91440" tIns="45720" rIns="91440" bIns="45720" anchor="ctr">
                  <a:normAutofit lnSpcReduction="10000"/>
                </a:bodyPr>
                <a:lstStyle/>
                <a:p>
                  <a:pPr algn="ctr"/>
                  <a:endParaRPr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</p:grpSp>
          <p:cxnSp>
            <p:nvCxnSpPr>
              <p:cNvPr id="26" name="肘形连接符 25"/>
              <p:cNvCxnSpPr>
                <a:stCxn id="28" idx="4"/>
                <a:endCxn id="30" idx="1"/>
              </p:cNvCxnSpPr>
              <p:nvPr/>
            </p:nvCxnSpPr>
            <p:spPr>
              <a:xfrm rot="16200000" flipH="1">
                <a:off x="6295270" y="2890717"/>
                <a:ext cx="540081" cy="137147"/>
              </a:xfrm>
              <a:prstGeom prst="bentConnector2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îśḻíḓê"/>
            <p:cNvGrpSpPr/>
            <p:nvPr/>
          </p:nvGrpSpPr>
          <p:grpSpPr>
            <a:xfrm>
              <a:off x="8351331" y="1744297"/>
              <a:ext cx="2694768" cy="2306897"/>
              <a:chOff x="8510630" y="1744297"/>
              <a:chExt cx="2694768" cy="2306897"/>
            </a:xfrm>
          </p:grpSpPr>
          <p:grpSp>
            <p:nvGrpSpPr>
              <p:cNvPr id="16" name="ïṡḻiḋé"/>
              <p:cNvGrpSpPr/>
              <p:nvPr/>
            </p:nvGrpSpPr>
            <p:grpSpPr>
              <a:xfrm>
                <a:off x="9081582" y="3014792"/>
                <a:ext cx="2123816" cy="1036402"/>
                <a:chOff x="2502722" y="2648359"/>
                <a:chExt cx="2621539" cy="1036402"/>
              </a:xfrm>
            </p:grpSpPr>
            <p:sp>
              <p:nvSpPr>
                <p:cNvPr id="22" name="íṧļíďé">
                  <a:extLst>
                    <a:ext uri="{FF2B5EF4-FFF2-40B4-BE49-F238E27FC236}">
                      <a16:creationId xmlns:a16="http://schemas.microsoft.com/office/drawing/2014/main" id="{3495B739-E5A7-4F4A-95FD-24BDFE4B18B1}"/>
                    </a:ext>
                  </a:extLst>
                </p:cNvPr>
                <p:cNvSpPr txBox="1"/>
                <p:nvPr/>
              </p:nvSpPr>
              <p:spPr bwMode="auto">
                <a:xfrm>
                  <a:off x="2502722" y="2648359"/>
                  <a:ext cx="2621539" cy="4290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2000" b="1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输入标题</a:t>
                  </a:r>
                  <a:endParaRPr lang="en-US" altLang="zh-CN" sz="2000" b="1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23" name="î$1iḓe">
                  <a:extLst>
                    <a:ext uri="{FF2B5EF4-FFF2-40B4-BE49-F238E27FC236}">
                      <a16:creationId xmlns:a16="http://schemas.microsoft.com/office/drawing/2014/main" id="{AC321F9B-F99D-44D6-95EE-4CF3F8A760F8}"/>
                    </a:ext>
                  </a:extLst>
                </p:cNvPr>
                <p:cNvSpPr/>
                <p:nvPr/>
              </p:nvSpPr>
              <p:spPr bwMode="auto">
                <a:xfrm>
                  <a:off x="2502722" y="3077439"/>
                  <a:ext cx="2621539" cy="6073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50000"/>
                    </a:lnSpc>
                  </a:pPr>
                  <a:r>
                    <a:rPr lang="zh-CN" altLang="en-US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点击输入您的文字</a:t>
                  </a:r>
                  <a:r>
                    <a:rPr lang="zh-CN" altLang="en-US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内容</a:t>
                  </a:r>
                  <a:r>
                    <a:rPr lang="en-US" altLang="zh-CN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XXXX.</a:t>
                  </a:r>
                  <a:r>
                    <a:rPr lang="zh-CN" altLang="en-US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点击输入您的文字</a:t>
                  </a:r>
                  <a:r>
                    <a:rPr lang="zh-CN" altLang="en-US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内容</a:t>
                  </a:r>
                  <a:r>
                    <a:rPr lang="en-US" altLang="zh-CN" sz="1100" dirty="0" smtClean="0">
                      <a:latin typeface="inpin lingxiuti" panose="02000500000000000000" pitchFamily="2" charset="-122"/>
                      <a:ea typeface="inpin lingxiuti" panose="02000500000000000000" pitchFamily="2" charset="-122"/>
                      <a:sym typeface="inpin lingxiuti" panose="02000500000000000000" pitchFamily="2" charset="-122"/>
                    </a:rPr>
                    <a:t>XXXX.</a:t>
                  </a:r>
                  <a:endParaRPr lang="en-US" altLang="zh-CN" sz="1100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</p:grpSp>
          <p:grpSp>
            <p:nvGrpSpPr>
              <p:cNvPr id="17" name="iŝ1îdé"/>
              <p:cNvGrpSpPr/>
              <p:nvPr/>
            </p:nvGrpSpPr>
            <p:grpSpPr>
              <a:xfrm>
                <a:off x="8510630" y="1744297"/>
                <a:ext cx="944954" cy="944954"/>
                <a:chOff x="8510630" y="1744297"/>
                <a:chExt cx="944954" cy="944954"/>
              </a:xfrm>
            </p:grpSpPr>
            <p:sp>
              <p:nvSpPr>
                <p:cNvPr id="19" name="ïsļíḑê"/>
                <p:cNvSpPr/>
                <p:nvPr/>
              </p:nvSpPr>
              <p:spPr>
                <a:xfrm>
                  <a:off x="8583808" y="1817475"/>
                  <a:ext cx="798598" cy="798598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 lnSpcReduction="10000"/>
                </a:bodyPr>
                <a:lstStyle/>
                <a:p>
                  <a:pPr algn="ctr"/>
                  <a:endParaRPr lang="zh-CN" altLang="en-US" sz="3200" b="1" i="1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20" name="iSḷïďe"/>
                <p:cNvSpPr/>
                <p:nvPr/>
              </p:nvSpPr>
              <p:spPr>
                <a:xfrm>
                  <a:off x="8510630" y="1744297"/>
                  <a:ext cx="944954" cy="944954"/>
                </a:xfrm>
                <a:prstGeom prst="ellipse">
                  <a:avLst/>
                </a:prstGeom>
                <a:noFill/>
                <a:ln w="3175">
                  <a:solidFill>
                    <a:schemeClr val="accent4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/>
                <a:p>
                  <a:pPr algn="ctr"/>
                  <a:endParaRPr lang="zh-CN" altLang="en-US" sz="3200" b="1" i="1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  <p:sp>
              <p:nvSpPr>
                <p:cNvPr id="21" name="ïśḻîdè">
                  <a:extLst>
                    <a:ext uri="{FF2B5EF4-FFF2-40B4-BE49-F238E27FC236}">
                      <a16:creationId xmlns:a16="http://schemas.microsoft.com/office/drawing/2014/main" id="{083CF134-43DA-4212-A938-C5109E306E92}"/>
                    </a:ext>
                  </a:extLst>
                </p:cNvPr>
                <p:cNvSpPr/>
                <p:nvPr/>
              </p:nvSpPr>
              <p:spPr bwMode="auto">
                <a:xfrm>
                  <a:off x="8791371" y="2025328"/>
                  <a:ext cx="383472" cy="382894"/>
                </a:xfrm>
                <a:custGeom>
                  <a:avLst/>
                  <a:gdLst>
                    <a:gd name="connsiteX0" fmla="*/ 402120 w 607639"/>
                    <a:gd name="connsiteY0" fmla="*/ 85874 h 606722"/>
                    <a:gd name="connsiteX1" fmla="*/ 607639 w 607639"/>
                    <a:gd name="connsiteY1" fmla="*/ 342965 h 606722"/>
                    <a:gd name="connsiteX2" fmla="*/ 343375 w 607639"/>
                    <a:gd name="connsiteY2" fmla="*/ 606722 h 606722"/>
                    <a:gd name="connsiteX3" fmla="*/ 85965 w 607639"/>
                    <a:gd name="connsiteY3" fmla="*/ 401529 h 606722"/>
                    <a:gd name="connsiteX4" fmla="*/ 91128 w 607639"/>
                    <a:gd name="connsiteY4" fmla="*/ 379223 h 606722"/>
                    <a:gd name="connsiteX5" fmla="*/ 111777 w 607639"/>
                    <a:gd name="connsiteY5" fmla="*/ 369270 h 606722"/>
                    <a:gd name="connsiteX6" fmla="*/ 369811 w 607639"/>
                    <a:gd name="connsiteY6" fmla="*/ 369270 h 606722"/>
                    <a:gd name="connsiteX7" fmla="*/ 369811 w 607639"/>
                    <a:gd name="connsiteY7" fmla="*/ 111645 h 606722"/>
                    <a:gd name="connsiteX8" fmla="*/ 379779 w 607639"/>
                    <a:gd name="connsiteY8" fmla="*/ 91028 h 606722"/>
                    <a:gd name="connsiteX9" fmla="*/ 402120 w 607639"/>
                    <a:gd name="connsiteY9" fmla="*/ 85874 h 606722"/>
                    <a:gd name="connsiteX10" fmla="*/ 290615 w 607639"/>
                    <a:gd name="connsiteY10" fmla="*/ 0 h 606722"/>
                    <a:gd name="connsiteX11" fmla="*/ 317051 w 607639"/>
                    <a:gd name="connsiteY11" fmla="*/ 26394 h 606722"/>
                    <a:gd name="connsiteX12" fmla="*/ 317051 w 607639"/>
                    <a:gd name="connsiteY12" fmla="*/ 290163 h 606722"/>
                    <a:gd name="connsiteX13" fmla="*/ 290615 w 607639"/>
                    <a:gd name="connsiteY13" fmla="*/ 316557 h 606722"/>
                    <a:gd name="connsiteX14" fmla="*/ 26436 w 607639"/>
                    <a:gd name="connsiteY14" fmla="*/ 316557 h 606722"/>
                    <a:gd name="connsiteX15" fmla="*/ 0 w 607639"/>
                    <a:gd name="connsiteY15" fmla="*/ 290163 h 606722"/>
                    <a:gd name="connsiteX16" fmla="*/ 290615 w 607639"/>
                    <a:gd name="connsiteY16" fmla="*/ 0 h 606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07639" h="606722">
                      <a:moveTo>
                        <a:pt x="402120" y="85874"/>
                      </a:moveTo>
                      <a:cubicBezTo>
                        <a:pt x="523082" y="113333"/>
                        <a:pt x="607639" y="218996"/>
                        <a:pt x="607639" y="342965"/>
                      </a:cubicBezTo>
                      <a:cubicBezTo>
                        <a:pt x="607639" y="488352"/>
                        <a:pt x="489081" y="606722"/>
                        <a:pt x="343375" y="606722"/>
                      </a:cubicBezTo>
                      <a:cubicBezTo>
                        <a:pt x="219388" y="606722"/>
                        <a:pt x="113469" y="522299"/>
                        <a:pt x="85965" y="401529"/>
                      </a:cubicBezTo>
                      <a:cubicBezTo>
                        <a:pt x="84185" y="393708"/>
                        <a:pt x="86054" y="385533"/>
                        <a:pt x="91128" y="379223"/>
                      </a:cubicBezTo>
                      <a:cubicBezTo>
                        <a:pt x="96112" y="373002"/>
                        <a:pt x="103767" y="369270"/>
                        <a:pt x="111777" y="369270"/>
                      </a:cubicBezTo>
                      <a:lnTo>
                        <a:pt x="369811" y="369270"/>
                      </a:lnTo>
                      <a:lnTo>
                        <a:pt x="369811" y="111645"/>
                      </a:lnTo>
                      <a:cubicBezTo>
                        <a:pt x="369811" y="103647"/>
                        <a:pt x="373549" y="96004"/>
                        <a:pt x="379779" y="91028"/>
                      </a:cubicBezTo>
                      <a:cubicBezTo>
                        <a:pt x="386099" y="86051"/>
                        <a:pt x="394377" y="84185"/>
                        <a:pt x="402120" y="85874"/>
                      </a:cubicBezTo>
                      <a:close/>
                      <a:moveTo>
                        <a:pt x="290615" y="0"/>
                      </a:moveTo>
                      <a:cubicBezTo>
                        <a:pt x="305213" y="0"/>
                        <a:pt x="317051" y="11820"/>
                        <a:pt x="317051" y="26394"/>
                      </a:cubicBezTo>
                      <a:lnTo>
                        <a:pt x="317051" y="290163"/>
                      </a:lnTo>
                      <a:cubicBezTo>
                        <a:pt x="317051" y="304737"/>
                        <a:pt x="305213" y="316557"/>
                        <a:pt x="290615" y="316557"/>
                      </a:cubicBezTo>
                      <a:lnTo>
                        <a:pt x="26436" y="316557"/>
                      </a:lnTo>
                      <a:cubicBezTo>
                        <a:pt x="11838" y="316557"/>
                        <a:pt x="0" y="304737"/>
                        <a:pt x="0" y="290163"/>
                      </a:cubicBezTo>
                      <a:cubicBezTo>
                        <a:pt x="0" y="130196"/>
                        <a:pt x="130399" y="0"/>
                        <a:pt x="29061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endParaRPr>
                </a:p>
              </p:txBody>
            </p:sp>
          </p:grpSp>
          <p:cxnSp>
            <p:nvCxnSpPr>
              <p:cNvPr id="18" name="肘形连接符 17"/>
              <p:cNvCxnSpPr>
                <a:stCxn id="20" idx="4"/>
                <a:endCxn id="22" idx="1"/>
              </p:cNvCxnSpPr>
              <p:nvPr/>
            </p:nvCxnSpPr>
            <p:spPr>
              <a:xfrm rot="16200000" flipH="1">
                <a:off x="8781466" y="2890890"/>
                <a:ext cx="540081" cy="136800"/>
              </a:xfrm>
              <a:prstGeom prst="bentConnector2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" name="直接连接符 11"/>
            <p:cNvCxnSpPr/>
            <p:nvPr/>
          </p:nvCxnSpPr>
          <p:spPr>
            <a:xfrm>
              <a:off x="1940818" y="4290356"/>
              <a:ext cx="8917682" cy="0"/>
            </a:xfrm>
            <a:prstGeom prst="line">
              <a:avLst/>
            </a:prstGeom>
            <a:ln w="285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ïşḻïḑè"/>
            <p:cNvGrpSpPr/>
            <p:nvPr/>
          </p:nvGrpSpPr>
          <p:grpSpPr>
            <a:xfrm>
              <a:off x="1832868" y="4652510"/>
              <a:ext cx="5899465" cy="1397744"/>
              <a:chOff x="2819021" y="1263764"/>
              <a:chExt cx="5899465" cy="1397744"/>
            </a:xfrm>
          </p:grpSpPr>
          <p:sp>
            <p:nvSpPr>
              <p:cNvPr id="14" name="iṧḷiḓè">
                <a:extLst>
                  <a:ext uri="{FF2B5EF4-FFF2-40B4-BE49-F238E27FC236}">
                    <a16:creationId xmlns:a16="http://schemas.microsoft.com/office/drawing/2014/main" id="{64DC2847-DA63-4AF3-B015-B0D0DC7F9B4A}"/>
                  </a:ext>
                </a:extLst>
              </p:cNvPr>
              <p:cNvSpPr txBox="1"/>
              <p:nvPr/>
            </p:nvSpPr>
            <p:spPr>
              <a:xfrm>
                <a:off x="2819028" y="1263764"/>
                <a:ext cx="5899458" cy="73731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buSzPct val="25000"/>
                </a:pPr>
                <a:r>
                  <a:rPr lang="zh-CN" altLang="en-US" sz="2000" b="1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输入您的文字</a:t>
                </a:r>
                <a:endParaRPr lang="en-US" altLang="zh-CN" sz="2000" b="1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  <a:p>
                <a:pPr>
                  <a:buSzPct val="25000"/>
                </a:pPr>
                <a:r>
                  <a:rPr lang="zh-CN" altLang="en-US" sz="2000" b="1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2000" b="1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endParaRPr lang="en-US" sz="2000" b="1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15" name="îṥḷíḋê">
                <a:extLst>
                  <a:ext uri="{FF2B5EF4-FFF2-40B4-BE49-F238E27FC236}">
                    <a16:creationId xmlns:a16="http://schemas.microsoft.com/office/drawing/2014/main" id="{23E9BBEA-FB54-47C3-BA28-CE85931B8740}"/>
                  </a:ext>
                </a:extLst>
              </p:cNvPr>
              <p:cNvSpPr txBox="1"/>
              <p:nvPr/>
            </p:nvSpPr>
            <p:spPr>
              <a:xfrm>
                <a:off x="2819021" y="2001080"/>
                <a:ext cx="5899460" cy="6604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buSzPct val="25000"/>
                </a:pP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endParaRPr lang="en-US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  <a:p>
                <a:pPr>
                  <a:lnSpc>
                    <a:spcPct val="150000"/>
                  </a:lnSpc>
                  <a:buSzPct val="25000"/>
                </a:pPr>
                <a:endParaRPr lang="en-US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49472659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54924" y="233679"/>
            <a:ext cx="4812376" cy="573578"/>
            <a:chOff x="254924" y="233679"/>
            <a:chExt cx="4812376" cy="573578"/>
          </a:xfrm>
        </p:grpSpPr>
        <p:grpSp>
          <p:nvGrpSpPr>
            <p:cNvPr id="2" name="组合 1"/>
            <p:cNvGrpSpPr/>
            <p:nvPr/>
          </p:nvGrpSpPr>
          <p:grpSpPr>
            <a:xfrm>
              <a:off x="254924" y="233679"/>
              <a:ext cx="569884" cy="573578"/>
              <a:chOff x="1126837" y="1348509"/>
              <a:chExt cx="569884" cy="573578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1126837" y="1348509"/>
                <a:ext cx="498764" cy="498764"/>
              </a:xfrm>
              <a:prstGeom prst="rect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1299557" y="1524923"/>
                <a:ext cx="397164" cy="397164"/>
              </a:xfrm>
              <a:prstGeom prst="rect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endParaRPr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926408" y="345592"/>
              <a:ext cx="41408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6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rPr>
                <a:t>点击输入您的标题</a:t>
              </a:r>
              <a:endParaRPr lang="zh-CN" altLang="en-US" sz="2400" spc="600" dirty="0">
                <a:latin typeface="inpin lingxiuti" panose="02000500000000000000" pitchFamily="2" charset="-122"/>
                <a:ea typeface="inpin lingxiuti" panose="02000500000000000000" pitchFamily="2" charset="-122"/>
                <a:cs typeface="+mn-ea"/>
                <a:sym typeface="inpin lingxiuti" panose="02000500000000000000" pitchFamily="2" charset="-122"/>
              </a:endParaRPr>
            </a:p>
          </p:txBody>
        </p:sp>
      </p:grpSp>
      <p:grpSp>
        <p:nvGrpSpPr>
          <p:cNvPr id="7" name="24681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673100" y="1769706"/>
            <a:ext cx="10845800" cy="4377094"/>
            <a:chOff x="673100" y="1769706"/>
            <a:chExt cx="10845800" cy="4377094"/>
          </a:xfrm>
        </p:grpSpPr>
        <p:sp>
          <p:nvSpPr>
            <p:cNvPr id="8" name="îṥľíḑe">
              <a:extLst>
                <a:ext uri="{FF2B5EF4-FFF2-40B4-BE49-F238E27FC236}">
                  <a16:creationId xmlns:a16="http://schemas.microsoft.com/office/drawing/2014/main" id="{9B0FF9B6-9E18-4157-A0E7-E09B57AE8018}"/>
                </a:ext>
              </a:extLst>
            </p:cNvPr>
            <p:cNvSpPr/>
            <p:nvPr/>
          </p:nvSpPr>
          <p:spPr bwMode="auto">
            <a:xfrm>
              <a:off x="676538" y="2218309"/>
              <a:ext cx="2590423" cy="8100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点击输入您的文字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内容</a:t>
              </a:r>
              <a:r>
                <a:rPr lang="en-US" altLang="zh-CN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XXXX.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点击输入您的文字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内容</a:t>
              </a:r>
              <a:r>
                <a:rPr lang="en-US" altLang="zh-CN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XXXX.</a:t>
              </a:r>
              <a:endParaRPr lang="en-US" altLang="zh-CN" sz="1100" dirty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……</a:t>
              </a:r>
            </a:p>
          </p:txBody>
        </p:sp>
        <p:cxnSp>
          <p:nvCxnSpPr>
            <p:cNvPr id="9" name="直接连接符 8"/>
            <p:cNvCxnSpPr>
              <a:stCxn id="31" idx="6"/>
              <a:endCxn id="39" idx="2"/>
            </p:cNvCxnSpPr>
            <p:nvPr/>
          </p:nvCxnSpPr>
          <p:spPr>
            <a:xfrm>
              <a:off x="2025749" y="5166562"/>
              <a:ext cx="26415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39" idx="6"/>
              <a:endCxn id="35" idx="2"/>
            </p:cNvCxnSpPr>
            <p:nvPr/>
          </p:nvCxnSpPr>
          <p:spPr>
            <a:xfrm>
              <a:off x="4775249" y="5166562"/>
              <a:ext cx="26415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35" idx="6"/>
              <a:endCxn id="27" idx="2"/>
            </p:cNvCxnSpPr>
            <p:nvPr/>
          </p:nvCxnSpPr>
          <p:spPr>
            <a:xfrm>
              <a:off x="7524749" y="5166562"/>
              <a:ext cx="26415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îṥ1îḑè">
              <a:extLst>
                <a:ext uri="{FF2B5EF4-FFF2-40B4-BE49-F238E27FC236}">
                  <a16:creationId xmlns:a16="http://schemas.microsoft.com/office/drawing/2014/main" id="{AE54E830-54E3-418A-85E1-0BADAC5F9C89}"/>
                </a:ext>
              </a:extLst>
            </p:cNvPr>
            <p:cNvGrpSpPr/>
            <p:nvPr/>
          </p:nvGrpSpPr>
          <p:grpSpPr>
            <a:xfrm>
              <a:off x="4172884" y="3571159"/>
              <a:ext cx="1096730" cy="2575641"/>
              <a:chOff x="4172884" y="3571159"/>
              <a:chExt cx="1096730" cy="2575641"/>
            </a:xfrm>
          </p:grpSpPr>
          <p:cxnSp>
            <p:nvCxnSpPr>
              <p:cNvPr id="36" name="直接连接符 35"/>
              <p:cNvCxnSpPr/>
              <p:nvPr/>
            </p:nvCxnSpPr>
            <p:spPr>
              <a:xfrm>
                <a:off x="4716933" y="5220562"/>
                <a:ext cx="8632" cy="926238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prstDash val="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ïşlïďê"/>
              <p:cNvSpPr/>
              <p:nvPr/>
            </p:nvSpPr>
            <p:spPr bwMode="auto">
              <a:xfrm>
                <a:off x="4172884" y="3571159"/>
                <a:ext cx="1096730" cy="1232634"/>
              </a:xfrm>
              <a:custGeom>
                <a:avLst/>
                <a:gdLst>
                  <a:gd name="T0" fmla="+- 0 10800 961"/>
                  <a:gd name="T1" fmla="*/ T0 w 19679"/>
                  <a:gd name="T2" fmla="*/ 10800 h 21600"/>
                  <a:gd name="T3" fmla="+- 0 10800 961"/>
                  <a:gd name="T4" fmla="*/ T3 w 19679"/>
                  <a:gd name="T5" fmla="*/ 10800 h 21600"/>
                  <a:gd name="T6" fmla="+- 0 10800 961"/>
                  <a:gd name="T7" fmla="*/ T6 w 19679"/>
                  <a:gd name="T8" fmla="*/ 10800 h 21600"/>
                  <a:gd name="T9" fmla="+- 0 10800 961"/>
                  <a:gd name="T10" fmla="*/ T9 w 19679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19679" h="21600">
                    <a:moveTo>
                      <a:pt x="9839" y="0"/>
                    </a:moveTo>
                    <a:cubicBezTo>
                      <a:pt x="7321" y="0"/>
                      <a:pt x="4803" y="937"/>
                      <a:pt x="2882" y="2813"/>
                    </a:cubicBezTo>
                    <a:cubicBezTo>
                      <a:pt x="-961" y="6566"/>
                      <a:pt x="-961" y="12653"/>
                      <a:pt x="2882" y="16406"/>
                    </a:cubicBezTo>
                    <a:cubicBezTo>
                      <a:pt x="4480" y="17967"/>
                      <a:pt x="6493" y="18867"/>
                      <a:pt x="8574" y="19129"/>
                    </a:cubicBezTo>
                    <a:lnTo>
                      <a:pt x="9839" y="21600"/>
                    </a:lnTo>
                    <a:lnTo>
                      <a:pt x="11104" y="19129"/>
                    </a:lnTo>
                    <a:cubicBezTo>
                      <a:pt x="13185" y="18867"/>
                      <a:pt x="15198" y="17967"/>
                      <a:pt x="16796" y="16406"/>
                    </a:cubicBezTo>
                    <a:cubicBezTo>
                      <a:pt x="20639" y="12653"/>
                      <a:pt x="20639" y="6566"/>
                      <a:pt x="16796" y="2813"/>
                    </a:cubicBezTo>
                    <a:cubicBezTo>
                      <a:pt x="14875" y="937"/>
                      <a:pt x="12357" y="0"/>
                      <a:pt x="9839" y="0"/>
                    </a:cubicBezTo>
                    <a:close/>
                  </a:path>
                </a:pathLst>
              </a:custGeom>
              <a:noFill/>
              <a:ln w="12700">
                <a:solidFill>
                  <a:schemeClr val="accent2"/>
                </a:solidFill>
              </a:ln>
              <a:effectLst/>
            </p:spPr>
            <p:txBody>
              <a:bodyPr lIns="25400" tIns="25400" rIns="25400" bIns="2540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ar-IQ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38" name="îṥḻiḋe"/>
              <p:cNvSpPr/>
              <p:nvPr/>
            </p:nvSpPr>
            <p:spPr bwMode="auto">
              <a:xfrm>
                <a:off x="4265967" y="3658332"/>
                <a:ext cx="910564" cy="910570"/>
              </a:xfrm>
              <a:prstGeom prst="ellipse">
                <a:avLst/>
              </a:prstGeom>
              <a:solidFill>
                <a:schemeClr val="accent2"/>
              </a:solidFill>
              <a:ln w="12700" cap="flat" cmpd="sng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  <a:ex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zh-CN" altLang="en-US" i="1" dirty="0" smtClean="0">
                    <a:solidFill>
                      <a:schemeClr val="bg1"/>
                    </a:solidFill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标题</a:t>
                </a:r>
                <a:endParaRPr lang="ar-IQ" altLang="zh-CN" i="1" dirty="0">
                  <a:solidFill>
                    <a:schemeClr val="bg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39" name="ïṣļiḑe"/>
              <p:cNvSpPr/>
              <p:nvPr/>
            </p:nvSpPr>
            <p:spPr>
              <a:xfrm>
                <a:off x="4667249" y="5112562"/>
                <a:ext cx="108000" cy="108000"/>
              </a:xfrm>
              <a:prstGeom prst="donut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txBody>
              <a:bodyPr lIns="25400" tIns="25400" rIns="25400" bIns="25400" anchor="ctr"/>
              <a:lstStyle/>
              <a:p>
                <a:endParaRPr lang="zh-CN" altLang="en-US">
                  <a:solidFill>
                    <a:schemeClr val="tx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grpSp>
          <p:nvGrpSpPr>
            <p:cNvPr id="13" name="ïşľïďê">
              <a:extLst>
                <a:ext uri="{FF2B5EF4-FFF2-40B4-BE49-F238E27FC236}">
                  <a16:creationId xmlns:a16="http://schemas.microsoft.com/office/drawing/2014/main" id="{E0FE4F4E-2B87-4F7E-A7C0-47A6E88E4E25}"/>
                </a:ext>
              </a:extLst>
            </p:cNvPr>
            <p:cNvGrpSpPr/>
            <p:nvPr/>
          </p:nvGrpSpPr>
          <p:grpSpPr>
            <a:xfrm>
              <a:off x="6922384" y="3571159"/>
              <a:ext cx="1096730" cy="2575641"/>
              <a:chOff x="6922384" y="3571159"/>
              <a:chExt cx="1096730" cy="2575641"/>
            </a:xfrm>
          </p:grpSpPr>
          <p:cxnSp>
            <p:nvCxnSpPr>
              <p:cNvPr id="32" name="直接连接符 31"/>
              <p:cNvCxnSpPr/>
              <p:nvPr/>
            </p:nvCxnSpPr>
            <p:spPr>
              <a:xfrm>
                <a:off x="7466433" y="5220562"/>
                <a:ext cx="8632" cy="926238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prstDash val="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ïṩļïḍê"/>
              <p:cNvSpPr/>
              <p:nvPr/>
            </p:nvSpPr>
            <p:spPr bwMode="auto">
              <a:xfrm>
                <a:off x="6922384" y="3571159"/>
                <a:ext cx="1096730" cy="1232634"/>
              </a:xfrm>
              <a:custGeom>
                <a:avLst/>
                <a:gdLst>
                  <a:gd name="T0" fmla="+- 0 10800 961"/>
                  <a:gd name="T1" fmla="*/ T0 w 19679"/>
                  <a:gd name="T2" fmla="*/ 10800 h 21600"/>
                  <a:gd name="T3" fmla="+- 0 10800 961"/>
                  <a:gd name="T4" fmla="*/ T3 w 19679"/>
                  <a:gd name="T5" fmla="*/ 10800 h 21600"/>
                  <a:gd name="T6" fmla="+- 0 10800 961"/>
                  <a:gd name="T7" fmla="*/ T6 w 19679"/>
                  <a:gd name="T8" fmla="*/ 10800 h 21600"/>
                  <a:gd name="T9" fmla="+- 0 10800 961"/>
                  <a:gd name="T10" fmla="*/ T9 w 19679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19679" h="21600">
                    <a:moveTo>
                      <a:pt x="9839" y="0"/>
                    </a:moveTo>
                    <a:cubicBezTo>
                      <a:pt x="7321" y="0"/>
                      <a:pt x="4803" y="937"/>
                      <a:pt x="2882" y="2813"/>
                    </a:cubicBezTo>
                    <a:cubicBezTo>
                      <a:pt x="-961" y="6566"/>
                      <a:pt x="-961" y="12653"/>
                      <a:pt x="2882" y="16406"/>
                    </a:cubicBezTo>
                    <a:cubicBezTo>
                      <a:pt x="4480" y="17967"/>
                      <a:pt x="6493" y="18867"/>
                      <a:pt x="8574" y="19129"/>
                    </a:cubicBezTo>
                    <a:lnTo>
                      <a:pt x="9839" y="21600"/>
                    </a:lnTo>
                    <a:lnTo>
                      <a:pt x="11104" y="19129"/>
                    </a:lnTo>
                    <a:cubicBezTo>
                      <a:pt x="13185" y="18867"/>
                      <a:pt x="15198" y="17967"/>
                      <a:pt x="16796" y="16406"/>
                    </a:cubicBezTo>
                    <a:cubicBezTo>
                      <a:pt x="20639" y="12653"/>
                      <a:pt x="20639" y="6566"/>
                      <a:pt x="16796" y="2813"/>
                    </a:cubicBezTo>
                    <a:cubicBezTo>
                      <a:pt x="14875" y="937"/>
                      <a:pt x="12357" y="0"/>
                      <a:pt x="9839" y="0"/>
                    </a:cubicBezTo>
                    <a:close/>
                  </a:path>
                </a:pathLst>
              </a:custGeom>
              <a:noFill/>
              <a:ln w="12700">
                <a:solidFill>
                  <a:schemeClr val="accent1"/>
                </a:solidFill>
              </a:ln>
              <a:effectLst/>
            </p:spPr>
            <p:txBody>
              <a:bodyPr lIns="25400" tIns="25400" rIns="25400" bIns="2540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ar-IQ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34" name="iṣļiďê"/>
              <p:cNvSpPr/>
              <p:nvPr/>
            </p:nvSpPr>
            <p:spPr bwMode="auto">
              <a:xfrm>
                <a:off x="7015467" y="3658332"/>
                <a:ext cx="910564" cy="910570"/>
              </a:xfrm>
              <a:prstGeom prst="ellipse">
                <a:avLst/>
              </a:prstGeom>
              <a:solidFill>
                <a:schemeClr val="accent1"/>
              </a:solidFill>
              <a:ln w="12700" cap="flat" cmpd="sng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  <a:ex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zh-CN" altLang="en-US" i="1" dirty="0" smtClean="0">
                    <a:solidFill>
                      <a:schemeClr val="bg1"/>
                    </a:solidFill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标题</a:t>
                </a:r>
                <a:endParaRPr lang="ar-IQ" altLang="zh-CN" i="1" dirty="0">
                  <a:solidFill>
                    <a:schemeClr val="bg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35" name="îšļiḋe"/>
              <p:cNvSpPr/>
              <p:nvPr/>
            </p:nvSpPr>
            <p:spPr>
              <a:xfrm>
                <a:off x="7416749" y="5112562"/>
                <a:ext cx="108000" cy="108000"/>
              </a:xfrm>
              <a:prstGeom prst="donut">
                <a:avLst/>
              </a:prstGeom>
              <a:solidFill>
                <a:schemeClr val="accent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grpSp>
          <p:nvGrpSpPr>
            <p:cNvPr id="14" name="iş1iḋe">
              <a:extLst>
                <a:ext uri="{FF2B5EF4-FFF2-40B4-BE49-F238E27FC236}">
                  <a16:creationId xmlns:a16="http://schemas.microsoft.com/office/drawing/2014/main" id="{5D4D3650-C52E-4FEF-B150-5112D8ABCA5B}"/>
                </a:ext>
              </a:extLst>
            </p:cNvPr>
            <p:cNvGrpSpPr/>
            <p:nvPr/>
          </p:nvGrpSpPr>
          <p:grpSpPr>
            <a:xfrm>
              <a:off x="1423384" y="3571159"/>
              <a:ext cx="1096730" cy="2575641"/>
              <a:chOff x="1423384" y="3571159"/>
              <a:chExt cx="1096730" cy="2575641"/>
            </a:xfrm>
          </p:grpSpPr>
          <p:cxnSp>
            <p:nvCxnSpPr>
              <p:cNvPr id="28" name="直接连接符 27"/>
              <p:cNvCxnSpPr/>
              <p:nvPr/>
            </p:nvCxnSpPr>
            <p:spPr>
              <a:xfrm>
                <a:off x="1967433" y="5220562"/>
                <a:ext cx="8632" cy="926238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prstDash val="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islidê"/>
              <p:cNvSpPr/>
              <p:nvPr/>
            </p:nvSpPr>
            <p:spPr bwMode="auto">
              <a:xfrm>
                <a:off x="1423384" y="3571159"/>
                <a:ext cx="1096730" cy="1232634"/>
              </a:xfrm>
              <a:custGeom>
                <a:avLst/>
                <a:gdLst>
                  <a:gd name="T0" fmla="+- 0 10800 961"/>
                  <a:gd name="T1" fmla="*/ T0 w 19679"/>
                  <a:gd name="T2" fmla="*/ 10800 h 21600"/>
                  <a:gd name="T3" fmla="+- 0 10800 961"/>
                  <a:gd name="T4" fmla="*/ T3 w 19679"/>
                  <a:gd name="T5" fmla="*/ 10800 h 21600"/>
                  <a:gd name="T6" fmla="+- 0 10800 961"/>
                  <a:gd name="T7" fmla="*/ T6 w 19679"/>
                  <a:gd name="T8" fmla="*/ 10800 h 21600"/>
                  <a:gd name="T9" fmla="+- 0 10800 961"/>
                  <a:gd name="T10" fmla="*/ T9 w 19679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19679" h="21600">
                    <a:moveTo>
                      <a:pt x="9839" y="0"/>
                    </a:moveTo>
                    <a:cubicBezTo>
                      <a:pt x="7321" y="0"/>
                      <a:pt x="4803" y="937"/>
                      <a:pt x="2882" y="2813"/>
                    </a:cubicBezTo>
                    <a:cubicBezTo>
                      <a:pt x="-961" y="6566"/>
                      <a:pt x="-961" y="12653"/>
                      <a:pt x="2882" y="16406"/>
                    </a:cubicBezTo>
                    <a:cubicBezTo>
                      <a:pt x="4480" y="17967"/>
                      <a:pt x="6493" y="18867"/>
                      <a:pt x="8574" y="19129"/>
                    </a:cubicBezTo>
                    <a:lnTo>
                      <a:pt x="9839" y="21600"/>
                    </a:lnTo>
                    <a:lnTo>
                      <a:pt x="11104" y="19129"/>
                    </a:lnTo>
                    <a:cubicBezTo>
                      <a:pt x="13185" y="18867"/>
                      <a:pt x="15198" y="17967"/>
                      <a:pt x="16796" y="16406"/>
                    </a:cubicBezTo>
                    <a:cubicBezTo>
                      <a:pt x="20639" y="12653"/>
                      <a:pt x="20639" y="6566"/>
                      <a:pt x="16796" y="2813"/>
                    </a:cubicBezTo>
                    <a:cubicBezTo>
                      <a:pt x="14875" y="937"/>
                      <a:pt x="12357" y="0"/>
                      <a:pt x="9839" y="0"/>
                    </a:cubicBezTo>
                    <a:close/>
                  </a:path>
                </a:pathLst>
              </a:custGeom>
              <a:noFill/>
              <a:ln w="12700">
                <a:solidFill>
                  <a:schemeClr val="accent1"/>
                </a:solidFill>
              </a:ln>
              <a:effectLst/>
            </p:spPr>
            <p:txBody>
              <a:bodyPr lIns="25400" tIns="25400" rIns="25400" bIns="2540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ar-IQ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30" name="iṡ1ïḋe"/>
              <p:cNvSpPr/>
              <p:nvPr/>
            </p:nvSpPr>
            <p:spPr bwMode="auto">
              <a:xfrm>
                <a:off x="1516467" y="3658332"/>
                <a:ext cx="910564" cy="910570"/>
              </a:xfrm>
              <a:prstGeom prst="ellipse">
                <a:avLst/>
              </a:prstGeom>
              <a:solidFill>
                <a:schemeClr val="accent1"/>
              </a:solidFill>
              <a:ln w="12700" cap="flat" cmpd="sng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  <a:ex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zh-CN" altLang="en-US" i="1" dirty="0" smtClean="0">
                    <a:solidFill>
                      <a:schemeClr val="bg1"/>
                    </a:solidFill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标题</a:t>
                </a:r>
                <a:endParaRPr lang="ar-IQ" i="1" dirty="0">
                  <a:solidFill>
                    <a:schemeClr val="bg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31" name="iṡḻiḑe"/>
              <p:cNvSpPr/>
              <p:nvPr/>
            </p:nvSpPr>
            <p:spPr>
              <a:xfrm>
                <a:off x="1917749" y="5112562"/>
                <a:ext cx="108000" cy="108000"/>
              </a:xfrm>
              <a:prstGeom prst="donut">
                <a:avLst/>
              </a:prstGeom>
              <a:solidFill>
                <a:schemeClr val="accent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grpSp>
          <p:nvGrpSpPr>
            <p:cNvPr id="15" name="ïṧḻïḑé">
              <a:extLst>
                <a:ext uri="{FF2B5EF4-FFF2-40B4-BE49-F238E27FC236}">
                  <a16:creationId xmlns:a16="http://schemas.microsoft.com/office/drawing/2014/main" id="{0ADA8E71-899F-4C7D-8AAB-BF716BFFD6E2}"/>
                </a:ext>
              </a:extLst>
            </p:cNvPr>
            <p:cNvGrpSpPr/>
            <p:nvPr/>
          </p:nvGrpSpPr>
          <p:grpSpPr>
            <a:xfrm>
              <a:off x="9671884" y="3571159"/>
              <a:ext cx="1096730" cy="2575641"/>
              <a:chOff x="9671884" y="3571159"/>
              <a:chExt cx="1096730" cy="2575641"/>
            </a:xfrm>
          </p:grpSpPr>
          <p:cxnSp>
            <p:nvCxnSpPr>
              <p:cNvPr id="24" name="直接连接符 23"/>
              <p:cNvCxnSpPr/>
              <p:nvPr/>
            </p:nvCxnSpPr>
            <p:spPr>
              <a:xfrm>
                <a:off x="10215933" y="5220562"/>
                <a:ext cx="8632" cy="926238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prstDash val="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íşļíḑe"/>
              <p:cNvSpPr/>
              <p:nvPr/>
            </p:nvSpPr>
            <p:spPr bwMode="auto">
              <a:xfrm>
                <a:off x="9671884" y="3571159"/>
                <a:ext cx="1096730" cy="1232634"/>
              </a:xfrm>
              <a:custGeom>
                <a:avLst/>
                <a:gdLst>
                  <a:gd name="T0" fmla="+- 0 10800 961"/>
                  <a:gd name="T1" fmla="*/ T0 w 19679"/>
                  <a:gd name="T2" fmla="*/ 10800 h 21600"/>
                  <a:gd name="T3" fmla="+- 0 10800 961"/>
                  <a:gd name="T4" fmla="*/ T3 w 19679"/>
                  <a:gd name="T5" fmla="*/ 10800 h 21600"/>
                  <a:gd name="T6" fmla="+- 0 10800 961"/>
                  <a:gd name="T7" fmla="*/ T6 w 19679"/>
                  <a:gd name="T8" fmla="*/ 10800 h 21600"/>
                  <a:gd name="T9" fmla="+- 0 10800 961"/>
                  <a:gd name="T10" fmla="*/ T9 w 19679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19679" h="21600">
                    <a:moveTo>
                      <a:pt x="9839" y="0"/>
                    </a:moveTo>
                    <a:cubicBezTo>
                      <a:pt x="7321" y="0"/>
                      <a:pt x="4803" y="937"/>
                      <a:pt x="2882" y="2813"/>
                    </a:cubicBezTo>
                    <a:cubicBezTo>
                      <a:pt x="-961" y="6566"/>
                      <a:pt x="-961" y="12653"/>
                      <a:pt x="2882" y="16406"/>
                    </a:cubicBezTo>
                    <a:cubicBezTo>
                      <a:pt x="4480" y="17967"/>
                      <a:pt x="6493" y="18867"/>
                      <a:pt x="8574" y="19129"/>
                    </a:cubicBezTo>
                    <a:lnTo>
                      <a:pt x="9839" y="21600"/>
                    </a:lnTo>
                    <a:lnTo>
                      <a:pt x="11104" y="19129"/>
                    </a:lnTo>
                    <a:cubicBezTo>
                      <a:pt x="13185" y="18867"/>
                      <a:pt x="15198" y="17967"/>
                      <a:pt x="16796" y="16406"/>
                    </a:cubicBezTo>
                    <a:cubicBezTo>
                      <a:pt x="20639" y="12653"/>
                      <a:pt x="20639" y="6566"/>
                      <a:pt x="16796" y="2813"/>
                    </a:cubicBezTo>
                    <a:cubicBezTo>
                      <a:pt x="14875" y="937"/>
                      <a:pt x="12357" y="0"/>
                      <a:pt x="9839" y="0"/>
                    </a:cubicBezTo>
                    <a:close/>
                  </a:path>
                </a:pathLst>
              </a:custGeom>
              <a:noFill/>
              <a:ln w="12700">
                <a:solidFill>
                  <a:schemeClr val="accent2"/>
                </a:solidFill>
              </a:ln>
              <a:effectLst/>
            </p:spPr>
            <p:txBody>
              <a:bodyPr lIns="25400" tIns="25400" rIns="25400" bIns="25400" anchor="ctr"/>
              <a:lstStyle/>
              <a:p>
                <a:endParaRPr lang="ar-IQ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26" name="íṩļïḍè"/>
              <p:cNvSpPr/>
              <p:nvPr/>
            </p:nvSpPr>
            <p:spPr bwMode="auto">
              <a:xfrm>
                <a:off x="9764967" y="3658332"/>
                <a:ext cx="910564" cy="910570"/>
              </a:xfrm>
              <a:prstGeom prst="ellipse">
                <a:avLst/>
              </a:prstGeom>
              <a:solidFill>
                <a:schemeClr val="accent2"/>
              </a:solidFill>
              <a:ln w="12700" cap="flat" cmpd="sng">
                <a:noFill/>
                <a:prstDash val="solid"/>
                <a:miter lim="400000"/>
                <a:headEnd type="none" w="med" len="med"/>
                <a:tailEnd type="none" w="med" len="med"/>
              </a:ln>
              <a:effectLst/>
              <a:ex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zh-CN" altLang="en-US" i="1" dirty="0" smtClean="0">
                    <a:solidFill>
                      <a:schemeClr val="bg1"/>
                    </a:solidFill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标题</a:t>
                </a:r>
                <a:endParaRPr lang="ar-IQ" altLang="zh-CN" i="1" dirty="0">
                  <a:solidFill>
                    <a:schemeClr val="bg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27" name="îšľîďè"/>
              <p:cNvSpPr/>
              <p:nvPr/>
            </p:nvSpPr>
            <p:spPr>
              <a:xfrm>
                <a:off x="10166249" y="5112562"/>
                <a:ext cx="108000" cy="108000"/>
              </a:xfrm>
              <a:prstGeom prst="donut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txBody>
              <a:bodyPr lIns="25400" tIns="25400" rIns="25400" bIns="25400" anchor="ctr"/>
              <a:lstStyle/>
              <a:p>
                <a:endParaRPr lang="zh-CN" altLang="en-US">
                  <a:solidFill>
                    <a:schemeClr val="tx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grpSp>
          <p:nvGrpSpPr>
            <p:cNvPr id="16" name="iS1ïḓè"/>
            <p:cNvGrpSpPr/>
            <p:nvPr/>
          </p:nvGrpSpPr>
          <p:grpSpPr>
            <a:xfrm>
              <a:off x="3427184" y="1769706"/>
              <a:ext cx="2590423" cy="1707241"/>
              <a:chOff x="676538" y="1863918"/>
              <a:chExt cx="2590423" cy="1707241"/>
            </a:xfrm>
          </p:grpSpPr>
          <p:sp>
            <p:nvSpPr>
              <p:cNvPr id="22" name="ïŝľïďê">
                <a:extLst>
                  <a:ext uri="{FF2B5EF4-FFF2-40B4-BE49-F238E27FC236}">
                    <a16:creationId xmlns:a16="http://schemas.microsoft.com/office/drawing/2014/main" id="{9B0FF9B6-9E18-4157-A0E7-E09B57AE8018}"/>
                  </a:ext>
                </a:extLst>
              </p:cNvPr>
              <p:cNvSpPr/>
              <p:nvPr/>
            </p:nvSpPr>
            <p:spPr bwMode="auto">
              <a:xfrm>
                <a:off x="676538" y="1863918"/>
                <a:ext cx="2590423" cy="8100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endPara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……</a:t>
                </a:r>
              </a:p>
            </p:txBody>
          </p:sp>
          <p:sp>
            <p:nvSpPr>
              <p:cNvPr id="23" name="îṡlídé">
                <a:extLst>
                  <a:ext uri="{FF2B5EF4-FFF2-40B4-BE49-F238E27FC236}">
                    <a16:creationId xmlns:a16="http://schemas.microsoft.com/office/drawing/2014/main" id="{C959E3A5-3ED4-4AB9-BA18-2B70FC63EB35}"/>
                  </a:ext>
                </a:extLst>
              </p:cNvPr>
              <p:cNvSpPr/>
              <p:nvPr/>
            </p:nvSpPr>
            <p:spPr bwMode="auto">
              <a:xfrm>
                <a:off x="676538" y="2761125"/>
                <a:ext cx="2590423" cy="8100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endPara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……</a:t>
                </a:r>
              </a:p>
            </p:txBody>
          </p:sp>
        </p:grpSp>
        <p:sp>
          <p:nvSpPr>
            <p:cNvPr id="17" name="iṥlîḓè">
              <a:extLst>
                <a:ext uri="{FF2B5EF4-FFF2-40B4-BE49-F238E27FC236}">
                  <a16:creationId xmlns:a16="http://schemas.microsoft.com/office/drawing/2014/main" id="{9B0FF9B6-9E18-4157-A0E7-E09B57AE8018}"/>
                </a:ext>
              </a:extLst>
            </p:cNvPr>
            <p:cNvSpPr/>
            <p:nvPr/>
          </p:nvSpPr>
          <p:spPr bwMode="auto">
            <a:xfrm>
              <a:off x="6177830" y="2218309"/>
              <a:ext cx="2590423" cy="8100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点击输入您的文字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内容</a:t>
              </a:r>
              <a:r>
                <a:rPr lang="en-US" altLang="zh-CN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XXXX.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点击输入您的文字</a:t>
              </a:r>
              <a:r>
                <a:rPr lang="zh-CN" altLang="en-US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内容</a:t>
              </a:r>
              <a:r>
                <a:rPr lang="en-US" altLang="zh-CN" sz="11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XXXX.</a:t>
              </a:r>
              <a:endParaRPr lang="en-US" altLang="zh-CN" sz="1100" dirty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……</a:t>
              </a:r>
            </a:p>
          </p:txBody>
        </p:sp>
        <p:grpSp>
          <p:nvGrpSpPr>
            <p:cNvPr id="18" name="íṣ1íďe"/>
            <p:cNvGrpSpPr/>
            <p:nvPr/>
          </p:nvGrpSpPr>
          <p:grpSpPr>
            <a:xfrm>
              <a:off x="8928477" y="1769706"/>
              <a:ext cx="2590423" cy="1707241"/>
              <a:chOff x="676538" y="1863918"/>
              <a:chExt cx="2590423" cy="1707241"/>
            </a:xfrm>
          </p:grpSpPr>
          <p:sp>
            <p:nvSpPr>
              <p:cNvPr id="20" name="íšľiḓé">
                <a:extLst>
                  <a:ext uri="{FF2B5EF4-FFF2-40B4-BE49-F238E27FC236}">
                    <a16:creationId xmlns:a16="http://schemas.microsoft.com/office/drawing/2014/main" id="{9B0FF9B6-9E18-4157-A0E7-E09B57AE8018}"/>
                  </a:ext>
                </a:extLst>
              </p:cNvPr>
              <p:cNvSpPr/>
              <p:nvPr/>
            </p:nvSpPr>
            <p:spPr bwMode="auto">
              <a:xfrm>
                <a:off x="676538" y="1863918"/>
                <a:ext cx="2590423" cy="8100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endPara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……</a:t>
                </a:r>
              </a:p>
            </p:txBody>
          </p:sp>
          <p:sp>
            <p:nvSpPr>
              <p:cNvPr id="21" name="ísḻîḋè">
                <a:extLst>
                  <a:ext uri="{FF2B5EF4-FFF2-40B4-BE49-F238E27FC236}">
                    <a16:creationId xmlns:a16="http://schemas.microsoft.com/office/drawing/2014/main" id="{C959E3A5-3ED4-4AB9-BA18-2B70FC63EB35}"/>
                  </a:ext>
                </a:extLst>
              </p:cNvPr>
              <p:cNvSpPr/>
              <p:nvPr/>
            </p:nvSpPr>
            <p:spPr bwMode="auto">
              <a:xfrm>
                <a:off x="676538" y="2761125"/>
                <a:ext cx="2590423" cy="8100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endPara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……</a:t>
                </a:r>
              </a:p>
            </p:txBody>
          </p:sp>
        </p:grpSp>
        <p:sp>
          <p:nvSpPr>
            <p:cNvPr id="19" name="îṣľíḍê">
              <a:extLst>
                <a:ext uri="{FF2B5EF4-FFF2-40B4-BE49-F238E27FC236}">
                  <a16:creationId xmlns:a16="http://schemas.microsoft.com/office/drawing/2014/main" id="{27B4D372-4C4A-45D2-8AF7-52E47EC72F8B}"/>
                </a:ext>
              </a:extLst>
            </p:cNvPr>
            <p:cNvSpPr txBox="1"/>
            <p:nvPr/>
          </p:nvSpPr>
          <p:spPr>
            <a:xfrm>
              <a:off x="673100" y="5615166"/>
              <a:ext cx="10845800" cy="53163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buSzPct val="25000"/>
              </a:pPr>
              <a:r>
                <a:rPr lang="zh-CN" altLang="en-US" sz="2000" i="1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点击输入您的文字</a:t>
              </a:r>
              <a:r>
                <a:rPr lang="zh-CN" altLang="en-US" sz="2000" i="1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内容</a:t>
              </a:r>
              <a:r>
                <a:rPr lang="en-US" altLang="zh-CN" sz="2000" i="1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XXXX.</a:t>
              </a:r>
              <a:endParaRPr lang="en-US" sz="2000" i="1" dirty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1607286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54924" y="233679"/>
            <a:ext cx="4812376" cy="573578"/>
            <a:chOff x="254924" y="233679"/>
            <a:chExt cx="4812376" cy="573578"/>
          </a:xfrm>
        </p:grpSpPr>
        <p:grpSp>
          <p:nvGrpSpPr>
            <p:cNvPr id="2" name="组合 1"/>
            <p:cNvGrpSpPr/>
            <p:nvPr/>
          </p:nvGrpSpPr>
          <p:grpSpPr>
            <a:xfrm>
              <a:off x="254924" y="233679"/>
              <a:ext cx="569884" cy="573578"/>
              <a:chOff x="1126837" y="1348509"/>
              <a:chExt cx="569884" cy="573578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1126837" y="1348509"/>
                <a:ext cx="498764" cy="498764"/>
              </a:xfrm>
              <a:prstGeom prst="rect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1299557" y="1524923"/>
                <a:ext cx="397164" cy="397164"/>
              </a:xfrm>
              <a:prstGeom prst="rect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endParaRPr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926408" y="345592"/>
              <a:ext cx="41408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6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rPr>
                <a:t>点击输入您的标题</a:t>
              </a:r>
              <a:endParaRPr lang="zh-CN" altLang="en-US" sz="2400" spc="600" dirty="0">
                <a:latin typeface="inpin lingxiuti" panose="02000500000000000000" pitchFamily="2" charset="-122"/>
                <a:ea typeface="inpin lingxiuti" panose="02000500000000000000" pitchFamily="2" charset="-122"/>
                <a:cs typeface="+mn-ea"/>
                <a:sym typeface="inpin lingxiuti" panose="02000500000000000000" pitchFamily="2" charset="-122"/>
              </a:endParaRPr>
            </a:p>
          </p:txBody>
        </p:sp>
      </p:grpSp>
      <p:grpSp>
        <p:nvGrpSpPr>
          <p:cNvPr id="7" name="22384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669925" y="1123950"/>
            <a:ext cx="10850563" cy="5022850"/>
            <a:chOff x="669925" y="1123950"/>
            <a:chExt cx="10850563" cy="5022850"/>
          </a:xfrm>
        </p:grpSpPr>
        <p:grpSp>
          <p:nvGrpSpPr>
            <p:cNvPr id="8" name="îŝḷîḓé"/>
            <p:cNvGrpSpPr/>
            <p:nvPr/>
          </p:nvGrpSpPr>
          <p:grpSpPr>
            <a:xfrm>
              <a:off x="1125233" y="1130301"/>
              <a:ext cx="1334704" cy="3271804"/>
              <a:chOff x="1125233" y="1130301"/>
              <a:chExt cx="1334704" cy="3271804"/>
            </a:xfrm>
          </p:grpSpPr>
          <p:sp>
            <p:nvSpPr>
              <p:cNvPr id="49" name="iŝliḋê"/>
              <p:cNvSpPr/>
              <p:nvPr/>
            </p:nvSpPr>
            <p:spPr bwMode="auto">
              <a:xfrm>
                <a:off x="1125233" y="2527163"/>
                <a:ext cx="1334704" cy="1874942"/>
              </a:xfrm>
              <a:custGeom>
                <a:avLst/>
                <a:gdLst>
                  <a:gd name="T0" fmla="*/ 213 w 213"/>
                  <a:gd name="T1" fmla="*/ 190 h 297"/>
                  <a:gd name="T2" fmla="*/ 106 w 213"/>
                  <a:gd name="T3" fmla="*/ 297 h 297"/>
                  <a:gd name="T4" fmla="*/ 0 w 213"/>
                  <a:gd name="T5" fmla="*/ 190 h 297"/>
                  <a:gd name="T6" fmla="*/ 106 w 213"/>
                  <a:gd name="T7" fmla="*/ 0 h 297"/>
                  <a:gd name="T8" fmla="*/ 213 w 213"/>
                  <a:gd name="T9" fmla="*/ 190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297">
                    <a:moveTo>
                      <a:pt x="213" y="190"/>
                    </a:moveTo>
                    <a:cubicBezTo>
                      <a:pt x="213" y="249"/>
                      <a:pt x="165" y="297"/>
                      <a:pt x="106" y="297"/>
                    </a:cubicBezTo>
                    <a:cubicBezTo>
                      <a:pt x="47" y="297"/>
                      <a:pt x="0" y="249"/>
                      <a:pt x="0" y="190"/>
                    </a:cubicBezTo>
                    <a:cubicBezTo>
                      <a:pt x="0" y="98"/>
                      <a:pt x="106" y="0"/>
                      <a:pt x="106" y="0"/>
                    </a:cubicBezTo>
                    <a:cubicBezTo>
                      <a:pt x="106" y="0"/>
                      <a:pt x="213" y="94"/>
                      <a:pt x="213" y="19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50" name="iśliḑè"/>
              <p:cNvSpPr/>
              <p:nvPr/>
            </p:nvSpPr>
            <p:spPr>
              <a:xfrm>
                <a:off x="1729637" y="1130301"/>
                <a:ext cx="125898" cy="1594867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id-ID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cxnSp>
            <p:nvCxnSpPr>
              <p:cNvPr id="51" name="直接连接符 50"/>
              <p:cNvCxnSpPr/>
              <p:nvPr/>
            </p:nvCxnSpPr>
            <p:spPr>
              <a:xfrm>
                <a:off x="1792457" y="1130301"/>
                <a:ext cx="256" cy="2141013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íṣľíḍé"/>
              <p:cNvSpPr/>
              <p:nvPr/>
            </p:nvSpPr>
            <p:spPr bwMode="auto">
              <a:xfrm>
                <a:off x="1265589" y="3268529"/>
                <a:ext cx="1053992" cy="971899"/>
              </a:xfrm>
              <a:custGeom>
                <a:avLst/>
                <a:gdLst>
                  <a:gd name="T0" fmla="*/ 0 w 168"/>
                  <a:gd name="T1" fmla="*/ 69 h 154"/>
                  <a:gd name="T2" fmla="*/ 84 w 168"/>
                  <a:gd name="T3" fmla="*/ 154 h 154"/>
                  <a:gd name="T4" fmla="*/ 168 w 168"/>
                  <a:gd name="T5" fmla="*/ 69 h 154"/>
                  <a:gd name="T6" fmla="*/ 149 w 168"/>
                  <a:gd name="T7" fmla="*/ 0 h 154"/>
                  <a:gd name="T8" fmla="*/ 20 w 168"/>
                  <a:gd name="T9" fmla="*/ 0 h 154"/>
                  <a:gd name="T10" fmla="*/ 0 w 168"/>
                  <a:gd name="T11" fmla="*/ 69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8" h="154">
                    <a:moveTo>
                      <a:pt x="0" y="69"/>
                    </a:moveTo>
                    <a:cubicBezTo>
                      <a:pt x="0" y="116"/>
                      <a:pt x="38" y="154"/>
                      <a:pt x="84" y="154"/>
                    </a:cubicBezTo>
                    <a:cubicBezTo>
                      <a:pt x="131" y="154"/>
                      <a:pt x="168" y="116"/>
                      <a:pt x="168" y="69"/>
                    </a:cubicBezTo>
                    <a:cubicBezTo>
                      <a:pt x="168" y="45"/>
                      <a:pt x="160" y="22"/>
                      <a:pt x="149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9" y="22"/>
                      <a:pt x="0" y="46"/>
                      <a:pt x="0" y="6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id-ID" altLang="zh-CN" b="1" i="1" dirty="0">
                    <a:solidFill>
                      <a:schemeClr val="bg1">
                        <a:lumMod val="50000"/>
                      </a:schemeClr>
                    </a:solidFill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82%</a:t>
                </a:r>
              </a:p>
            </p:txBody>
          </p:sp>
        </p:grpSp>
        <p:grpSp>
          <p:nvGrpSpPr>
            <p:cNvPr id="9" name="iSļiḑê"/>
            <p:cNvGrpSpPr/>
            <p:nvPr/>
          </p:nvGrpSpPr>
          <p:grpSpPr>
            <a:xfrm>
              <a:off x="681335" y="4668176"/>
              <a:ext cx="2222500" cy="1284950"/>
              <a:chOff x="681335" y="4668176"/>
              <a:chExt cx="2222500" cy="1284950"/>
            </a:xfrm>
          </p:grpSpPr>
          <p:sp>
            <p:nvSpPr>
              <p:cNvPr id="47" name="ïš1íḑé">
                <a:extLst>
                  <a:ext uri="{FF2B5EF4-FFF2-40B4-BE49-F238E27FC236}">
                    <a16:creationId xmlns:a16="http://schemas.microsoft.com/office/drawing/2014/main" id="{3495B739-E5A7-4F4A-95FD-24BDFE4B18B1}"/>
                  </a:ext>
                </a:extLst>
              </p:cNvPr>
              <p:cNvSpPr txBox="1"/>
              <p:nvPr/>
            </p:nvSpPr>
            <p:spPr bwMode="auto">
              <a:xfrm>
                <a:off x="681335" y="4668176"/>
                <a:ext cx="2222500" cy="429080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30000"/>
                  </a:lnSpc>
                  <a:spcBef>
                    <a:spcPct val="0"/>
                  </a:spcBef>
                </a:pPr>
                <a:r>
                  <a:rPr lang="zh-CN" altLang="en-US" b="1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输入标题</a:t>
                </a:r>
                <a:endParaRPr lang="en-US" altLang="zh-CN" b="1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48" name="iSliḓè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681335" y="5097256"/>
                <a:ext cx="2222500" cy="855870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endPara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……</a:t>
                </a:r>
              </a:p>
            </p:txBody>
          </p:sp>
        </p:grpSp>
        <p:grpSp>
          <p:nvGrpSpPr>
            <p:cNvPr id="10" name="íṡlîḍè"/>
            <p:cNvGrpSpPr/>
            <p:nvPr/>
          </p:nvGrpSpPr>
          <p:grpSpPr>
            <a:xfrm>
              <a:off x="3279378" y="1130301"/>
              <a:ext cx="1326762" cy="3271804"/>
              <a:chOff x="3279378" y="1130301"/>
              <a:chExt cx="1326762" cy="3271804"/>
            </a:xfrm>
          </p:grpSpPr>
          <p:sp>
            <p:nvSpPr>
              <p:cNvPr id="43" name="ïṣ1ïďè"/>
              <p:cNvSpPr/>
              <p:nvPr/>
            </p:nvSpPr>
            <p:spPr bwMode="auto">
              <a:xfrm>
                <a:off x="3279378" y="2527163"/>
                <a:ext cx="1326762" cy="1874942"/>
              </a:xfrm>
              <a:custGeom>
                <a:avLst/>
                <a:gdLst>
                  <a:gd name="T0" fmla="*/ 212 w 212"/>
                  <a:gd name="T1" fmla="*/ 190 h 297"/>
                  <a:gd name="T2" fmla="*/ 106 w 212"/>
                  <a:gd name="T3" fmla="*/ 297 h 297"/>
                  <a:gd name="T4" fmla="*/ 0 w 212"/>
                  <a:gd name="T5" fmla="*/ 190 h 297"/>
                  <a:gd name="T6" fmla="*/ 106 w 212"/>
                  <a:gd name="T7" fmla="*/ 0 h 297"/>
                  <a:gd name="T8" fmla="*/ 212 w 212"/>
                  <a:gd name="T9" fmla="*/ 190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2" h="297">
                    <a:moveTo>
                      <a:pt x="212" y="190"/>
                    </a:moveTo>
                    <a:cubicBezTo>
                      <a:pt x="212" y="249"/>
                      <a:pt x="165" y="297"/>
                      <a:pt x="106" y="297"/>
                    </a:cubicBezTo>
                    <a:cubicBezTo>
                      <a:pt x="47" y="297"/>
                      <a:pt x="0" y="249"/>
                      <a:pt x="0" y="190"/>
                    </a:cubicBezTo>
                    <a:cubicBezTo>
                      <a:pt x="0" y="98"/>
                      <a:pt x="106" y="0"/>
                      <a:pt x="106" y="0"/>
                    </a:cubicBezTo>
                    <a:cubicBezTo>
                      <a:pt x="106" y="0"/>
                      <a:pt x="212" y="94"/>
                      <a:pt x="212" y="19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44" name="ïṧļiḓe"/>
              <p:cNvSpPr/>
              <p:nvPr/>
            </p:nvSpPr>
            <p:spPr>
              <a:xfrm>
                <a:off x="3879810" y="1130301"/>
                <a:ext cx="125898" cy="159486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id-ID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cxnSp>
            <p:nvCxnSpPr>
              <p:cNvPr id="45" name="直接连接符 44"/>
              <p:cNvCxnSpPr/>
              <p:nvPr/>
            </p:nvCxnSpPr>
            <p:spPr>
              <a:xfrm flipH="1">
                <a:off x="3939095" y="1130301"/>
                <a:ext cx="7328" cy="2368761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îşļïḍe"/>
              <p:cNvSpPr/>
              <p:nvPr/>
            </p:nvSpPr>
            <p:spPr bwMode="auto">
              <a:xfrm>
                <a:off x="3417086" y="3496276"/>
                <a:ext cx="1051346" cy="744151"/>
              </a:xfrm>
              <a:custGeom>
                <a:avLst/>
                <a:gdLst>
                  <a:gd name="T0" fmla="*/ 0 w 168"/>
                  <a:gd name="T1" fmla="*/ 33 h 118"/>
                  <a:gd name="T2" fmla="*/ 84 w 168"/>
                  <a:gd name="T3" fmla="*/ 118 h 118"/>
                  <a:gd name="T4" fmla="*/ 168 w 168"/>
                  <a:gd name="T5" fmla="*/ 33 h 118"/>
                  <a:gd name="T6" fmla="*/ 163 w 168"/>
                  <a:gd name="T7" fmla="*/ 0 h 118"/>
                  <a:gd name="T8" fmla="*/ 5 w 168"/>
                  <a:gd name="T9" fmla="*/ 0 h 118"/>
                  <a:gd name="T10" fmla="*/ 0 w 168"/>
                  <a:gd name="T11" fmla="*/ 33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8" h="118">
                    <a:moveTo>
                      <a:pt x="0" y="33"/>
                    </a:moveTo>
                    <a:cubicBezTo>
                      <a:pt x="0" y="80"/>
                      <a:pt x="38" y="118"/>
                      <a:pt x="84" y="118"/>
                    </a:cubicBezTo>
                    <a:cubicBezTo>
                      <a:pt x="130" y="118"/>
                      <a:pt x="168" y="80"/>
                      <a:pt x="168" y="33"/>
                    </a:cubicBezTo>
                    <a:cubicBezTo>
                      <a:pt x="168" y="22"/>
                      <a:pt x="166" y="11"/>
                      <a:pt x="163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11"/>
                      <a:pt x="0" y="22"/>
                      <a:pt x="0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id-ID" altLang="zh-CN" b="1" i="1" dirty="0">
                    <a:solidFill>
                      <a:schemeClr val="bg1">
                        <a:lumMod val="50000"/>
                      </a:schemeClr>
                    </a:solidFill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50%</a:t>
                </a:r>
              </a:p>
            </p:txBody>
          </p:sp>
        </p:grpSp>
        <p:grpSp>
          <p:nvGrpSpPr>
            <p:cNvPr id="11" name="ïšliḓe"/>
            <p:cNvGrpSpPr/>
            <p:nvPr/>
          </p:nvGrpSpPr>
          <p:grpSpPr>
            <a:xfrm>
              <a:off x="2833043" y="4668176"/>
              <a:ext cx="2222500" cy="1284950"/>
              <a:chOff x="2833043" y="4668176"/>
              <a:chExt cx="2222500" cy="1284950"/>
            </a:xfrm>
          </p:grpSpPr>
          <p:sp>
            <p:nvSpPr>
              <p:cNvPr id="41" name="iş1îḑê">
                <a:extLst>
                  <a:ext uri="{FF2B5EF4-FFF2-40B4-BE49-F238E27FC236}">
                    <a16:creationId xmlns:a16="http://schemas.microsoft.com/office/drawing/2014/main" id="{3495B739-E5A7-4F4A-95FD-24BDFE4B18B1}"/>
                  </a:ext>
                </a:extLst>
              </p:cNvPr>
              <p:cNvSpPr txBox="1"/>
              <p:nvPr/>
            </p:nvSpPr>
            <p:spPr bwMode="auto">
              <a:xfrm>
                <a:off x="2833043" y="4668176"/>
                <a:ext cx="2222500" cy="429080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30000"/>
                  </a:lnSpc>
                  <a:spcBef>
                    <a:spcPct val="0"/>
                  </a:spcBef>
                </a:pPr>
                <a:r>
                  <a:rPr lang="zh-CN" altLang="en-US" b="1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输入标题</a:t>
                </a:r>
                <a:endParaRPr lang="en-US" altLang="zh-CN" b="1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42" name="iṧ1îďe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2833043" y="5097256"/>
                <a:ext cx="2222500" cy="855870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endPara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……</a:t>
                </a:r>
              </a:p>
            </p:txBody>
          </p:sp>
        </p:grpSp>
        <p:grpSp>
          <p:nvGrpSpPr>
            <p:cNvPr id="12" name="íṡḷíḋè"/>
            <p:cNvGrpSpPr/>
            <p:nvPr/>
          </p:nvGrpSpPr>
          <p:grpSpPr>
            <a:xfrm>
              <a:off x="5425581" y="1130301"/>
              <a:ext cx="1334704" cy="3271804"/>
              <a:chOff x="5425581" y="1130301"/>
              <a:chExt cx="1334704" cy="3271804"/>
            </a:xfrm>
          </p:grpSpPr>
          <p:sp>
            <p:nvSpPr>
              <p:cNvPr id="37" name="îsļïḋê"/>
              <p:cNvSpPr/>
              <p:nvPr/>
            </p:nvSpPr>
            <p:spPr bwMode="auto">
              <a:xfrm>
                <a:off x="5425581" y="2527163"/>
                <a:ext cx="1334704" cy="1874942"/>
              </a:xfrm>
              <a:custGeom>
                <a:avLst/>
                <a:gdLst>
                  <a:gd name="T0" fmla="*/ 213 w 213"/>
                  <a:gd name="T1" fmla="*/ 190 h 297"/>
                  <a:gd name="T2" fmla="*/ 106 w 213"/>
                  <a:gd name="T3" fmla="*/ 297 h 297"/>
                  <a:gd name="T4" fmla="*/ 0 w 213"/>
                  <a:gd name="T5" fmla="*/ 190 h 297"/>
                  <a:gd name="T6" fmla="*/ 106 w 213"/>
                  <a:gd name="T7" fmla="*/ 0 h 297"/>
                  <a:gd name="T8" fmla="*/ 213 w 213"/>
                  <a:gd name="T9" fmla="*/ 190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297">
                    <a:moveTo>
                      <a:pt x="213" y="190"/>
                    </a:moveTo>
                    <a:cubicBezTo>
                      <a:pt x="213" y="249"/>
                      <a:pt x="165" y="297"/>
                      <a:pt x="106" y="297"/>
                    </a:cubicBezTo>
                    <a:cubicBezTo>
                      <a:pt x="47" y="297"/>
                      <a:pt x="0" y="249"/>
                      <a:pt x="0" y="190"/>
                    </a:cubicBezTo>
                    <a:cubicBezTo>
                      <a:pt x="0" y="98"/>
                      <a:pt x="106" y="0"/>
                      <a:pt x="106" y="0"/>
                    </a:cubicBezTo>
                    <a:cubicBezTo>
                      <a:pt x="106" y="0"/>
                      <a:pt x="213" y="94"/>
                      <a:pt x="213" y="19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38" name="iṩļïḍé"/>
              <p:cNvSpPr/>
              <p:nvPr/>
            </p:nvSpPr>
            <p:spPr>
              <a:xfrm>
                <a:off x="6029985" y="1130301"/>
                <a:ext cx="125898" cy="1594867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id-ID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cxnSp>
            <p:nvCxnSpPr>
              <p:cNvPr id="39" name="直接连接符 38"/>
              <p:cNvCxnSpPr/>
              <p:nvPr/>
            </p:nvCxnSpPr>
            <p:spPr>
              <a:xfrm>
                <a:off x="6091815" y="1130301"/>
                <a:ext cx="0" cy="2474553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iṧ1ïďé"/>
              <p:cNvSpPr/>
              <p:nvPr/>
            </p:nvSpPr>
            <p:spPr bwMode="auto">
              <a:xfrm>
                <a:off x="5565937" y="3604854"/>
                <a:ext cx="1053992" cy="635574"/>
              </a:xfrm>
              <a:custGeom>
                <a:avLst/>
                <a:gdLst>
                  <a:gd name="T0" fmla="*/ 0 w 168"/>
                  <a:gd name="T1" fmla="*/ 16 h 101"/>
                  <a:gd name="T2" fmla="*/ 84 w 168"/>
                  <a:gd name="T3" fmla="*/ 101 h 101"/>
                  <a:gd name="T4" fmla="*/ 168 w 168"/>
                  <a:gd name="T5" fmla="*/ 16 h 101"/>
                  <a:gd name="T6" fmla="*/ 167 w 168"/>
                  <a:gd name="T7" fmla="*/ 0 h 101"/>
                  <a:gd name="T8" fmla="*/ 1 w 168"/>
                  <a:gd name="T9" fmla="*/ 0 h 101"/>
                  <a:gd name="T10" fmla="*/ 0 w 168"/>
                  <a:gd name="T11" fmla="*/ 16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8" h="101">
                    <a:moveTo>
                      <a:pt x="0" y="16"/>
                    </a:moveTo>
                    <a:cubicBezTo>
                      <a:pt x="0" y="63"/>
                      <a:pt x="38" y="101"/>
                      <a:pt x="84" y="101"/>
                    </a:cubicBezTo>
                    <a:cubicBezTo>
                      <a:pt x="131" y="101"/>
                      <a:pt x="168" y="63"/>
                      <a:pt x="168" y="16"/>
                    </a:cubicBezTo>
                    <a:cubicBezTo>
                      <a:pt x="168" y="11"/>
                      <a:pt x="168" y="6"/>
                      <a:pt x="167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6"/>
                      <a:pt x="0" y="11"/>
                      <a:pt x="0" y="1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id-ID" altLang="zh-CN" b="1" i="1" dirty="0">
                    <a:solidFill>
                      <a:schemeClr val="bg1">
                        <a:lumMod val="50000"/>
                      </a:schemeClr>
                    </a:solidFill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42%</a:t>
                </a:r>
              </a:p>
            </p:txBody>
          </p:sp>
        </p:grpSp>
        <p:grpSp>
          <p:nvGrpSpPr>
            <p:cNvPr id="13" name="iŝḻíďè"/>
            <p:cNvGrpSpPr/>
            <p:nvPr/>
          </p:nvGrpSpPr>
          <p:grpSpPr>
            <a:xfrm>
              <a:off x="4984751" y="4668176"/>
              <a:ext cx="2222500" cy="1284950"/>
              <a:chOff x="4984751" y="4668176"/>
              <a:chExt cx="2222500" cy="1284950"/>
            </a:xfrm>
          </p:grpSpPr>
          <p:sp>
            <p:nvSpPr>
              <p:cNvPr id="35" name="iṡļïďé">
                <a:extLst>
                  <a:ext uri="{FF2B5EF4-FFF2-40B4-BE49-F238E27FC236}">
                    <a16:creationId xmlns:a16="http://schemas.microsoft.com/office/drawing/2014/main" id="{3495B739-E5A7-4F4A-95FD-24BDFE4B18B1}"/>
                  </a:ext>
                </a:extLst>
              </p:cNvPr>
              <p:cNvSpPr txBox="1"/>
              <p:nvPr/>
            </p:nvSpPr>
            <p:spPr bwMode="auto">
              <a:xfrm>
                <a:off x="4984751" y="4668176"/>
                <a:ext cx="2222500" cy="429080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30000"/>
                  </a:lnSpc>
                  <a:spcBef>
                    <a:spcPct val="0"/>
                  </a:spcBef>
                </a:pPr>
                <a:r>
                  <a:rPr lang="zh-CN" altLang="en-US" b="1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输入标题</a:t>
                </a:r>
                <a:endParaRPr lang="en-US" altLang="zh-CN" b="1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36" name="i$1iḓe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4984751" y="5097256"/>
                <a:ext cx="2222500" cy="855870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endPara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……</a:t>
                </a:r>
              </a:p>
            </p:txBody>
          </p:sp>
        </p:grpSp>
        <p:grpSp>
          <p:nvGrpSpPr>
            <p:cNvPr id="14" name="î$ļïḍè"/>
            <p:cNvGrpSpPr/>
            <p:nvPr/>
          </p:nvGrpSpPr>
          <p:grpSpPr>
            <a:xfrm>
              <a:off x="7578402" y="1130300"/>
              <a:ext cx="1329410" cy="3271806"/>
              <a:chOff x="7578402" y="1130300"/>
              <a:chExt cx="1329410" cy="3271806"/>
            </a:xfrm>
          </p:grpSpPr>
          <p:sp>
            <p:nvSpPr>
              <p:cNvPr id="31" name="íSḷíḑé"/>
              <p:cNvSpPr/>
              <p:nvPr/>
            </p:nvSpPr>
            <p:spPr bwMode="auto">
              <a:xfrm>
                <a:off x="7578402" y="2527163"/>
                <a:ext cx="1329410" cy="1874943"/>
              </a:xfrm>
              <a:custGeom>
                <a:avLst/>
                <a:gdLst>
                  <a:gd name="T0" fmla="*/ 212 w 212"/>
                  <a:gd name="T1" fmla="*/ 190 h 297"/>
                  <a:gd name="T2" fmla="*/ 106 w 212"/>
                  <a:gd name="T3" fmla="*/ 297 h 297"/>
                  <a:gd name="T4" fmla="*/ 0 w 212"/>
                  <a:gd name="T5" fmla="*/ 190 h 297"/>
                  <a:gd name="T6" fmla="*/ 106 w 212"/>
                  <a:gd name="T7" fmla="*/ 0 h 297"/>
                  <a:gd name="T8" fmla="*/ 212 w 212"/>
                  <a:gd name="T9" fmla="*/ 190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2" h="297">
                    <a:moveTo>
                      <a:pt x="212" y="190"/>
                    </a:moveTo>
                    <a:cubicBezTo>
                      <a:pt x="212" y="249"/>
                      <a:pt x="165" y="297"/>
                      <a:pt x="106" y="297"/>
                    </a:cubicBezTo>
                    <a:cubicBezTo>
                      <a:pt x="47" y="297"/>
                      <a:pt x="0" y="249"/>
                      <a:pt x="0" y="190"/>
                    </a:cubicBezTo>
                    <a:cubicBezTo>
                      <a:pt x="0" y="98"/>
                      <a:pt x="106" y="0"/>
                      <a:pt x="106" y="0"/>
                    </a:cubicBezTo>
                    <a:cubicBezTo>
                      <a:pt x="106" y="0"/>
                      <a:pt x="212" y="94"/>
                      <a:pt x="212" y="19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32" name="îṥḷîḓê"/>
              <p:cNvSpPr/>
              <p:nvPr/>
            </p:nvSpPr>
            <p:spPr>
              <a:xfrm>
                <a:off x="8180158" y="1130300"/>
                <a:ext cx="125898" cy="1594868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id-ID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cxnSp>
            <p:nvCxnSpPr>
              <p:cNvPr id="33" name="直接连接符 32"/>
              <p:cNvCxnSpPr/>
              <p:nvPr/>
            </p:nvCxnSpPr>
            <p:spPr>
              <a:xfrm flipH="1">
                <a:off x="8241362" y="1130300"/>
                <a:ext cx="3490" cy="1624610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îsľíḍé"/>
              <p:cNvSpPr/>
              <p:nvPr/>
            </p:nvSpPr>
            <p:spPr bwMode="auto">
              <a:xfrm>
                <a:off x="7716110" y="2752126"/>
                <a:ext cx="1053994" cy="1488302"/>
              </a:xfrm>
              <a:custGeom>
                <a:avLst/>
                <a:gdLst>
                  <a:gd name="T0" fmla="*/ 168 w 168"/>
                  <a:gd name="T1" fmla="*/ 151 h 236"/>
                  <a:gd name="T2" fmla="*/ 84 w 168"/>
                  <a:gd name="T3" fmla="*/ 236 h 236"/>
                  <a:gd name="T4" fmla="*/ 0 w 168"/>
                  <a:gd name="T5" fmla="*/ 151 h 236"/>
                  <a:gd name="T6" fmla="*/ 84 w 168"/>
                  <a:gd name="T7" fmla="*/ 0 h 236"/>
                  <a:gd name="T8" fmla="*/ 168 w 168"/>
                  <a:gd name="T9" fmla="*/ 151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8" h="236">
                    <a:moveTo>
                      <a:pt x="168" y="151"/>
                    </a:moveTo>
                    <a:cubicBezTo>
                      <a:pt x="168" y="198"/>
                      <a:pt x="130" y="236"/>
                      <a:pt x="84" y="236"/>
                    </a:cubicBezTo>
                    <a:cubicBezTo>
                      <a:pt x="38" y="236"/>
                      <a:pt x="0" y="198"/>
                      <a:pt x="0" y="151"/>
                    </a:cubicBezTo>
                    <a:cubicBezTo>
                      <a:pt x="0" y="78"/>
                      <a:pt x="84" y="0"/>
                      <a:pt x="84" y="0"/>
                    </a:cubicBezTo>
                    <a:cubicBezTo>
                      <a:pt x="84" y="0"/>
                      <a:pt x="168" y="75"/>
                      <a:pt x="168" y="1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id-ID" altLang="zh-CN" b="1" i="1">
                    <a:solidFill>
                      <a:schemeClr val="bg1">
                        <a:lumMod val="50000"/>
                      </a:schemeClr>
                    </a:solidFill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100%</a:t>
                </a:r>
                <a:endParaRPr lang="id-ID" altLang="zh-CN" b="1" i="1" dirty="0">
                  <a:solidFill>
                    <a:schemeClr val="bg1">
                      <a:lumMod val="50000"/>
                    </a:schemeClr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grpSp>
          <p:nvGrpSpPr>
            <p:cNvPr id="15" name="í$1ïďê"/>
            <p:cNvGrpSpPr/>
            <p:nvPr/>
          </p:nvGrpSpPr>
          <p:grpSpPr>
            <a:xfrm>
              <a:off x="7136459" y="4668176"/>
              <a:ext cx="2222500" cy="1284950"/>
              <a:chOff x="7136459" y="4668176"/>
              <a:chExt cx="2222500" cy="1284950"/>
            </a:xfrm>
          </p:grpSpPr>
          <p:sp>
            <p:nvSpPr>
              <p:cNvPr id="29" name="ïṡḻíḓé">
                <a:extLst>
                  <a:ext uri="{FF2B5EF4-FFF2-40B4-BE49-F238E27FC236}">
                    <a16:creationId xmlns:a16="http://schemas.microsoft.com/office/drawing/2014/main" id="{3495B739-E5A7-4F4A-95FD-24BDFE4B18B1}"/>
                  </a:ext>
                </a:extLst>
              </p:cNvPr>
              <p:cNvSpPr txBox="1"/>
              <p:nvPr/>
            </p:nvSpPr>
            <p:spPr bwMode="auto">
              <a:xfrm>
                <a:off x="7136459" y="4668176"/>
                <a:ext cx="2222500" cy="429080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30000"/>
                  </a:lnSpc>
                  <a:spcBef>
                    <a:spcPct val="0"/>
                  </a:spcBef>
                </a:pPr>
                <a:r>
                  <a:rPr lang="zh-CN" altLang="en-US" b="1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输入标题</a:t>
                </a:r>
                <a:endParaRPr lang="en-US" altLang="zh-CN" b="1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30" name="îṣ1ïḓe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7136459" y="5097256"/>
                <a:ext cx="2222500" cy="855870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endPara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……</a:t>
                </a:r>
              </a:p>
            </p:txBody>
          </p:sp>
        </p:grpSp>
        <p:grpSp>
          <p:nvGrpSpPr>
            <p:cNvPr id="16" name="iṣļiḋê"/>
            <p:cNvGrpSpPr/>
            <p:nvPr/>
          </p:nvGrpSpPr>
          <p:grpSpPr>
            <a:xfrm>
              <a:off x="9730738" y="1130301"/>
              <a:ext cx="1337354" cy="3271804"/>
              <a:chOff x="9730738" y="1130301"/>
              <a:chExt cx="1337354" cy="3271804"/>
            </a:xfrm>
          </p:grpSpPr>
          <p:sp>
            <p:nvSpPr>
              <p:cNvPr id="25" name="ïSḷíḍè"/>
              <p:cNvSpPr/>
              <p:nvPr/>
            </p:nvSpPr>
            <p:spPr bwMode="auto">
              <a:xfrm>
                <a:off x="9730738" y="2527163"/>
                <a:ext cx="1337354" cy="1874942"/>
              </a:xfrm>
              <a:custGeom>
                <a:avLst/>
                <a:gdLst>
                  <a:gd name="T0" fmla="*/ 213 w 213"/>
                  <a:gd name="T1" fmla="*/ 190 h 297"/>
                  <a:gd name="T2" fmla="*/ 106 w 213"/>
                  <a:gd name="T3" fmla="*/ 297 h 297"/>
                  <a:gd name="T4" fmla="*/ 0 w 213"/>
                  <a:gd name="T5" fmla="*/ 190 h 297"/>
                  <a:gd name="T6" fmla="*/ 106 w 213"/>
                  <a:gd name="T7" fmla="*/ 0 h 297"/>
                  <a:gd name="T8" fmla="*/ 213 w 213"/>
                  <a:gd name="T9" fmla="*/ 190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297">
                    <a:moveTo>
                      <a:pt x="213" y="190"/>
                    </a:moveTo>
                    <a:cubicBezTo>
                      <a:pt x="213" y="249"/>
                      <a:pt x="165" y="297"/>
                      <a:pt x="106" y="297"/>
                    </a:cubicBezTo>
                    <a:cubicBezTo>
                      <a:pt x="48" y="297"/>
                      <a:pt x="0" y="249"/>
                      <a:pt x="0" y="190"/>
                    </a:cubicBezTo>
                    <a:cubicBezTo>
                      <a:pt x="0" y="98"/>
                      <a:pt x="106" y="0"/>
                      <a:pt x="106" y="0"/>
                    </a:cubicBezTo>
                    <a:cubicBezTo>
                      <a:pt x="106" y="0"/>
                      <a:pt x="213" y="94"/>
                      <a:pt x="213" y="19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26" name="ïŝlîḋè"/>
              <p:cNvSpPr/>
              <p:nvPr/>
            </p:nvSpPr>
            <p:spPr bwMode="auto">
              <a:xfrm>
                <a:off x="9881686" y="3819359"/>
                <a:ext cx="1035457" cy="421068"/>
              </a:xfrm>
              <a:custGeom>
                <a:avLst/>
                <a:gdLst>
                  <a:gd name="T0" fmla="*/ 0 w 165"/>
                  <a:gd name="T1" fmla="*/ 0 h 67"/>
                  <a:gd name="T2" fmla="*/ 82 w 165"/>
                  <a:gd name="T3" fmla="*/ 67 h 67"/>
                  <a:gd name="T4" fmla="*/ 165 w 165"/>
                  <a:gd name="T5" fmla="*/ 0 h 67"/>
                  <a:gd name="T6" fmla="*/ 0 w 165"/>
                  <a:gd name="T7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5" h="67">
                    <a:moveTo>
                      <a:pt x="0" y="0"/>
                    </a:moveTo>
                    <a:cubicBezTo>
                      <a:pt x="8" y="38"/>
                      <a:pt x="42" y="67"/>
                      <a:pt x="82" y="67"/>
                    </a:cubicBezTo>
                    <a:cubicBezTo>
                      <a:pt x="123" y="67"/>
                      <a:pt x="157" y="38"/>
                      <a:pt x="16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id-ID" altLang="zh-CN" b="1" i="1" dirty="0">
                    <a:solidFill>
                      <a:schemeClr val="bg1">
                        <a:lumMod val="50000"/>
                      </a:schemeClr>
                    </a:solidFill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15%</a:t>
                </a:r>
              </a:p>
            </p:txBody>
          </p:sp>
          <p:sp>
            <p:nvSpPr>
              <p:cNvPr id="27" name="ïṩļîḍê"/>
              <p:cNvSpPr/>
              <p:nvPr/>
            </p:nvSpPr>
            <p:spPr>
              <a:xfrm>
                <a:off x="10336466" y="1130301"/>
                <a:ext cx="125898" cy="1594867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id-ID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cxnSp>
            <p:nvCxnSpPr>
              <p:cNvPr id="28" name="直接连接符 27"/>
              <p:cNvCxnSpPr/>
              <p:nvPr/>
            </p:nvCxnSpPr>
            <p:spPr>
              <a:xfrm>
                <a:off x="10398910" y="1130301"/>
                <a:ext cx="1009" cy="2691844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îś1îḍè"/>
            <p:cNvGrpSpPr/>
            <p:nvPr/>
          </p:nvGrpSpPr>
          <p:grpSpPr>
            <a:xfrm>
              <a:off x="9288165" y="4668176"/>
              <a:ext cx="2222500" cy="1284950"/>
              <a:chOff x="9288165" y="4668176"/>
              <a:chExt cx="2222500" cy="1284950"/>
            </a:xfrm>
          </p:grpSpPr>
          <p:sp>
            <p:nvSpPr>
              <p:cNvPr id="23" name="iŝḷíḋè">
                <a:extLst>
                  <a:ext uri="{FF2B5EF4-FFF2-40B4-BE49-F238E27FC236}">
                    <a16:creationId xmlns:a16="http://schemas.microsoft.com/office/drawing/2014/main" id="{3495B739-E5A7-4F4A-95FD-24BDFE4B18B1}"/>
                  </a:ext>
                </a:extLst>
              </p:cNvPr>
              <p:cNvSpPr txBox="1"/>
              <p:nvPr/>
            </p:nvSpPr>
            <p:spPr bwMode="auto">
              <a:xfrm>
                <a:off x="9288165" y="4668176"/>
                <a:ext cx="2222500" cy="429080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30000"/>
                  </a:lnSpc>
                  <a:spcBef>
                    <a:spcPct val="0"/>
                  </a:spcBef>
                </a:pPr>
                <a:r>
                  <a:rPr lang="zh-CN" altLang="en-US" b="1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输入标题</a:t>
                </a:r>
                <a:endParaRPr lang="en-US" altLang="zh-CN" b="1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24" name="iSľiḓê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9288165" y="5097256"/>
                <a:ext cx="2222500" cy="855870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endParaRPr lang="en-US" altLang="zh-CN" sz="1100" dirty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……</a:t>
                </a:r>
              </a:p>
            </p:txBody>
          </p:sp>
        </p:grpSp>
        <p:cxnSp>
          <p:nvCxnSpPr>
            <p:cNvPr id="18" name="直接连接符 17"/>
            <p:cNvCxnSpPr/>
            <p:nvPr/>
          </p:nvCxnSpPr>
          <p:spPr>
            <a:xfrm>
              <a:off x="2868439" y="5209540"/>
              <a:ext cx="0" cy="93726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5020147" y="5209540"/>
              <a:ext cx="0" cy="93726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7171854" y="5209540"/>
              <a:ext cx="0" cy="93726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9323563" y="5209540"/>
              <a:ext cx="0" cy="93726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id="{56F1C8A5-3451-4DDF-B993-CAFCB63AA205}"/>
                </a:ext>
              </a:extLst>
            </p:cNvPr>
            <p:cNvCxnSpPr/>
            <p:nvPr/>
          </p:nvCxnSpPr>
          <p:spPr>
            <a:xfrm>
              <a:off x="669925" y="1123950"/>
              <a:ext cx="10850563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19891534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54924" y="233679"/>
            <a:ext cx="4812376" cy="573578"/>
            <a:chOff x="254924" y="233679"/>
            <a:chExt cx="4812376" cy="573578"/>
          </a:xfrm>
        </p:grpSpPr>
        <p:grpSp>
          <p:nvGrpSpPr>
            <p:cNvPr id="2" name="组合 1"/>
            <p:cNvGrpSpPr/>
            <p:nvPr/>
          </p:nvGrpSpPr>
          <p:grpSpPr>
            <a:xfrm>
              <a:off x="254924" y="233679"/>
              <a:ext cx="569884" cy="573578"/>
              <a:chOff x="1126837" y="1348509"/>
              <a:chExt cx="569884" cy="573578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1126837" y="1348509"/>
                <a:ext cx="498764" cy="498764"/>
              </a:xfrm>
              <a:prstGeom prst="rect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1299557" y="1524923"/>
                <a:ext cx="397164" cy="397164"/>
              </a:xfrm>
              <a:prstGeom prst="rect">
                <a:avLst/>
              </a:prstGeom>
              <a:solidFill>
                <a:schemeClr val="accent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endParaRPr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926408" y="345592"/>
              <a:ext cx="41408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600" dirty="0" smtClean="0">
                  <a:latin typeface="inpin lingxiuti" panose="02000500000000000000" pitchFamily="2" charset="-122"/>
                  <a:ea typeface="inpin lingxiuti" panose="02000500000000000000" pitchFamily="2" charset="-122"/>
                  <a:cs typeface="+mn-ea"/>
                  <a:sym typeface="inpin lingxiuti" panose="02000500000000000000" pitchFamily="2" charset="-122"/>
                </a:rPr>
                <a:t>点击输入您的标题</a:t>
              </a:r>
              <a:endParaRPr lang="zh-CN" altLang="en-US" sz="2400" spc="600" dirty="0">
                <a:latin typeface="inpin lingxiuti" panose="02000500000000000000" pitchFamily="2" charset="-122"/>
                <a:ea typeface="inpin lingxiuti" panose="02000500000000000000" pitchFamily="2" charset="-122"/>
                <a:cs typeface="+mn-ea"/>
                <a:sym typeface="inpin lingxiuti" panose="02000500000000000000" pitchFamily="2" charset="-122"/>
              </a:endParaRPr>
            </a:p>
          </p:txBody>
        </p:sp>
      </p:grpSp>
      <p:grpSp>
        <p:nvGrpSpPr>
          <p:cNvPr id="7" name="24942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0" y="1216543"/>
            <a:ext cx="12192000" cy="5641457"/>
            <a:chOff x="0" y="1216543"/>
            <a:chExt cx="12192000" cy="5641457"/>
          </a:xfrm>
        </p:grpSpPr>
        <p:sp>
          <p:nvSpPr>
            <p:cNvPr id="8" name="iSliḍé">
              <a:extLst>
                <a:ext uri="{FF2B5EF4-FFF2-40B4-BE49-F238E27FC236}">
                  <a16:creationId xmlns:a16="http://schemas.microsoft.com/office/drawing/2014/main" id="{F146A76A-9A5F-49E5-B6A6-BB18C00B2F21}"/>
                </a:ext>
              </a:extLst>
            </p:cNvPr>
            <p:cNvSpPr/>
            <p:nvPr/>
          </p:nvSpPr>
          <p:spPr>
            <a:xfrm>
              <a:off x="3247417" y="2598187"/>
              <a:ext cx="5697170" cy="2772369"/>
            </a:xfrm>
            <a:custGeom>
              <a:avLst/>
              <a:gdLst>
                <a:gd name="connsiteX0" fmla="*/ 2848585 w 5697170"/>
                <a:gd name="connsiteY0" fmla="*/ 0 h 2772369"/>
                <a:gd name="connsiteX1" fmla="*/ 5682463 w 5697170"/>
                <a:gd name="connsiteY1" fmla="*/ 2488913 h 2772369"/>
                <a:gd name="connsiteX2" fmla="*/ 5697170 w 5697170"/>
                <a:gd name="connsiteY2" fmla="*/ 2772369 h 2772369"/>
                <a:gd name="connsiteX3" fmla="*/ 4619906 w 5697170"/>
                <a:gd name="connsiteY3" fmla="*/ 2772369 h 2772369"/>
                <a:gd name="connsiteX4" fmla="*/ 4680026 w 5697170"/>
                <a:gd name="connsiteY4" fmla="*/ 2665070 h 2772369"/>
                <a:gd name="connsiteX5" fmla="*/ 4836224 w 5697170"/>
                <a:gd name="connsiteY5" fmla="*/ 1999885 h 2772369"/>
                <a:gd name="connsiteX6" fmla="*/ 2848585 w 5697170"/>
                <a:gd name="connsiteY6" fmla="*/ 290976 h 2772369"/>
                <a:gd name="connsiteX7" fmla="*/ 860946 w 5697170"/>
                <a:gd name="connsiteY7" fmla="*/ 1999885 h 2772369"/>
                <a:gd name="connsiteX8" fmla="*/ 1017145 w 5697170"/>
                <a:gd name="connsiteY8" fmla="*/ 2665070 h 2772369"/>
                <a:gd name="connsiteX9" fmla="*/ 1077264 w 5697170"/>
                <a:gd name="connsiteY9" fmla="*/ 2772369 h 2772369"/>
                <a:gd name="connsiteX10" fmla="*/ 0 w 5697170"/>
                <a:gd name="connsiteY10" fmla="*/ 2772369 h 2772369"/>
                <a:gd name="connsiteX11" fmla="*/ 14708 w 5697170"/>
                <a:gd name="connsiteY11" fmla="*/ 2488913 h 2772369"/>
                <a:gd name="connsiteX12" fmla="*/ 2848585 w 5697170"/>
                <a:gd name="connsiteY12" fmla="*/ 0 h 2772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697170" h="2772369">
                  <a:moveTo>
                    <a:pt x="2848585" y="0"/>
                  </a:moveTo>
                  <a:cubicBezTo>
                    <a:pt x="4323488" y="0"/>
                    <a:pt x="5536587" y="1090928"/>
                    <a:pt x="5682463" y="2488913"/>
                  </a:cubicBezTo>
                  <a:lnTo>
                    <a:pt x="5697170" y="2772369"/>
                  </a:lnTo>
                  <a:lnTo>
                    <a:pt x="4619906" y="2772369"/>
                  </a:lnTo>
                  <a:lnTo>
                    <a:pt x="4680026" y="2665070"/>
                  </a:lnTo>
                  <a:cubicBezTo>
                    <a:pt x="4780606" y="2460619"/>
                    <a:pt x="4836224" y="2235836"/>
                    <a:pt x="4836224" y="1999885"/>
                  </a:cubicBezTo>
                  <a:cubicBezTo>
                    <a:pt x="4836224" y="1056081"/>
                    <a:pt x="3946328" y="290976"/>
                    <a:pt x="2848585" y="290976"/>
                  </a:cubicBezTo>
                  <a:cubicBezTo>
                    <a:pt x="1750842" y="290976"/>
                    <a:pt x="860946" y="1056081"/>
                    <a:pt x="860946" y="1999885"/>
                  </a:cubicBezTo>
                  <a:cubicBezTo>
                    <a:pt x="860946" y="2235836"/>
                    <a:pt x="916565" y="2460619"/>
                    <a:pt x="1017145" y="2665070"/>
                  </a:cubicBezTo>
                  <a:lnTo>
                    <a:pt x="1077264" y="2772369"/>
                  </a:lnTo>
                  <a:lnTo>
                    <a:pt x="0" y="2772369"/>
                  </a:lnTo>
                  <a:lnTo>
                    <a:pt x="14708" y="2488913"/>
                  </a:lnTo>
                  <a:cubicBezTo>
                    <a:pt x="160583" y="1090928"/>
                    <a:pt x="1373683" y="0"/>
                    <a:pt x="284858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9" name="íṩľiḍé">
              <a:extLst>
                <a:ext uri="{FF2B5EF4-FFF2-40B4-BE49-F238E27FC236}">
                  <a16:creationId xmlns:a16="http://schemas.microsoft.com/office/drawing/2014/main" id="{07D72E93-7390-4B4A-B36F-9567A4E62C65}"/>
                </a:ext>
              </a:extLst>
            </p:cNvPr>
            <p:cNvSpPr/>
            <p:nvPr/>
          </p:nvSpPr>
          <p:spPr>
            <a:xfrm>
              <a:off x="2253670" y="3987074"/>
              <a:ext cx="2825048" cy="1383482"/>
            </a:xfrm>
            <a:custGeom>
              <a:avLst/>
              <a:gdLst>
                <a:gd name="connsiteX0" fmla="*/ 1412524 w 2825048"/>
                <a:gd name="connsiteY0" fmla="*/ 0 h 1412523"/>
                <a:gd name="connsiteX1" fmla="*/ 2817755 w 2825048"/>
                <a:gd name="connsiteY1" fmla="*/ 1268102 h 1412523"/>
                <a:gd name="connsiteX2" fmla="*/ 2825048 w 2825048"/>
                <a:gd name="connsiteY2" fmla="*/ 1412523 h 1412523"/>
                <a:gd name="connsiteX3" fmla="*/ 0 w 2825048"/>
                <a:gd name="connsiteY3" fmla="*/ 1412523 h 1412523"/>
                <a:gd name="connsiteX4" fmla="*/ 7293 w 2825048"/>
                <a:gd name="connsiteY4" fmla="*/ 1268102 h 1412523"/>
                <a:gd name="connsiteX5" fmla="*/ 1412524 w 2825048"/>
                <a:gd name="connsiteY5" fmla="*/ 0 h 1412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25048" h="1412523">
                  <a:moveTo>
                    <a:pt x="1412524" y="0"/>
                  </a:moveTo>
                  <a:cubicBezTo>
                    <a:pt x="2143882" y="0"/>
                    <a:pt x="2745420" y="555828"/>
                    <a:pt x="2817755" y="1268102"/>
                  </a:cubicBezTo>
                  <a:lnTo>
                    <a:pt x="2825048" y="1412523"/>
                  </a:lnTo>
                  <a:lnTo>
                    <a:pt x="0" y="1412523"/>
                  </a:lnTo>
                  <a:lnTo>
                    <a:pt x="7293" y="1268102"/>
                  </a:lnTo>
                  <a:cubicBezTo>
                    <a:pt x="79628" y="555828"/>
                    <a:pt x="681166" y="0"/>
                    <a:pt x="14125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en-US" sz="2000" b="1" i="1" dirty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  <a:p>
              <a:pPr algn="ctr"/>
              <a:r>
                <a:rPr lang="zh-CN" altLang="en-US" sz="2000" b="1" i="1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标题</a:t>
              </a:r>
              <a:endParaRPr sz="2000" b="1" i="1" dirty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10" name="í$ļïḍè">
              <a:extLst>
                <a:ext uri="{FF2B5EF4-FFF2-40B4-BE49-F238E27FC236}">
                  <a16:creationId xmlns:a16="http://schemas.microsoft.com/office/drawing/2014/main" id="{69491CC1-CCEB-431D-A525-3E154D2393F2}"/>
                </a:ext>
              </a:extLst>
            </p:cNvPr>
            <p:cNvSpPr/>
            <p:nvPr/>
          </p:nvSpPr>
          <p:spPr>
            <a:xfrm>
              <a:off x="7113284" y="3987074"/>
              <a:ext cx="2825048" cy="1383482"/>
            </a:xfrm>
            <a:custGeom>
              <a:avLst/>
              <a:gdLst>
                <a:gd name="connsiteX0" fmla="*/ 1412524 w 2825048"/>
                <a:gd name="connsiteY0" fmla="*/ 0 h 1412523"/>
                <a:gd name="connsiteX1" fmla="*/ 2817755 w 2825048"/>
                <a:gd name="connsiteY1" fmla="*/ 1268102 h 1412523"/>
                <a:gd name="connsiteX2" fmla="*/ 2825048 w 2825048"/>
                <a:gd name="connsiteY2" fmla="*/ 1412523 h 1412523"/>
                <a:gd name="connsiteX3" fmla="*/ 0 w 2825048"/>
                <a:gd name="connsiteY3" fmla="*/ 1412523 h 1412523"/>
                <a:gd name="connsiteX4" fmla="*/ 7293 w 2825048"/>
                <a:gd name="connsiteY4" fmla="*/ 1268102 h 1412523"/>
                <a:gd name="connsiteX5" fmla="*/ 1412524 w 2825048"/>
                <a:gd name="connsiteY5" fmla="*/ 0 h 1412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25048" h="1412523">
                  <a:moveTo>
                    <a:pt x="1412524" y="0"/>
                  </a:moveTo>
                  <a:cubicBezTo>
                    <a:pt x="2143882" y="0"/>
                    <a:pt x="2745420" y="555828"/>
                    <a:pt x="2817755" y="1268102"/>
                  </a:cubicBezTo>
                  <a:lnTo>
                    <a:pt x="2825048" y="1412523"/>
                  </a:lnTo>
                  <a:lnTo>
                    <a:pt x="0" y="1412523"/>
                  </a:lnTo>
                  <a:lnTo>
                    <a:pt x="7293" y="1268102"/>
                  </a:lnTo>
                  <a:cubicBezTo>
                    <a:pt x="79628" y="555828"/>
                    <a:pt x="681166" y="0"/>
                    <a:pt x="14125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en-US" sz="2000" b="1" i="1" dirty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  <a:p>
              <a:pPr algn="ctr"/>
              <a:r>
                <a:rPr lang="zh-CN" altLang="en-US" sz="2000" b="1" i="1" dirty="0" smtClean="0"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标题</a:t>
              </a:r>
              <a:endParaRPr sz="2000" b="1" i="1" dirty="0"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sp>
          <p:nvSpPr>
            <p:cNvPr id="11" name="îśḷîḓê">
              <a:extLst>
                <a:ext uri="{FF2B5EF4-FFF2-40B4-BE49-F238E27FC236}">
                  <a16:creationId xmlns:a16="http://schemas.microsoft.com/office/drawing/2014/main" id="{9A988028-EBED-4DBD-B70B-54C83F592CEA}"/>
                </a:ext>
              </a:extLst>
            </p:cNvPr>
            <p:cNvSpPr txBox="1"/>
            <p:nvPr/>
          </p:nvSpPr>
          <p:spPr>
            <a:xfrm>
              <a:off x="0" y="5346700"/>
              <a:ext cx="12192000" cy="15113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defTabSz="913765">
                <a:buSzPct val="25000"/>
                <a:defRPr/>
              </a:pPr>
              <a:endParaRPr lang="en-US" altLang="zh-CN" sz="2000" b="1" dirty="0">
                <a:solidFill>
                  <a:schemeClr val="bg1"/>
                </a:solidFill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  <a:p>
              <a:pPr algn="ctr" defTabSz="913765">
                <a:buSzPct val="25000"/>
                <a:defRPr/>
              </a:pPr>
              <a:r>
                <a:rPr lang="zh-CN" alt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点击输入您的文字</a:t>
              </a:r>
              <a:r>
                <a:rPr lang="zh-CN" alt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内容</a:t>
              </a:r>
              <a:r>
                <a:rPr lang="en-US" altLang="zh-CN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rPr>
                <a:t>XXXX.</a:t>
              </a:r>
              <a:endPara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pin lingxiuti" panose="02000500000000000000" pitchFamily="2" charset="-122"/>
                <a:ea typeface="inpin lingxiuti" panose="02000500000000000000" pitchFamily="2" charset="-122"/>
                <a:sym typeface="inpin lingxiuti" panose="02000500000000000000" pitchFamily="2" charset="-122"/>
              </a:endParaRPr>
            </a:p>
          </p:txBody>
        </p:sp>
        <p:grpSp>
          <p:nvGrpSpPr>
            <p:cNvPr id="12" name="ï$ḻîḑe">
              <a:extLst>
                <a:ext uri="{FF2B5EF4-FFF2-40B4-BE49-F238E27FC236}">
                  <a16:creationId xmlns:a16="http://schemas.microsoft.com/office/drawing/2014/main" id="{C4715481-AD9D-4E72-834E-6660E587730F}"/>
                </a:ext>
              </a:extLst>
            </p:cNvPr>
            <p:cNvGrpSpPr/>
            <p:nvPr/>
          </p:nvGrpSpPr>
          <p:grpSpPr>
            <a:xfrm>
              <a:off x="5461000" y="2067444"/>
              <a:ext cx="1270000" cy="1270000"/>
              <a:chOff x="5461000" y="1876944"/>
              <a:chExt cx="1270000" cy="1270000"/>
            </a:xfrm>
          </p:grpSpPr>
          <p:sp>
            <p:nvSpPr>
              <p:cNvPr id="22" name="ï$ḷïḓê">
                <a:extLst>
                  <a:ext uri="{FF2B5EF4-FFF2-40B4-BE49-F238E27FC236}">
                    <a16:creationId xmlns:a16="http://schemas.microsoft.com/office/drawing/2014/main" id="{1659F35A-1EFC-426F-B22F-6D2A28E869C5}"/>
                  </a:ext>
                </a:extLst>
              </p:cNvPr>
              <p:cNvSpPr/>
              <p:nvPr/>
            </p:nvSpPr>
            <p:spPr>
              <a:xfrm>
                <a:off x="5461000" y="1876944"/>
                <a:ext cx="1270000" cy="1270000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 anchorCtr="0">
                <a:normAutofit/>
              </a:bodyPr>
              <a:lstStyle/>
              <a:p>
                <a:pPr indent="-225425" algn="ctr" fontAlgn="base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b="1" kern="0" dirty="0">
                  <a:solidFill>
                    <a:schemeClr val="tx1"/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23" name="ïṡľíḍê">
                <a:extLst>
                  <a:ext uri="{FF2B5EF4-FFF2-40B4-BE49-F238E27FC236}">
                    <a16:creationId xmlns:a16="http://schemas.microsoft.com/office/drawing/2014/main" id="{A1EF3EF0-9234-4CD1-A09A-5DAE95B224BF}"/>
                  </a:ext>
                </a:extLst>
              </p:cNvPr>
              <p:cNvSpPr/>
              <p:nvPr/>
            </p:nvSpPr>
            <p:spPr>
              <a:xfrm>
                <a:off x="5869024" y="2202824"/>
                <a:ext cx="453952" cy="618241"/>
              </a:xfrm>
              <a:custGeom>
                <a:avLst/>
                <a:gdLst>
                  <a:gd name="connsiteX0" fmla="*/ 219401 w 444350"/>
                  <a:gd name="connsiteY0" fmla="*/ 389328 h 605161"/>
                  <a:gd name="connsiteX1" fmla="*/ 216430 w 444350"/>
                  <a:gd name="connsiteY1" fmla="*/ 392295 h 605161"/>
                  <a:gd name="connsiteX2" fmla="*/ 216430 w 444350"/>
                  <a:gd name="connsiteY2" fmla="*/ 405460 h 605161"/>
                  <a:gd name="connsiteX3" fmla="*/ 196100 w 444350"/>
                  <a:gd name="connsiteY3" fmla="*/ 414731 h 605161"/>
                  <a:gd name="connsiteX4" fmla="*/ 187559 w 444350"/>
                  <a:gd name="connsiteY4" fmla="*/ 435591 h 605161"/>
                  <a:gd name="connsiteX5" fmla="*/ 195635 w 444350"/>
                  <a:gd name="connsiteY5" fmla="*/ 456822 h 605161"/>
                  <a:gd name="connsiteX6" fmla="*/ 221536 w 444350"/>
                  <a:gd name="connsiteY6" fmla="*/ 471192 h 605161"/>
                  <a:gd name="connsiteX7" fmla="*/ 231655 w 444350"/>
                  <a:gd name="connsiteY7" fmla="*/ 477589 h 605161"/>
                  <a:gd name="connsiteX8" fmla="*/ 234533 w 444350"/>
                  <a:gd name="connsiteY8" fmla="*/ 486768 h 605161"/>
                  <a:gd name="connsiteX9" fmla="*/ 231748 w 444350"/>
                  <a:gd name="connsiteY9" fmla="*/ 495019 h 605161"/>
                  <a:gd name="connsiteX10" fmla="*/ 223578 w 444350"/>
                  <a:gd name="connsiteY10" fmla="*/ 498264 h 605161"/>
                  <a:gd name="connsiteX11" fmla="*/ 213088 w 444350"/>
                  <a:gd name="connsiteY11" fmla="*/ 494185 h 605161"/>
                  <a:gd name="connsiteX12" fmla="*/ 209096 w 444350"/>
                  <a:gd name="connsiteY12" fmla="*/ 483894 h 605161"/>
                  <a:gd name="connsiteX13" fmla="*/ 205569 w 444350"/>
                  <a:gd name="connsiteY13" fmla="*/ 480834 h 605161"/>
                  <a:gd name="connsiteX14" fmla="*/ 187559 w 444350"/>
                  <a:gd name="connsiteY14" fmla="*/ 481205 h 605161"/>
                  <a:gd name="connsiteX15" fmla="*/ 184124 w 444350"/>
                  <a:gd name="connsiteY15" fmla="*/ 484821 h 605161"/>
                  <a:gd name="connsiteX16" fmla="*/ 193407 w 444350"/>
                  <a:gd name="connsiteY16" fmla="*/ 506886 h 605161"/>
                  <a:gd name="connsiteX17" fmla="*/ 216709 w 444350"/>
                  <a:gd name="connsiteY17" fmla="*/ 516714 h 605161"/>
                  <a:gd name="connsiteX18" fmla="*/ 216709 w 444350"/>
                  <a:gd name="connsiteY18" fmla="*/ 528952 h 605161"/>
                  <a:gd name="connsiteX19" fmla="*/ 219679 w 444350"/>
                  <a:gd name="connsiteY19" fmla="*/ 531919 h 605161"/>
                  <a:gd name="connsiteX20" fmla="*/ 230262 w 444350"/>
                  <a:gd name="connsiteY20" fmla="*/ 531919 h 605161"/>
                  <a:gd name="connsiteX21" fmla="*/ 233233 w 444350"/>
                  <a:gd name="connsiteY21" fmla="*/ 528952 h 605161"/>
                  <a:gd name="connsiteX22" fmla="*/ 233233 w 444350"/>
                  <a:gd name="connsiteY22" fmla="*/ 516343 h 605161"/>
                  <a:gd name="connsiteX23" fmla="*/ 251336 w 444350"/>
                  <a:gd name="connsiteY23" fmla="*/ 507535 h 605161"/>
                  <a:gd name="connsiteX24" fmla="*/ 259598 w 444350"/>
                  <a:gd name="connsiteY24" fmla="*/ 486490 h 605161"/>
                  <a:gd name="connsiteX25" fmla="*/ 251429 w 444350"/>
                  <a:gd name="connsiteY25" fmla="*/ 465352 h 605161"/>
                  <a:gd name="connsiteX26" fmla="*/ 225806 w 444350"/>
                  <a:gd name="connsiteY26" fmla="*/ 450518 h 605161"/>
                  <a:gd name="connsiteX27" fmla="*/ 215595 w 444350"/>
                  <a:gd name="connsiteY27" fmla="*/ 444028 h 605161"/>
                  <a:gd name="connsiteX28" fmla="*/ 212810 w 444350"/>
                  <a:gd name="connsiteY28" fmla="*/ 435591 h 605161"/>
                  <a:gd name="connsiteX29" fmla="*/ 215409 w 444350"/>
                  <a:gd name="connsiteY29" fmla="*/ 427154 h 605161"/>
                  <a:gd name="connsiteX30" fmla="*/ 223393 w 444350"/>
                  <a:gd name="connsiteY30" fmla="*/ 423817 h 605161"/>
                  <a:gd name="connsiteX31" fmla="*/ 231748 w 444350"/>
                  <a:gd name="connsiteY31" fmla="*/ 427896 h 605161"/>
                  <a:gd name="connsiteX32" fmla="*/ 234718 w 444350"/>
                  <a:gd name="connsiteY32" fmla="*/ 437074 h 605161"/>
                  <a:gd name="connsiteX33" fmla="*/ 238339 w 444350"/>
                  <a:gd name="connsiteY33" fmla="*/ 440134 h 605161"/>
                  <a:gd name="connsiteX34" fmla="*/ 256442 w 444350"/>
                  <a:gd name="connsiteY34" fmla="*/ 439948 h 605161"/>
                  <a:gd name="connsiteX35" fmla="*/ 259876 w 444350"/>
                  <a:gd name="connsiteY35" fmla="*/ 436333 h 605161"/>
                  <a:gd name="connsiteX36" fmla="*/ 252357 w 444350"/>
                  <a:gd name="connsiteY36" fmla="*/ 416585 h 605161"/>
                  <a:gd name="connsiteX37" fmla="*/ 233419 w 444350"/>
                  <a:gd name="connsiteY37" fmla="*/ 405923 h 605161"/>
                  <a:gd name="connsiteX38" fmla="*/ 233419 w 444350"/>
                  <a:gd name="connsiteY38" fmla="*/ 392295 h 605161"/>
                  <a:gd name="connsiteX39" fmla="*/ 230448 w 444350"/>
                  <a:gd name="connsiteY39" fmla="*/ 389328 h 605161"/>
                  <a:gd name="connsiteX40" fmla="*/ 209746 w 444350"/>
                  <a:gd name="connsiteY40" fmla="*/ 316549 h 605161"/>
                  <a:gd name="connsiteX41" fmla="*/ 234533 w 444350"/>
                  <a:gd name="connsiteY41" fmla="*/ 316549 h 605161"/>
                  <a:gd name="connsiteX42" fmla="*/ 234533 w 444350"/>
                  <a:gd name="connsiteY42" fmla="*/ 345197 h 605161"/>
                  <a:gd name="connsiteX43" fmla="*/ 337950 w 444350"/>
                  <a:gd name="connsiteY43" fmla="*/ 448571 h 605161"/>
                  <a:gd name="connsiteX44" fmla="*/ 366728 w 444350"/>
                  <a:gd name="connsiteY44" fmla="*/ 448571 h 605161"/>
                  <a:gd name="connsiteX45" fmla="*/ 366728 w 444350"/>
                  <a:gd name="connsiteY45" fmla="*/ 473139 h 605161"/>
                  <a:gd name="connsiteX46" fmla="*/ 337950 w 444350"/>
                  <a:gd name="connsiteY46" fmla="*/ 473139 h 605161"/>
                  <a:gd name="connsiteX47" fmla="*/ 234533 w 444350"/>
                  <a:gd name="connsiteY47" fmla="*/ 576513 h 605161"/>
                  <a:gd name="connsiteX48" fmla="*/ 234533 w 444350"/>
                  <a:gd name="connsiteY48" fmla="*/ 605161 h 605161"/>
                  <a:gd name="connsiteX49" fmla="*/ 209746 w 444350"/>
                  <a:gd name="connsiteY49" fmla="*/ 605161 h 605161"/>
                  <a:gd name="connsiteX50" fmla="*/ 209746 w 444350"/>
                  <a:gd name="connsiteY50" fmla="*/ 576513 h 605161"/>
                  <a:gd name="connsiteX51" fmla="*/ 106237 w 444350"/>
                  <a:gd name="connsiteY51" fmla="*/ 473139 h 605161"/>
                  <a:gd name="connsiteX52" fmla="*/ 77551 w 444350"/>
                  <a:gd name="connsiteY52" fmla="*/ 473139 h 605161"/>
                  <a:gd name="connsiteX53" fmla="*/ 77551 w 444350"/>
                  <a:gd name="connsiteY53" fmla="*/ 448571 h 605161"/>
                  <a:gd name="connsiteX54" fmla="*/ 106237 w 444350"/>
                  <a:gd name="connsiteY54" fmla="*/ 448571 h 605161"/>
                  <a:gd name="connsiteX55" fmla="*/ 209746 w 444350"/>
                  <a:gd name="connsiteY55" fmla="*/ 345197 h 605161"/>
                  <a:gd name="connsiteX56" fmla="*/ 215397 w 444350"/>
                  <a:gd name="connsiteY56" fmla="*/ 387 h 605161"/>
                  <a:gd name="connsiteX57" fmla="*/ 267668 w 444350"/>
                  <a:gd name="connsiteY57" fmla="*/ 11417 h 605161"/>
                  <a:gd name="connsiteX58" fmla="*/ 293015 w 444350"/>
                  <a:gd name="connsiteY58" fmla="*/ 35053 h 605161"/>
                  <a:gd name="connsiteX59" fmla="*/ 321054 w 444350"/>
                  <a:gd name="connsiteY59" fmla="*/ 123667 h 605161"/>
                  <a:gd name="connsiteX60" fmla="*/ 319197 w 444350"/>
                  <a:gd name="connsiteY60" fmla="*/ 131546 h 605161"/>
                  <a:gd name="connsiteX61" fmla="*/ 326624 w 444350"/>
                  <a:gd name="connsiteY61" fmla="*/ 168716 h 605161"/>
                  <a:gd name="connsiteX62" fmla="*/ 308520 w 444350"/>
                  <a:gd name="connsiteY62" fmla="*/ 200046 h 605161"/>
                  <a:gd name="connsiteX63" fmla="*/ 295893 w 444350"/>
                  <a:gd name="connsiteY63" fmla="*/ 234527 h 605161"/>
                  <a:gd name="connsiteX64" fmla="*/ 295893 w 444350"/>
                  <a:gd name="connsiteY64" fmla="*/ 277536 h 605161"/>
                  <a:gd name="connsiteX65" fmla="*/ 298121 w 444350"/>
                  <a:gd name="connsiteY65" fmla="*/ 281059 h 605161"/>
                  <a:gd name="connsiteX66" fmla="*/ 428381 w 444350"/>
                  <a:gd name="connsiteY66" fmla="*/ 364482 h 605161"/>
                  <a:gd name="connsiteX67" fmla="*/ 444350 w 444350"/>
                  <a:gd name="connsiteY67" fmla="*/ 398500 h 605161"/>
                  <a:gd name="connsiteX68" fmla="*/ 444350 w 444350"/>
                  <a:gd name="connsiteY68" fmla="*/ 461067 h 605161"/>
                  <a:gd name="connsiteX69" fmla="*/ 388365 w 444350"/>
                  <a:gd name="connsiteY69" fmla="*/ 461067 h 605161"/>
                  <a:gd name="connsiteX70" fmla="*/ 388365 w 444350"/>
                  <a:gd name="connsiteY70" fmla="*/ 448554 h 605161"/>
                  <a:gd name="connsiteX71" fmla="*/ 366733 w 444350"/>
                  <a:gd name="connsiteY71" fmla="*/ 426956 h 605161"/>
                  <a:gd name="connsiteX72" fmla="*/ 356056 w 444350"/>
                  <a:gd name="connsiteY72" fmla="*/ 426956 h 605161"/>
                  <a:gd name="connsiteX73" fmla="*/ 256156 w 444350"/>
                  <a:gd name="connsiteY73" fmla="*/ 327219 h 605161"/>
                  <a:gd name="connsiteX74" fmla="*/ 256156 w 444350"/>
                  <a:gd name="connsiteY74" fmla="*/ 316560 h 605161"/>
                  <a:gd name="connsiteX75" fmla="*/ 234523 w 444350"/>
                  <a:gd name="connsiteY75" fmla="*/ 294962 h 605161"/>
                  <a:gd name="connsiteX76" fmla="*/ 209734 w 444350"/>
                  <a:gd name="connsiteY76" fmla="*/ 294962 h 605161"/>
                  <a:gd name="connsiteX77" fmla="*/ 188101 w 444350"/>
                  <a:gd name="connsiteY77" fmla="*/ 316560 h 605161"/>
                  <a:gd name="connsiteX78" fmla="*/ 188101 w 444350"/>
                  <a:gd name="connsiteY78" fmla="*/ 327219 h 605161"/>
                  <a:gd name="connsiteX79" fmla="*/ 88202 w 444350"/>
                  <a:gd name="connsiteY79" fmla="*/ 426956 h 605161"/>
                  <a:gd name="connsiteX80" fmla="*/ 77525 w 444350"/>
                  <a:gd name="connsiteY80" fmla="*/ 426956 h 605161"/>
                  <a:gd name="connsiteX81" fmla="*/ 55892 w 444350"/>
                  <a:gd name="connsiteY81" fmla="*/ 448554 h 605161"/>
                  <a:gd name="connsiteX82" fmla="*/ 55985 w 444350"/>
                  <a:gd name="connsiteY82" fmla="*/ 448554 h 605161"/>
                  <a:gd name="connsiteX83" fmla="*/ 55985 w 444350"/>
                  <a:gd name="connsiteY83" fmla="*/ 461067 h 605161"/>
                  <a:gd name="connsiteX84" fmla="*/ 0 w 444350"/>
                  <a:gd name="connsiteY84" fmla="*/ 461067 h 605161"/>
                  <a:gd name="connsiteX85" fmla="*/ 0 w 444350"/>
                  <a:gd name="connsiteY85" fmla="*/ 398500 h 605161"/>
                  <a:gd name="connsiteX86" fmla="*/ 15969 w 444350"/>
                  <a:gd name="connsiteY86" fmla="*/ 364482 h 605161"/>
                  <a:gd name="connsiteX87" fmla="*/ 146229 w 444350"/>
                  <a:gd name="connsiteY87" fmla="*/ 281059 h 605161"/>
                  <a:gd name="connsiteX88" fmla="*/ 148457 w 444350"/>
                  <a:gd name="connsiteY88" fmla="*/ 277536 h 605161"/>
                  <a:gd name="connsiteX89" fmla="*/ 148457 w 444350"/>
                  <a:gd name="connsiteY89" fmla="*/ 234527 h 605161"/>
                  <a:gd name="connsiteX90" fmla="*/ 135830 w 444350"/>
                  <a:gd name="connsiteY90" fmla="*/ 200046 h 605161"/>
                  <a:gd name="connsiteX91" fmla="*/ 117726 w 444350"/>
                  <a:gd name="connsiteY91" fmla="*/ 168716 h 605161"/>
                  <a:gd name="connsiteX92" fmla="*/ 124782 w 444350"/>
                  <a:gd name="connsiteY92" fmla="*/ 131546 h 605161"/>
                  <a:gd name="connsiteX93" fmla="*/ 122925 w 444350"/>
                  <a:gd name="connsiteY93" fmla="*/ 123667 h 605161"/>
                  <a:gd name="connsiteX94" fmla="*/ 122739 w 444350"/>
                  <a:gd name="connsiteY94" fmla="*/ 80102 h 605161"/>
                  <a:gd name="connsiteX95" fmla="*/ 148179 w 444350"/>
                  <a:gd name="connsiteY95" fmla="*/ 35517 h 605161"/>
                  <a:gd name="connsiteX96" fmla="*/ 171761 w 444350"/>
                  <a:gd name="connsiteY96" fmla="*/ 16144 h 605161"/>
                  <a:gd name="connsiteX97" fmla="*/ 194600 w 444350"/>
                  <a:gd name="connsiteY97" fmla="*/ 4372 h 605161"/>
                  <a:gd name="connsiteX98" fmla="*/ 215397 w 444350"/>
                  <a:gd name="connsiteY98" fmla="*/ 387 h 605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444350" h="605161">
                    <a:moveTo>
                      <a:pt x="219401" y="389328"/>
                    </a:moveTo>
                    <a:cubicBezTo>
                      <a:pt x="217823" y="389328"/>
                      <a:pt x="216430" y="390718"/>
                      <a:pt x="216430" y="392295"/>
                    </a:cubicBezTo>
                    <a:lnTo>
                      <a:pt x="216430" y="405460"/>
                    </a:lnTo>
                    <a:cubicBezTo>
                      <a:pt x="208168" y="406665"/>
                      <a:pt x="201298" y="409724"/>
                      <a:pt x="196100" y="414731"/>
                    </a:cubicBezTo>
                    <a:cubicBezTo>
                      <a:pt x="190437" y="420108"/>
                      <a:pt x="187559" y="427154"/>
                      <a:pt x="187559" y="435591"/>
                    </a:cubicBezTo>
                    <a:cubicBezTo>
                      <a:pt x="187559" y="444955"/>
                      <a:pt x="190158" y="452001"/>
                      <a:pt x="195635" y="456822"/>
                    </a:cubicBezTo>
                    <a:cubicBezTo>
                      <a:pt x="201113" y="461643"/>
                      <a:pt x="209653" y="466464"/>
                      <a:pt x="221536" y="471192"/>
                    </a:cubicBezTo>
                    <a:cubicBezTo>
                      <a:pt x="226363" y="473325"/>
                      <a:pt x="229798" y="475364"/>
                      <a:pt x="231655" y="477589"/>
                    </a:cubicBezTo>
                    <a:cubicBezTo>
                      <a:pt x="233512" y="479722"/>
                      <a:pt x="234533" y="482781"/>
                      <a:pt x="234533" y="486768"/>
                    </a:cubicBezTo>
                    <a:cubicBezTo>
                      <a:pt x="234533" y="490198"/>
                      <a:pt x="233604" y="492980"/>
                      <a:pt x="231748" y="495019"/>
                    </a:cubicBezTo>
                    <a:cubicBezTo>
                      <a:pt x="229891" y="497152"/>
                      <a:pt x="227199" y="498264"/>
                      <a:pt x="223578" y="498264"/>
                    </a:cubicBezTo>
                    <a:cubicBezTo>
                      <a:pt x="219308" y="498264"/>
                      <a:pt x="215780" y="496874"/>
                      <a:pt x="213088" y="494185"/>
                    </a:cubicBezTo>
                    <a:cubicBezTo>
                      <a:pt x="210860" y="491960"/>
                      <a:pt x="209468" y="488529"/>
                      <a:pt x="209096" y="483894"/>
                    </a:cubicBezTo>
                    <a:cubicBezTo>
                      <a:pt x="209004" y="482225"/>
                      <a:pt x="207425" y="480834"/>
                      <a:pt x="205569" y="480834"/>
                    </a:cubicBezTo>
                    <a:lnTo>
                      <a:pt x="187559" y="481205"/>
                    </a:lnTo>
                    <a:cubicBezTo>
                      <a:pt x="185609" y="481205"/>
                      <a:pt x="184031" y="482781"/>
                      <a:pt x="184124" y="484821"/>
                    </a:cubicBezTo>
                    <a:cubicBezTo>
                      <a:pt x="184588" y="494278"/>
                      <a:pt x="187745" y="501695"/>
                      <a:pt x="193407" y="506886"/>
                    </a:cubicBezTo>
                    <a:cubicBezTo>
                      <a:pt x="199627" y="512635"/>
                      <a:pt x="207240" y="515972"/>
                      <a:pt x="216709" y="516714"/>
                    </a:cubicBezTo>
                    <a:lnTo>
                      <a:pt x="216709" y="528952"/>
                    </a:lnTo>
                    <a:cubicBezTo>
                      <a:pt x="216709" y="530528"/>
                      <a:pt x="218008" y="531919"/>
                      <a:pt x="219679" y="531919"/>
                    </a:cubicBezTo>
                    <a:lnTo>
                      <a:pt x="230262" y="531919"/>
                    </a:lnTo>
                    <a:cubicBezTo>
                      <a:pt x="231933" y="531919"/>
                      <a:pt x="233233" y="530528"/>
                      <a:pt x="233233" y="528952"/>
                    </a:cubicBezTo>
                    <a:lnTo>
                      <a:pt x="233233" y="516343"/>
                    </a:lnTo>
                    <a:cubicBezTo>
                      <a:pt x="240567" y="514952"/>
                      <a:pt x="246601" y="512078"/>
                      <a:pt x="251336" y="507535"/>
                    </a:cubicBezTo>
                    <a:cubicBezTo>
                      <a:pt x="256906" y="502251"/>
                      <a:pt x="259598" y="495205"/>
                      <a:pt x="259598" y="486490"/>
                    </a:cubicBezTo>
                    <a:cubicBezTo>
                      <a:pt x="259598" y="477404"/>
                      <a:pt x="256906" y="470358"/>
                      <a:pt x="251429" y="465352"/>
                    </a:cubicBezTo>
                    <a:cubicBezTo>
                      <a:pt x="246044" y="460438"/>
                      <a:pt x="237503" y="455524"/>
                      <a:pt x="225806" y="450518"/>
                    </a:cubicBezTo>
                    <a:cubicBezTo>
                      <a:pt x="220793" y="448293"/>
                      <a:pt x="217451" y="446067"/>
                      <a:pt x="215595" y="444028"/>
                    </a:cubicBezTo>
                    <a:cubicBezTo>
                      <a:pt x="213738" y="441895"/>
                      <a:pt x="212810" y="439021"/>
                      <a:pt x="212810" y="435591"/>
                    </a:cubicBezTo>
                    <a:cubicBezTo>
                      <a:pt x="212810" y="432161"/>
                      <a:pt x="213738" y="429379"/>
                      <a:pt x="215409" y="427154"/>
                    </a:cubicBezTo>
                    <a:cubicBezTo>
                      <a:pt x="217173" y="424929"/>
                      <a:pt x="219772" y="423817"/>
                      <a:pt x="223393" y="423817"/>
                    </a:cubicBezTo>
                    <a:cubicBezTo>
                      <a:pt x="226828" y="423817"/>
                      <a:pt x="229705" y="425207"/>
                      <a:pt x="231748" y="427896"/>
                    </a:cubicBezTo>
                    <a:cubicBezTo>
                      <a:pt x="233419" y="430121"/>
                      <a:pt x="234347" y="433088"/>
                      <a:pt x="234718" y="437074"/>
                    </a:cubicBezTo>
                    <a:cubicBezTo>
                      <a:pt x="234904" y="438929"/>
                      <a:pt x="236575" y="440134"/>
                      <a:pt x="238339" y="440134"/>
                    </a:cubicBezTo>
                    <a:lnTo>
                      <a:pt x="256442" y="439948"/>
                    </a:lnTo>
                    <a:cubicBezTo>
                      <a:pt x="258391" y="439948"/>
                      <a:pt x="259969" y="438280"/>
                      <a:pt x="259876" y="436333"/>
                    </a:cubicBezTo>
                    <a:cubicBezTo>
                      <a:pt x="259412" y="428452"/>
                      <a:pt x="256906" y="421870"/>
                      <a:pt x="252357" y="416585"/>
                    </a:cubicBezTo>
                    <a:cubicBezTo>
                      <a:pt x="247530" y="411022"/>
                      <a:pt x="241217" y="407499"/>
                      <a:pt x="233419" y="405923"/>
                    </a:cubicBezTo>
                    <a:lnTo>
                      <a:pt x="233419" y="392295"/>
                    </a:lnTo>
                    <a:cubicBezTo>
                      <a:pt x="233419" y="390718"/>
                      <a:pt x="232119" y="389328"/>
                      <a:pt x="230448" y="389328"/>
                    </a:cubicBezTo>
                    <a:close/>
                    <a:moveTo>
                      <a:pt x="209746" y="316549"/>
                    </a:moveTo>
                    <a:lnTo>
                      <a:pt x="234533" y="316549"/>
                    </a:lnTo>
                    <a:lnTo>
                      <a:pt x="234533" y="345197"/>
                    </a:lnTo>
                    <a:cubicBezTo>
                      <a:pt x="288841" y="350945"/>
                      <a:pt x="332287" y="394149"/>
                      <a:pt x="337950" y="448571"/>
                    </a:cubicBezTo>
                    <a:lnTo>
                      <a:pt x="366728" y="448571"/>
                    </a:lnTo>
                    <a:lnTo>
                      <a:pt x="366728" y="473139"/>
                    </a:lnTo>
                    <a:lnTo>
                      <a:pt x="337950" y="473139"/>
                    </a:lnTo>
                    <a:cubicBezTo>
                      <a:pt x="332287" y="527468"/>
                      <a:pt x="288933" y="570858"/>
                      <a:pt x="234533" y="576513"/>
                    </a:cubicBezTo>
                    <a:lnTo>
                      <a:pt x="234533" y="605161"/>
                    </a:lnTo>
                    <a:lnTo>
                      <a:pt x="209746" y="605161"/>
                    </a:lnTo>
                    <a:lnTo>
                      <a:pt x="209746" y="576513"/>
                    </a:lnTo>
                    <a:cubicBezTo>
                      <a:pt x="155438" y="570858"/>
                      <a:pt x="111992" y="527561"/>
                      <a:pt x="106237" y="473139"/>
                    </a:cubicBezTo>
                    <a:lnTo>
                      <a:pt x="77551" y="473139"/>
                    </a:lnTo>
                    <a:lnTo>
                      <a:pt x="77551" y="448571"/>
                    </a:lnTo>
                    <a:lnTo>
                      <a:pt x="106237" y="448571"/>
                    </a:lnTo>
                    <a:cubicBezTo>
                      <a:pt x="111992" y="394334"/>
                      <a:pt x="155253" y="350945"/>
                      <a:pt x="209746" y="345197"/>
                    </a:cubicBezTo>
                    <a:close/>
                    <a:moveTo>
                      <a:pt x="215397" y="387"/>
                    </a:moveTo>
                    <a:cubicBezTo>
                      <a:pt x="238051" y="-1560"/>
                      <a:pt x="255320" y="4094"/>
                      <a:pt x="267668" y="11417"/>
                    </a:cubicBezTo>
                    <a:cubicBezTo>
                      <a:pt x="285959" y="21520"/>
                      <a:pt x="293015" y="35053"/>
                      <a:pt x="293015" y="35053"/>
                    </a:cubicBezTo>
                    <a:cubicBezTo>
                      <a:pt x="293015" y="35053"/>
                      <a:pt x="335259" y="38020"/>
                      <a:pt x="321054" y="123667"/>
                    </a:cubicBezTo>
                    <a:cubicBezTo>
                      <a:pt x="320497" y="126263"/>
                      <a:pt x="319939" y="128951"/>
                      <a:pt x="319197" y="131546"/>
                    </a:cubicBezTo>
                    <a:cubicBezTo>
                      <a:pt x="327181" y="131546"/>
                      <a:pt x="335351" y="137756"/>
                      <a:pt x="326624" y="168716"/>
                    </a:cubicBezTo>
                    <a:cubicBezTo>
                      <a:pt x="319661" y="192816"/>
                      <a:pt x="313348" y="199675"/>
                      <a:pt x="308520" y="200046"/>
                    </a:cubicBezTo>
                    <a:cubicBezTo>
                      <a:pt x="306756" y="210891"/>
                      <a:pt x="302578" y="223033"/>
                      <a:pt x="295893" y="234527"/>
                    </a:cubicBezTo>
                    <a:lnTo>
                      <a:pt x="295893" y="277536"/>
                    </a:lnTo>
                    <a:cubicBezTo>
                      <a:pt x="295893" y="279019"/>
                      <a:pt x="296729" y="280317"/>
                      <a:pt x="298121" y="281059"/>
                    </a:cubicBezTo>
                    <a:cubicBezTo>
                      <a:pt x="310469" y="287176"/>
                      <a:pt x="371653" y="318043"/>
                      <a:pt x="428381" y="364482"/>
                    </a:cubicBezTo>
                    <a:cubicBezTo>
                      <a:pt x="438501" y="372824"/>
                      <a:pt x="444350" y="385430"/>
                      <a:pt x="444350" y="398500"/>
                    </a:cubicBezTo>
                    <a:lnTo>
                      <a:pt x="444350" y="461067"/>
                    </a:lnTo>
                    <a:lnTo>
                      <a:pt x="388365" y="461067"/>
                    </a:lnTo>
                    <a:lnTo>
                      <a:pt x="388365" y="448554"/>
                    </a:lnTo>
                    <a:cubicBezTo>
                      <a:pt x="388365" y="436596"/>
                      <a:pt x="378709" y="426956"/>
                      <a:pt x="366733" y="426956"/>
                    </a:cubicBezTo>
                    <a:lnTo>
                      <a:pt x="356056" y="426956"/>
                    </a:lnTo>
                    <a:cubicBezTo>
                      <a:pt x="343522" y="378200"/>
                      <a:pt x="304899" y="339640"/>
                      <a:pt x="256156" y="327219"/>
                    </a:cubicBezTo>
                    <a:lnTo>
                      <a:pt x="256156" y="316560"/>
                    </a:lnTo>
                    <a:cubicBezTo>
                      <a:pt x="256156" y="304602"/>
                      <a:pt x="246500" y="294962"/>
                      <a:pt x="234523" y="294962"/>
                    </a:cubicBezTo>
                    <a:lnTo>
                      <a:pt x="209734" y="294962"/>
                    </a:lnTo>
                    <a:cubicBezTo>
                      <a:pt x="197757" y="294962"/>
                      <a:pt x="188101" y="304602"/>
                      <a:pt x="188101" y="316560"/>
                    </a:cubicBezTo>
                    <a:lnTo>
                      <a:pt x="188101" y="327219"/>
                    </a:lnTo>
                    <a:cubicBezTo>
                      <a:pt x="139266" y="339547"/>
                      <a:pt x="100643" y="378200"/>
                      <a:pt x="88202" y="426956"/>
                    </a:cubicBezTo>
                    <a:lnTo>
                      <a:pt x="77525" y="426956"/>
                    </a:lnTo>
                    <a:cubicBezTo>
                      <a:pt x="65548" y="426956"/>
                      <a:pt x="55892" y="436596"/>
                      <a:pt x="55892" y="448554"/>
                    </a:cubicBezTo>
                    <a:lnTo>
                      <a:pt x="55985" y="448554"/>
                    </a:lnTo>
                    <a:lnTo>
                      <a:pt x="55985" y="461067"/>
                    </a:lnTo>
                    <a:lnTo>
                      <a:pt x="0" y="461067"/>
                    </a:lnTo>
                    <a:lnTo>
                      <a:pt x="0" y="398500"/>
                    </a:lnTo>
                    <a:cubicBezTo>
                      <a:pt x="0" y="385430"/>
                      <a:pt x="5849" y="372824"/>
                      <a:pt x="15969" y="364482"/>
                    </a:cubicBezTo>
                    <a:cubicBezTo>
                      <a:pt x="72697" y="318043"/>
                      <a:pt x="133881" y="287176"/>
                      <a:pt x="146229" y="281059"/>
                    </a:cubicBezTo>
                    <a:cubicBezTo>
                      <a:pt x="147621" y="280502"/>
                      <a:pt x="148457" y="279112"/>
                      <a:pt x="148457" y="277536"/>
                    </a:cubicBezTo>
                    <a:lnTo>
                      <a:pt x="148457" y="234527"/>
                    </a:lnTo>
                    <a:cubicBezTo>
                      <a:pt x="141772" y="223033"/>
                      <a:pt x="137594" y="210983"/>
                      <a:pt x="135830" y="200046"/>
                    </a:cubicBezTo>
                    <a:cubicBezTo>
                      <a:pt x="131002" y="199675"/>
                      <a:pt x="124596" y="192816"/>
                      <a:pt x="117726" y="168716"/>
                    </a:cubicBezTo>
                    <a:cubicBezTo>
                      <a:pt x="109091" y="138220"/>
                      <a:pt x="116890" y="131824"/>
                      <a:pt x="124782" y="131546"/>
                    </a:cubicBezTo>
                    <a:cubicBezTo>
                      <a:pt x="124039" y="128951"/>
                      <a:pt x="123482" y="126263"/>
                      <a:pt x="122925" y="123667"/>
                    </a:cubicBezTo>
                    <a:cubicBezTo>
                      <a:pt x="119861" y="108188"/>
                      <a:pt x="119118" y="93820"/>
                      <a:pt x="122739" y="80102"/>
                    </a:cubicBezTo>
                    <a:cubicBezTo>
                      <a:pt x="127010" y="61749"/>
                      <a:pt x="137037" y="46918"/>
                      <a:pt x="148179" y="35517"/>
                    </a:cubicBezTo>
                    <a:cubicBezTo>
                      <a:pt x="155235" y="28102"/>
                      <a:pt x="163219" y="21428"/>
                      <a:pt x="171761" y="16144"/>
                    </a:cubicBezTo>
                    <a:cubicBezTo>
                      <a:pt x="178631" y="11324"/>
                      <a:pt x="186337" y="7246"/>
                      <a:pt x="194600" y="4372"/>
                    </a:cubicBezTo>
                    <a:cubicBezTo>
                      <a:pt x="201192" y="2148"/>
                      <a:pt x="208156" y="757"/>
                      <a:pt x="215397" y="387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grpSp>
          <p:nvGrpSpPr>
            <p:cNvPr id="13" name="í$liďè">
              <a:extLst>
                <a:ext uri="{FF2B5EF4-FFF2-40B4-BE49-F238E27FC236}">
                  <a16:creationId xmlns:a16="http://schemas.microsoft.com/office/drawing/2014/main" id="{B2E4639E-5182-4126-A0A1-647B0AAF6C8D}"/>
                </a:ext>
              </a:extLst>
            </p:cNvPr>
            <p:cNvGrpSpPr/>
            <p:nvPr/>
          </p:nvGrpSpPr>
          <p:grpSpPr>
            <a:xfrm>
              <a:off x="4076701" y="1216543"/>
              <a:ext cx="4038600" cy="850901"/>
              <a:chOff x="673100" y="1619975"/>
              <a:chExt cx="3335939" cy="850901"/>
            </a:xfrm>
          </p:grpSpPr>
          <p:sp>
            <p:nvSpPr>
              <p:cNvPr id="20" name="ïṡľíḋe">
                <a:extLst>
                  <a:ext uri="{FF2B5EF4-FFF2-40B4-BE49-F238E27FC236}">
                    <a16:creationId xmlns:a16="http://schemas.microsoft.com/office/drawing/2014/main" id="{E10EA1BD-F6E7-4A51-A587-4DBC336B135E}"/>
                  </a:ext>
                </a:extLst>
              </p:cNvPr>
              <p:cNvSpPr txBox="1"/>
              <p:nvPr/>
            </p:nvSpPr>
            <p:spPr>
              <a:xfrm>
                <a:off x="673100" y="1960242"/>
                <a:ext cx="3335939" cy="51063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40000"/>
                  </a:lnSpc>
                </a:pPr>
                <a:r>
                  <a:rPr lang="zh-CN" altLang="en-US" sz="1100" dirty="0" smtClean="0">
                    <a:solidFill>
                      <a:schemeClr val="dk1">
                        <a:lumMod val="100000"/>
                      </a:schemeClr>
                    </a:solidFill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solidFill>
                      <a:schemeClr val="dk1">
                        <a:lumMod val="100000"/>
                      </a:schemeClr>
                    </a:solidFill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solidFill>
                      <a:schemeClr val="dk1">
                        <a:lumMod val="100000"/>
                      </a:schemeClr>
                    </a:solidFill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100" dirty="0" smtClean="0">
                    <a:solidFill>
                      <a:schemeClr val="dk1">
                        <a:lumMod val="100000"/>
                      </a:schemeClr>
                    </a:solidFill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solidFill>
                      <a:schemeClr val="dk1">
                        <a:lumMod val="100000"/>
                      </a:schemeClr>
                    </a:solidFill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solidFill>
                      <a:schemeClr val="dk1">
                        <a:lumMod val="100000"/>
                      </a:schemeClr>
                    </a:solidFill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21" name="iŝļîdé">
                <a:extLst>
                  <a:ext uri="{FF2B5EF4-FFF2-40B4-BE49-F238E27FC236}">
                    <a16:creationId xmlns:a16="http://schemas.microsoft.com/office/drawing/2014/main" id="{C968F6AC-7ABB-451F-9013-CF5A4B732845}"/>
                  </a:ext>
                </a:extLst>
              </p:cNvPr>
              <p:cNvSpPr txBox="1"/>
              <p:nvPr/>
            </p:nvSpPr>
            <p:spPr>
              <a:xfrm>
                <a:off x="673100" y="1619975"/>
                <a:ext cx="3335939" cy="34026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zh-CN" altLang="en-US" sz="1600" b="1" dirty="0" smtClean="0">
                    <a:solidFill>
                      <a:schemeClr val="dk1">
                        <a:lumMod val="100000"/>
                      </a:schemeClr>
                    </a:solidFill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输入标题</a:t>
                </a:r>
                <a:endParaRPr lang="zh-CN" altLang="en-US" sz="1600" b="1" dirty="0">
                  <a:solidFill>
                    <a:schemeClr val="dk1">
                      <a:lumMod val="100000"/>
                    </a:schemeClr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grpSp>
          <p:nvGrpSpPr>
            <p:cNvPr id="14" name="ïslîḍê">
              <a:extLst>
                <a:ext uri="{FF2B5EF4-FFF2-40B4-BE49-F238E27FC236}">
                  <a16:creationId xmlns:a16="http://schemas.microsoft.com/office/drawing/2014/main" id="{3C0E9C35-7C9C-42ED-B5EB-C4CBF1B3C4E7}"/>
                </a:ext>
              </a:extLst>
            </p:cNvPr>
            <p:cNvGrpSpPr/>
            <p:nvPr/>
          </p:nvGrpSpPr>
          <p:grpSpPr>
            <a:xfrm>
              <a:off x="669926" y="2979783"/>
              <a:ext cx="2577488" cy="942247"/>
              <a:chOff x="518831" y="1619975"/>
              <a:chExt cx="3490209" cy="942247"/>
            </a:xfrm>
          </p:grpSpPr>
          <p:sp>
            <p:nvSpPr>
              <p:cNvPr id="18" name="ïṡḻïḋé">
                <a:extLst>
                  <a:ext uri="{FF2B5EF4-FFF2-40B4-BE49-F238E27FC236}">
                    <a16:creationId xmlns:a16="http://schemas.microsoft.com/office/drawing/2014/main" id="{9110C228-6BDE-4461-964F-226F36F13F96}"/>
                  </a:ext>
                </a:extLst>
              </p:cNvPr>
              <p:cNvSpPr txBox="1"/>
              <p:nvPr/>
            </p:nvSpPr>
            <p:spPr>
              <a:xfrm>
                <a:off x="518831" y="1960241"/>
                <a:ext cx="3490209" cy="60198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40000"/>
                  </a:lnSpc>
                </a:pPr>
                <a:r>
                  <a:rPr lang="zh-CN" altLang="en-US" sz="1100" dirty="0" smtClean="0">
                    <a:solidFill>
                      <a:schemeClr val="dk1">
                        <a:lumMod val="100000"/>
                      </a:schemeClr>
                    </a:solidFill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solidFill>
                      <a:schemeClr val="dk1">
                        <a:lumMod val="100000"/>
                      </a:schemeClr>
                    </a:solidFill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solidFill>
                      <a:schemeClr val="dk1">
                        <a:lumMod val="100000"/>
                      </a:schemeClr>
                    </a:solidFill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100" dirty="0" smtClean="0">
                    <a:solidFill>
                      <a:schemeClr val="dk1">
                        <a:lumMod val="100000"/>
                      </a:schemeClr>
                    </a:solidFill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solidFill>
                      <a:schemeClr val="dk1">
                        <a:lumMod val="100000"/>
                      </a:schemeClr>
                    </a:solidFill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solidFill>
                      <a:schemeClr val="dk1">
                        <a:lumMod val="100000"/>
                      </a:schemeClr>
                    </a:solidFill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19" name="iṩlîḍe">
                <a:extLst>
                  <a:ext uri="{FF2B5EF4-FFF2-40B4-BE49-F238E27FC236}">
                    <a16:creationId xmlns:a16="http://schemas.microsoft.com/office/drawing/2014/main" id="{ABA3CE6D-C1AE-486D-A09D-B0B5DCCC7AAC}"/>
                  </a:ext>
                </a:extLst>
              </p:cNvPr>
              <p:cNvSpPr txBox="1"/>
              <p:nvPr/>
            </p:nvSpPr>
            <p:spPr>
              <a:xfrm>
                <a:off x="518831" y="1619975"/>
                <a:ext cx="3490209" cy="34026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/>
                <a:r>
                  <a:rPr lang="zh-CN" altLang="en-US" sz="1600" b="1" dirty="0" smtClean="0">
                    <a:solidFill>
                      <a:schemeClr val="dk1">
                        <a:lumMod val="100000"/>
                      </a:schemeClr>
                    </a:solidFill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输入标题</a:t>
                </a:r>
                <a:endParaRPr lang="zh-CN" altLang="en-US" sz="1600" b="1" dirty="0">
                  <a:solidFill>
                    <a:schemeClr val="dk1">
                      <a:lumMod val="100000"/>
                    </a:schemeClr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  <p:grpSp>
          <p:nvGrpSpPr>
            <p:cNvPr id="15" name="îśḻíḓê">
              <a:extLst>
                <a:ext uri="{FF2B5EF4-FFF2-40B4-BE49-F238E27FC236}">
                  <a16:creationId xmlns:a16="http://schemas.microsoft.com/office/drawing/2014/main" id="{E28E264D-0852-4E36-9701-BE97C224CA4A}"/>
                </a:ext>
              </a:extLst>
            </p:cNvPr>
            <p:cNvGrpSpPr/>
            <p:nvPr/>
          </p:nvGrpSpPr>
          <p:grpSpPr>
            <a:xfrm>
              <a:off x="8943000" y="2979783"/>
              <a:ext cx="2577488" cy="942247"/>
              <a:chOff x="518831" y="1619975"/>
              <a:chExt cx="3490209" cy="942247"/>
            </a:xfrm>
          </p:grpSpPr>
          <p:sp>
            <p:nvSpPr>
              <p:cNvPr id="16" name="ïṥļîḋe">
                <a:extLst>
                  <a:ext uri="{FF2B5EF4-FFF2-40B4-BE49-F238E27FC236}">
                    <a16:creationId xmlns:a16="http://schemas.microsoft.com/office/drawing/2014/main" id="{4A02B3F9-F417-46C1-9026-74C608CA76A6}"/>
                  </a:ext>
                </a:extLst>
              </p:cNvPr>
              <p:cNvSpPr txBox="1"/>
              <p:nvPr/>
            </p:nvSpPr>
            <p:spPr>
              <a:xfrm>
                <a:off x="518831" y="1960241"/>
                <a:ext cx="3490209" cy="60198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40000"/>
                  </a:lnSpc>
                </a:pPr>
                <a:r>
                  <a:rPr lang="zh-CN" altLang="en-US" sz="1100" dirty="0" smtClean="0">
                    <a:solidFill>
                      <a:schemeClr val="dk1">
                        <a:lumMod val="100000"/>
                      </a:schemeClr>
                    </a:solidFill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solidFill>
                      <a:schemeClr val="dk1">
                        <a:lumMod val="100000"/>
                      </a:schemeClr>
                    </a:solidFill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solidFill>
                      <a:schemeClr val="dk1">
                        <a:lumMod val="100000"/>
                      </a:schemeClr>
                    </a:solidFill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r>
                  <a:rPr lang="zh-CN" altLang="en-US" sz="1100" dirty="0" smtClean="0">
                    <a:solidFill>
                      <a:schemeClr val="dk1">
                        <a:lumMod val="100000"/>
                      </a:schemeClr>
                    </a:solidFill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点击输入您的文字</a:t>
                </a:r>
                <a:r>
                  <a:rPr lang="zh-CN" altLang="en-US" sz="1100" dirty="0" smtClean="0">
                    <a:solidFill>
                      <a:schemeClr val="dk1">
                        <a:lumMod val="100000"/>
                      </a:schemeClr>
                    </a:solidFill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内容</a:t>
                </a:r>
                <a:r>
                  <a:rPr lang="en-US" altLang="zh-CN" sz="1100" dirty="0" smtClean="0">
                    <a:solidFill>
                      <a:schemeClr val="dk1">
                        <a:lumMod val="100000"/>
                      </a:schemeClr>
                    </a:solidFill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XXXX.</a:t>
                </a: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  <p:sp>
            <p:nvSpPr>
              <p:cNvPr id="17" name="iSḷïde">
                <a:extLst>
                  <a:ext uri="{FF2B5EF4-FFF2-40B4-BE49-F238E27FC236}">
                    <a16:creationId xmlns:a16="http://schemas.microsoft.com/office/drawing/2014/main" id="{49314D6A-1DCF-4257-98E6-A0AF4E412522}"/>
                  </a:ext>
                </a:extLst>
              </p:cNvPr>
              <p:cNvSpPr txBox="1"/>
              <p:nvPr/>
            </p:nvSpPr>
            <p:spPr>
              <a:xfrm>
                <a:off x="518831" y="1619975"/>
                <a:ext cx="3490209" cy="34026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zh-CN" altLang="en-US" sz="1600" b="1" dirty="0" smtClean="0">
                    <a:solidFill>
                      <a:schemeClr val="dk1">
                        <a:lumMod val="100000"/>
                      </a:schemeClr>
                    </a:solidFill>
                    <a:latin typeface="inpin lingxiuti" panose="02000500000000000000" pitchFamily="2" charset="-122"/>
                    <a:ea typeface="inpin lingxiuti" panose="02000500000000000000" pitchFamily="2" charset="-122"/>
                    <a:sym typeface="inpin lingxiuti" panose="02000500000000000000" pitchFamily="2" charset="-122"/>
                  </a:rPr>
                  <a:t>输入标题</a:t>
                </a:r>
                <a:endParaRPr lang="zh-CN" altLang="en-US" sz="1600" b="1" dirty="0">
                  <a:solidFill>
                    <a:schemeClr val="dk1">
                      <a:lumMod val="100000"/>
                    </a:schemeClr>
                  </a:solidFill>
                  <a:latin typeface="inpin lingxiuti" panose="02000500000000000000" pitchFamily="2" charset="-122"/>
                  <a:ea typeface="inpin lingxiuti" panose="02000500000000000000" pitchFamily="2" charset="-122"/>
                  <a:sym typeface="inpin lingxiuti" panose="02000500000000000000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69723375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63216" y="1056640"/>
            <a:ext cx="11865568" cy="4367132"/>
            <a:chOff x="245152" y="690880"/>
            <a:chExt cx="11865568" cy="4367132"/>
          </a:xfrm>
        </p:grpSpPr>
        <p:sp>
          <p:nvSpPr>
            <p:cNvPr id="3" name="矩形 2"/>
            <p:cNvSpPr/>
            <p:nvPr/>
          </p:nvSpPr>
          <p:spPr>
            <a:xfrm>
              <a:off x="7874000" y="3098800"/>
              <a:ext cx="213360" cy="2133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Open Sans" panose="020B0606030504020204" pitchFamily="34" charset="0"/>
                <a:ea typeface="Microsoft YaHei" panose="020B0503020204020204" pitchFamily="34" charset="-122"/>
                <a:sym typeface="Open Sans" panose="020B0606030504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245152" y="690880"/>
              <a:ext cx="11865568" cy="4367132"/>
              <a:chOff x="245152" y="690880"/>
              <a:chExt cx="11865568" cy="4367132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245152" y="1617108"/>
                <a:ext cx="11865568" cy="3440904"/>
                <a:chOff x="245152" y="1617108"/>
                <a:chExt cx="11865568" cy="3440904"/>
              </a:xfrm>
            </p:grpSpPr>
            <p:pic>
              <p:nvPicPr>
                <p:cNvPr id="8" name="图片 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5152" y="1617108"/>
                  <a:ext cx="5849536" cy="3440904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</p:pic>
            <p:grpSp>
              <p:nvGrpSpPr>
                <p:cNvPr id="9" name="组合 8"/>
                <p:cNvGrpSpPr/>
                <p:nvPr/>
              </p:nvGrpSpPr>
              <p:grpSpPr>
                <a:xfrm>
                  <a:off x="6573520" y="1798320"/>
                  <a:ext cx="5537200" cy="3253089"/>
                  <a:chOff x="6573520" y="1798320"/>
                  <a:chExt cx="5537200" cy="3253089"/>
                </a:xfrm>
              </p:grpSpPr>
              <p:grpSp>
                <p:nvGrpSpPr>
                  <p:cNvPr id="10" name="组合 9"/>
                  <p:cNvGrpSpPr/>
                  <p:nvPr/>
                </p:nvGrpSpPr>
                <p:grpSpPr>
                  <a:xfrm>
                    <a:off x="6573520" y="1798320"/>
                    <a:ext cx="1513840" cy="1513840"/>
                    <a:chOff x="6573520" y="1798320"/>
                    <a:chExt cx="1513840" cy="1513840"/>
                  </a:xfrm>
                </p:grpSpPr>
                <p:sp>
                  <p:nvSpPr>
                    <p:cNvPr id="13" name="矩形 12"/>
                    <p:cNvSpPr/>
                    <p:nvPr/>
                  </p:nvSpPr>
                  <p:spPr>
                    <a:xfrm>
                      <a:off x="6573520" y="1798320"/>
                      <a:ext cx="1513840" cy="1513840"/>
                    </a:xfrm>
                    <a:prstGeom prst="rect">
                      <a:avLst/>
                    </a:prstGeom>
                    <a:noFill/>
                    <a:ln w="44450">
                      <a:solidFill>
                        <a:schemeClr val="accent1">
                          <a:alpha val="79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altLang="zh-CN" sz="5400" b="1" dirty="0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  <a:latin typeface="Open Sans" panose="020B0606030504020204" pitchFamily="34" charset="0"/>
                          <a:ea typeface="Microsoft YaHei" panose="020B0503020204020204" pitchFamily="34" charset="-122"/>
                          <a:sym typeface="Open Sans" panose="020B0606030504020204" pitchFamily="34" charset="0"/>
                        </a:rPr>
                        <a:t>02</a:t>
                      </a:r>
                      <a:endParaRPr lang="zh-CN" altLang="en-US" sz="5400" b="1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sym typeface="Open Sans" panose="020B0606030504020204" pitchFamily="34" charset="0"/>
                      </a:endParaRPr>
                    </a:p>
                  </p:txBody>
                </p:sp>
                <p:sp>
                  <p:nvSpPr>
                    <p:cNvPr id="14" name="矩形 13"/>
                    <p:cNvSpPr/>
                    <p:nvPr/>
                  </p:nvSpPr>
                  <p:spPr>
                    <a:xfrm>
                      <a:off x="6573520" y="1798320"/>
                      <a:ext cx="213360" cy="213360"/>
                    </a:xfrm>
                    <a:prstGeom prst="rect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>
                        <a:latin typeface="Open Sans" panose="020B0606030504020204" pitchFamily="34" charset="0"/>
                        <a:ea typeface="Microsoft YaHei" panose="020B0503020204020204" pitchFamily="34" charset="-122"/>
                        <a:sym typeface="Open Sans" panose="020B0606030504020204" pitchFamily="34" charset="0"/>
                      </a:endParaRPr>
                    </a:p>
                  </p:txBody>
                </p:sp>
              </p:grpSp>
              <p:sp>
                <p:nvSpPr>
                  <p:cNvPr id="11" name="文本框 10"/>
                  <p:cNvSpPr txBox="1"/>
                  <p:nvPr/>
                </p:nvSpPr>
                <p:spPr>
                  <a:xfrm>
                    <a:off x="8371840" y="2665829"/>
                    <a:ext cx="3738880" cy="6463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zh-CN" altLang="en-US" sz="3600" b="1" spc="60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sym typeface="Open Sans" panose="020B0606030504020204" pitchFamily="34" charset="0"/>
                      </a:rPr>
                      <a:t>点击输入标题</a:t>
                    </a:r>
                    <a:endParaRPr lang="zh-CN" altLang="en-US" sz="3600" b="1" spc="6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  <a:ea typeface="Microsoft YaHei" panose="020B0503020204020204" pitchFamily="34" charset="-122"/>
                      <a:sym typeface="Open Sans" panose="020B0606030504020204" pitchFamily="34" charset="0"/>
                    </a:endParaRPr>
                  </a:p>
                </p:txBody>
              </p:sp>
              <p:sp>
                <p:nvSpPr>
                  <p:cNvPr id="12" name="文本框 11"/>
                  <p:cNvSpPr txBox="1"/>
                  <p:nvPr/>
                </p:nvSpPr>
                <p:spPr>
                  <a:xfrm>
                    <a:off x="6573520" y="3728546"/>
                    <a:ext cx="5171440" cy="132286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lnSpc>
                        <a:spcPct val="200000"/>
                      </a:lnSpc>
                    </a:pPr>
                    <a:r>
                      <a:rPr lang="zh-CN" altLang="en-US" sz="1400" spc="600" dirty="0">
                        <a:solidFill>
                          <a:srgbClr val="766069"/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cs typeface="+mn-ea"/>
                        <a:sym typeface="Open Sans" panose="020B0606030504020204" pitchFamily="34" charset="0"/>
                      </a:rPr>
                      <a:t>点击此处更换</a:t>
                    </a:r>
                    <a:r>
                      <a:rPr lang="zh-CN" altLang="en-US" sz="1400" spc="600" dirty="0" smtClean="0">
                        <a:solidFill>
                          <a:srgbClr val="766069"/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cs typeface="+mn-ea"/>
                        <a:sym typeface="Open Sans" panose="020B0606030504020204" pitchFamily="34" charset="0"/>
                      </a:rPr>
                      <a:t>文本，</a:t>
                    </a:r>
                    <a:r>
                      <a:rPr lang="zh-CN" altLang="en-US" sz="1400" spc="600" dirty="0">
                        <a:solidFill>
                          <a:srgbClr val="766069"/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cs typeface="+mn-ea"/>
                        <a:sym typeface="Open Sans" panose="020B0606030504020204" pitchFamily="34" charset="0"/>
                      </a:rPr>
                      <a:t>点击此处更换</a:t>
                    </a:r>
                    <a:r>
                      <a:rPr lang="zh-CN" altLang="en-US" sz="1400" spc="600" dirty="0" smtClean="0">
                        <a:solidFill>
                          <a:srgbClr val="766069"/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cs typeface="+mn-ea"/>
                        <a:sym typeface="Open Sans" panose="020B0606030504020204" pitchFamily="34" charset="0"/>
                      </a:rPr>
                      <a:t>文本 </a:t>
                    </a:r>
                    <a:r>
                      <a:rPr lang="zh-CN" altLang="en-US" sz="1400" spc="600" dirty="0">
                        <a:solidFill>
                          <a:srgbClr val="766069"/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cs typeface="+mn-ea"/>
                        <a:sym typeface="Open Sans" panose="020B0606030504020204" pitchFamily="34" charset="0"/>
                      </a:rPr>
                      <a:t>，点击此处更换</a:t>
                    </a:r>
                    <a:r>
                      <a:rPr lang="zh-CN" altLang="en-US" sz="1400" spc="600" dirty="0" smtClean="0">
                        <a:solidFill>
                          <a:srgbClr val="766069"/>
                        </a:solidFill>
                        <a:latin typeface="Open Sans" panose="020B0606030504020204" pitchFamily="34" charset="0"/>
                        <a:ea typeface="Microsoft YaHei" panose="020B0503020204020204" pitchFamily="34" charset="-122"/>
                        <a:cs typeface="+mn-ea"/>
                        <a:sym typeface="Open Sans" panose="020B0606030504020204" pitchFamily="34" charset="0"/>
                      </a:rPr>
                      <a:t>文本点击此处更换文本，点击此处更换文本。</a:t>
                    </a:r>
                    <a:endParaRPr lang="zh-CN" altLang="en-US" sz="1400" spc="600" dirty="0">
                      <a:solidFill>
                        <a:srgbClr val="766069"/>
                      </a:solidFill>
                      <a:latin typeface="Open Sans" panose="020B0606030504020204" pitchFamily="34" charset="0"/>
                      <a:ea typeface="Microsoft YaHei" panose="020B0503020204020204" pitchFamily="34" charset="-122"/>
                      <a:cs typeface="+mn-ea"/>
                      <a:sym typeface="Open Sans" panose="020B0606030504020204" pitchFamily="34" charset="0"/>
                    </a:endParaRPr>
                  </a:p>
                </p:txBody>
              </p:sp>
            </p:grpSp>
          </p:grpSp>
          <p:cxnSp>
            <p:nvCxnSpPr>
              <p:cNvPr id="6" name="直接连接符 5"/>
              <p:cNvCxnSpPr/>
              <p:nvPr/>
            </p:nvCxnSpPr>
            <p:spPr>
              <a:xfrm flipH="1">
                <a:off x="8473440" y="857523"/>
                <a:ext cx="1391920" cy="1391920"/>
              </a:xfrm>
              <a:prstGeom prst="line">
                <a:avLst/>
              </a:prstGeom>
              <a:ln w="19050">
                <a:solidFill>
                  <a:schemeClr val="accent3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接连接符 6"/>
              <p:cNvCxnSpPr/>
              <p:nvPr/>
            </p:nvCxnSpPr>
            <p:spPr>
              <a:xfrm flipH="1">
                <a:off x="9455952" y="690880"/>
                <a:ext cx="1107440" cy="1107440"/>
              </a:xfrm>
              <a:prstGeom prst="line">
                <a:avLst/>
              </a:prstGeom>
              <a:ln w="19050">
                <a:solidFill>
                  <a:schemeClr val="accent3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矩形 14"/>
          <p:cNvSpPr/>
          <p:nvPr/>
        </p:nvSpPr>
        <p:spPr>
          <a:xfrm>
            <a:off x="0" y="0"/>
            <a:ext cx="12192000" cy="2336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0" y="6624320"/>
            <a:ext cx="12192000" cy="2336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0505508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21"/>
  <p:tag name="ISPRING_FIRST_PUBLI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641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205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125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940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364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937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804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125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941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205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385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989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681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384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942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089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4203"/>
</p:tagLst>
</file>

<file path=ppt/theme/theme1.xml><?xml version="1.0" encoding="utf-8"?>
<a:theme xmlns:a="http://schemas.openxmlformats.org/drawingml/2006/main" name="摄图网699PIC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6E4E4"/>
      </a:lt2>
      <a:accent1>
        <a:srgbClr val="E5B5B5"/>
      </a:accent1>
      <a:accent2>
        <a:srgbClr val="FDE3AA"/>
      </a:accent2>
      <a:accent3>
        <a:srgbClr val="E1B184"/>
      </a:accent3>
      <a:accent4>
        <a:srgbClr val="FFBDBE"/>
      </a:accent4>
      <a:accent5>
        <a:srgbClr val="FDE3AA"/>
      </a:accent5>
      <a:accent6>
        <a:srgbClr val="E1B184"/>
      </a:accent6>
      <a:hlink>
        <a:srgbClr val="0563C1"/>
      </a:hlink>
      <a:folHlink>
        <a:srgbClr val="954D72"/>
      </a:folHlink>
    </a:clrScheme>
    <a:fontScheme name="5epwakfw">
      <a:majorFont>
        <a:latin typeface="iekie cukaiti" panose="020F0302020204030204"/>
        <a:ea typeface="iekie cukaiti"/>
        <a:cs typeface=""/>
      </a:majorFont>
      <a:minorFont>
        <a:latin typeface="iekie cukaiti" panose="020F0502020204030204"/>
        <a:ea typeface="iekie cukait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E5B5B5"/>
    </a:accent1>
    <a:accent2>
      <a:srgbClr val="FDE3AA"/>
    </a:accent2>
    <a:accent3>
      <a:srgbClr val="E1B184"/>
    </a:accent3>
    <a:accent4>
      <a:srgbClr val="FFBDBE"/>
    </a:accent4>
    <a:accent5>
      <a:srgbClr val="FDE3AA"/>
    </a:accent5>
    <a:accent6>
      <a:srgbClr val="E1B184"/>
    </a:accent6>
    <a:hlink>
      <a:srgbClr val="0563C1"/>
    </a:hlink>
    <a:folHlink>
      <a:srgbClr val="954D72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E5B5B5"/>
    </a:accent1>
    <a:accent2>
      <a:srgbClr val="FDE3AA"/>
    </a:accent2>
    <a:accent3>
      <a:srgbClr val="E1B184"/>
    </a:accent3>
    <a:accent4>
      <a:srgbClr val="FFBDBE"/>
    </a:accent4>
    <a:accent5>
      <a:srgbClr val="FDE3AA"/>
    </a:accent5>
    <a:accent6>
      <a:srgbClr val="E1B184"/>
    </a:accent6>
    <a:hlink>
      <a:srgbClr val="0563C1"/>
    </a:hlink>
    <a:folHlink>
      <a:srgbClr val="954D72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E5B5B5"/>
    </a:accent1>
    <a:accent2>
      <a:srgbClr val="FDE3AA"/>
    </a:accent2>
    <a:accent3>
      <a:srgbClr val="E1B184"/>
    </a:accent3>
    <a:accent4>
      <a:srgbClr val="FFBDBE"/>
    </a:accent4>
    <a:accent5>
      <a:srgbClr val="FDE3AA"/>
    </a:accent5>
    <a:accent6>
      <a:srgbClr val="E1B184"/>
    </a:accent6>
    <a:hlink>
      <a:srgbClr val="0563C1"/>
    </a:hlink>
    <a:folHlink>
      <a:srgbClr val="954D72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E5B5B5"/>
    </a:accent1>
    <a:accent2>
      <a:srgbClr val="FDE3AA"/>
    </a:accent2>
    <a:accent3>
      <a:srgbClr val="E1B184"/>
    </a:accent3>
    <a:accent4>
      <a:srgbClr val="FFBDBE"/>
    </a:accent4>
    <a:accent5>
      <a:srgbClr val="FDE3AA"/>
    </a:accent5>
    <a:accent6>
      <a:srgbClr val="E1B184"/>
    </a:accent6>
    <a:hlink>
      <a:srgbClr val="0563C1"/>
    </a:hlink>
    <a:folHlink>
      <a:srgbClr val="954D72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E5B5B5"/>
    </a:accent1>
    <a:accent2>
      <a:srgbClr val="FDE3AA"/>
    </a:accent2>
    <a:accent3>
      <a:srgbClr val="E1B184"/>
    </a:accent3>
    <a:accent4>
      <a:srgbClr val="FFBDBE"/>
    </a:accent4>
    <a:accent5>
      <a:srgbClr val="FDE3AA"/>
    </a:accent5>
    <a:accent6>
      <a:srgbClr val="E1B184"/>
    </a:accent6>
    <a:hlink>
      <a:srgbClr val="0563C1"/>
    </a:hlink>
    <a:folHlink>
      <a:srgbClr val="954D72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E5B5B5"/>
    </a:accent1>
    <a:accent2>
      <a:srgbClr val="FDE3AA"/>
    </a:accent2>
    <a:accent3>
      <a:srgbClr val="E1B184"/>
    </a:accent3>
    <a:accent4>
      <a:srgbClr val="FFBDBE"/>
    </a:accent4>
    <a:accent5>
      <a:srgbClr val="FDE3AA"/>
    </a:accent5>
    <a:accent6>
      <a:srgbClr val="E1B184"/>
    </a:accent6>
    <a:hlink>
      <a:srgbClr val="0563C1"/>
    </a:hlink>
    <a:folHlink>
      <a:srgbClr val="954D72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E5B5B5"/>
    </a:accent1>
    <a:accent2>
      <a:srgbClr val="FDE3AA"/>
    </a:accent2>
    <a:accent3>
      <a:srgbClr val="E1B184"/>
    </a:accent3>
    <a:accent4>
      <a:srgbClr val="FFBDBE"/>
    </a:accent4>
    <a:accent5>
      <a:srgbClr val="FDE3AA"/>
    </a:accent5>
    <a:accent6>
      <a:srgbClr val="E1B184"/>
    </a:accent6>
    <a:hlink>
      <a:srgbClr val="0563C1"/>
    </a:hlink>
    <a:folHlink>
      <a:srgbClr val="954D72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E5B5B5"/>
    </a:accent1>
    <a:accent2>
      <a:srgbClr val="FDE3AA"/>
    </a:accent2>
    <a:accent3>
      <a:srgbClr val="E1B184"/>
    </a:accent3>
    <a:accent4>
      <a:srgbClr val="FFBDBE"/>
    </a:accent4>
    <a:accent5>
      <a:srgbClr val="FDE3AA"/>
    </a:accent5>
    <a:accent6>
      <a:srgbClr val="E1B184"/>
    </a:accent6>
    <a:hlink>
      <a:srgbClr val="0563C1"/>
    </a:hlink>
    <a:folHlink>
      <a:srgbClr val="954D72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E5B5B5"/>
    </a:accent1>
    <a:accent2>
      <a:srgbClr val="FDE3AA"/>
    </a:accent2>
    <a:accent3>
      <a:srgbClr val="E1B184"/>
    </a:accent3>
    <a:accent4>
      <a:srgbClr val="FFBDBE"/>
    </a:accent4>
    <a:accent5>
      <a:srgbClr val="FDE3AA"/>
    </a:accent5>
    <a:accent6>
      <a:srgbClr val="E1B184"/>
    </a:accent6>
    <a:hlink>
      <a:srgbClr val="0563C1"/>
    </a:hlink>
    <a:folHlink>
      <a:srgbClr val="954D72"/>
    </a:folHlink>
  </a:clrScheme>
</a:themeOverride>
</file>

<file path=ppt/theme/themeOverride1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E5B5B5"/>
    </a:accent1>
    <a:accent2>
      <a:srgbClr val="FDE3AA"/>
    </a:accent2>
    <a:accent3>
      <a:srgbClr val="E1B184"/>
    </a:accent3>
    <a:accent4>
      <a:srgbClr val="FFBDBE"/>
    </a:accent4>
    <a:accent5>
      <a:srgbClr val="FDE3AA"/>
    </a:accent5>
    <a:accent6>
      <a:srgbClr val="E1B184"/>
    </a:accent6>
    <a:hlink>
      <a:srgbClr val="0563C1"/>
    </a:hlink>
    <a:folHlink>
      <a:srgbClr val="954D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E5B5B5"/>
    </a:accent1>
    <a:accent2>
      <a:srgbClr val="FDE3AA"/>
    </a:accent2>
    <a:accent3>
      <a:srgbClr val="E1B184"/>
    </a:accent3>
    <a:accent4>
      <a:srgbClr val="FFBDBE"/>
    </a:accent4>
    <a:accent5>
      <a:srgbClr val="FDE3AA"/>
    </a:accent5>
    <a:accent6>
      <a:srgbClr val="E1B184"/>
    </a:accent6>
    <a:hlink>
      <a:srgbClr val="0563C1"/>
    </a:hlink>
    <a:folHlink>
      <a:srgbClr val="954D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E5B5B5"/>
    </a:accent1>
    <a:accent2>
      <a:srgbClr val="FDE3AA"/>
    </a:accent2>
    <a:accent3>
      <a:srgbClr val="E1B184"/>
    </a:accent3>
    <a:accent4>
      <a:srgbClr val="FFBDBE"/>
    </a:accent4>
    <a:accent5>
      <a:srgbClr val="FDE3AA"/>
    </a:accent5>
    <a:accent6>
      <a:srgbClr val="E1B184"/>
    </a:accent6>
    <a:hlink>
      <a:srgbClr val="0563C1"/>
    </a:hlink>
    <a:folHlink>
      <a:srgbClr val="954D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E5B5B5"/>
    </a:accent1>
    <a:accent2>
      <a:srgbClr val="FDE3AA"/>
    </a:accent2>
    <a:accent3>
      <a:srgbClr val="E1B184"/>
    </a:accent3>
    <a:accent4>
      <a:srgbClr val="FFBDBE"/>
    </a:accent4>
    <a:accent5>
      <a:srgbClr val="FDE3AA"/>
    </a:accent5>
    <a:accent6>
      <a:srgbClr val="E1B184"/>
    </a:accent6>
    <a:hlink>
      <a:srgbClr val="0563C1"/>
    </a:hlink>
    <a:folHlink>
      <a:srgbClr val="954D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E5B5B5"/>
    </a:accent1>
    <a:accent2>
      <a:srgbClr val="FDE3AA"/>
    </a:accent2>
    <a:accent3>
      <a:srgbClr val="E1B184"/>
    </a:accent3>
    <a:accent4>
      <a:srgbClr val="FFBDBE"/>
    </a:accent4>
    <a:accent5>
      <a:srgbClr val="FDE3AA"/>
    </a:accent5>
    <a:accent6>
      <a:srgbClr val="E1B184"/>
    </a:accent6>
    <a:hlink>
      <a:srgbClr val="0563C1"/>
    </a:hlink>
    <a:folHlink>
      <a:srgbClr val="954D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E5B5B5"/>
    </a:accent1>
    <a:accent2>
      <a:srgbClr val="FDE3AA"/>
    </a:accent2>
    <a:accent3>
      <a:srgbClr val="E1B184"/>
    </a:accent3>
    <a:accent4>
      <a:srgbClr val="FFBDBE"/>
    </a:accent4>
    <a:accent5>
      <a:srgbClr val="FDE3AA"/>
    </a:accent5>
    <a:accent6>
      <a:srgbClr val="E1B184"/>
    </a:accent6>
    <a:hlink>
      <a:srgbClr val="0563C1"/>
    </a:hlink>
    <a:folHlink>
      <a:srgbClr val="954D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E5B5B5"/>
    </a:accent1>
    <a:accent2>
      <a:srgbClr val="FDE3AA"/>
    </a:accent2>
    <a:accent3>
      <a:srgbClr val="E1B184"/>
    </a:accent3>
    <a:accent4>
      <a:srgbClr val="FFBDBE"/>
    </a:accent4>
    <a:accent5>
      <a:srgbClr val="FDE3AA"/>
    </a:accent5>
    <a:accent6>
      <a:srgbClr val="E1B184"/>
    </a:accent6>
    <a:hlink>
      <a:srgbClr val="0563C1"/>
    </a:hlink>
    <a:folHlink>
      <a:srgbClr val="954D72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E5B5B5"/>
    </a:accent1>
    <a:accent2>
      <a:srgbClr val="FDE3AA"/>
    </a:accent2>
    <a:accent3>
      <a:srgbClr val="E1B184"/>
    </a:accent3>
    <a:accent4>
      <a:srgbClr val="FFBDBE"/>
    </a:accent4>
    <a:accent5>
      <a:srgbClr val="FDE3AA"/>
    </a:accent5>
    <a:accent6>
      <a:srgbClr val="E1B184"/>
    </a:accent6>
    <a:hlink>
      <a:srgbClr val="0563C1"/>
    </a:hlink>
    <a:folHlink>
      <a:srgbClr val="954D72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E5B5B5"/>
    </a:accent1>
    <a:accent2>
      <a:srgbClr val="FDE3AA"/>
    </a:accent2>
    <a:accent3>
      <a:srgbClr val="E1B184"/>
    </a:accent3>
    <a:accent4>
      <a:srgbClr val="FFBDBE"/>
    </a:accent4>
    <a:accent5>
      <a:srgbClr val="FDE3AA"/>
    </a:accent5>
    <a:accent6>
      <a:srgbClr val="E1B184"/>
    </a:accent6>
    <a:hlink>
      <a:srgbClr val="0563C1"/>
    </a:hlink>
    <a:folHlink>
      <a:srgbClr val="954D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1730</Words>
  <Application>Microsoft Office PowerPoint</Application>
  <PresentationFormat>宽屏</PresentationFormat>
  <Paragraphs>288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1" baseType="lpstr">
      <vt:lpstr>iekie cukaiti</vt:lpstr>
      <vt:lpstr>inpin lingxiuti</vt:lpstr>
      <vt:lpstr>Open Sans</vt:lpstr>
      <vt:lpstr>等线</vt:lpstr>
      <vt:lpstr>Microsoft YaHei</vt:lpstr>
      <vt:lpstr>Arial</vt:lpstr>
      <vt:lpstr>摄图网699PIC​​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21</dc:title>
  <dc:creator>摄图网699PIC</dc:creator>
  <cp:lastModifiedBy>Administrator</cp:lastModifiedBy>
  <cp:revision>24</cp:revision>
  <dcterms:created xsi:type="dcterms:W3CDTF">2019-01-18T06:35:55Z</dcterms:created>
  <dcterms:modified xsi:type="dcterms:W3CDTF">2019-09-11T05:06:04Z</dcterms:modified>
</cp:coreProperties>
</file>