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m4a" ContentType="audi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56" r:id="rId4"/>
    <p:sldId id="257" r:id="rId5"/>
    <p:sldId id="260" r:id="rId6"/>
    <p:sldId id="271" r:id="rId7"/>
    <p:sldId id="272" r:id="rId8"/>
    <p:sldId id="270" r:id="rId9"/>
    <p:sldId id="276" r:id="rId10"/>
    <p:sldId id="273" r:id="rId11"/>
    <p:sldId id="269" r:id="rId12"/>
    <p:sldId id="268" r:id="rId13"/>
    <p:sldId id="267" r:id="rId14"/>
    <p:sldId id="277" r:id="rId15"/>
    <p:sldId id="274" r:id="rId16"/>
    <p:sldId id="266" r:id="rId17"/>
    <p:sldId id="264" r:id="rId18"/>
    <p:sldId id="265" r:id="rId19"/>
    <p:sldId id="259" r:id="rId20"/>
    <p:sldId id="275" r:id="rId21"/>
    <p:sldId id="263" r:id="rId22"/>
    <p:sldId id="261" r:id="rId23"/>
    <p:sldId id="262" r:id="rId24"/>
    <p:sldId id="258" r:id="rId25"/>
    <p:sldId id="278" r:id="rId26"/>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6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tags" Target="tags/tag1.xml" /><Relationship Id="rId28" Type="http://schemas.openxmlformats.org/officeDocument/2006/relationships/presProps" Target="presProps.xml" /><Relationship Id="rId29" Type="http://schemas.openxmlformats.org/officeDocument/2006/relationships/viewProps" Target="viewProps.xml" /><Relationship Id="rId3" Type="http://schemas.openxmlformats.org/officeDocument/2006/relationships/handoutMaster" Target="handoutMasters/handoutMaster1.xml" /><Relationship Id="rId30" Type="http://schemas.openxmlformats.org/officeDocument/2006/relationships/theme" Target="theme/theme1.xml" /><Relationship Id="rId31"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0046F8-57A2-443B-8263-9AEA79F3EB7B}"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592336-22C7-4288-85CF-7A402272E62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pic>
        <p:nvPicPr>
          <p:cNvPr id="5" name="图片 4"/>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8469F27-C686-4DD0-8088-8EA70E726B2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25CD6F-C3D1-4655-9E07-3794848D379E}"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469F27-C686-4DD0-8088-8EA70E726B2F}"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25CD6F-C3D1-4655-9E07-3794848D379E}"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microsoft.com/office/2007/relationships/media" Target="../media/media1.m4a" /><Relationship Id="rId11" Type="http://schemas.microsoft.com/office/2007/relationships/media" Target="../media/media1.m4a" TargetMode="Internal"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7.png" /><Relationship Id="rId3" Type="http://schemas.openxmlformats.org/officeDocument/2006/relationships/image" Target="../media/image1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8.png" /><Relationship Id="rId3" Type="http://schemas.openxmlformats.org/officeDocument/2006/relationships/image" Target="../media/image1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1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png" /><Relationship Id="rId3" Type="http://schemas.openxmlformats.org/officeDocument/2006/relationships/image" Target="../media/image1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png" /><Relationship Id="rId3" Type="http://schemas.openxmlformats.org/officeDocument/2006/relationships/image" Target="../media/image1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png" /><Relationship Id="rId3" Type="http://schemas.openxmlformats.org/officeDocument/2006/relationships/image" Target="../media/image1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 Id="rId3" Type="http://schemas.openxmlformats.org/officeDocument/2006/relationships/image" Target="../media/image1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png" /><Relationship Id="rId3" Type="http://schemas.openxmlformats.org/officeDocument/2006/relationships/image" Target="../media/image1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png" /><Relationship Id="rId3" Type="http://schemas.openxmlformats.org/officeDocument/2006/relationships/image" Target="../media/image1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 Id="rId3" Type="http://schemas.openxmlformats.org/officeDocument/2006/relationships/image" Target="../media/image4.png" /><Relationship Id="rId4" Type="http://schemas.openxmlformats.org/officeDocument/2006/relationships/image" Target="../media/image5.pn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 Id="rId3"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13.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png" /><Relationship Id="rId3" Type="http://schemas.openxmlformats.org/officeDocument/2006/relationships/image" Target="../media/image1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 Id="rId3" Type="http://schemas.openxmlformats.org/officeDocument/2006/relationships/image" Target="../media/image1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rcRect r="27076"/>
          <a:stretch>
            <a:fillRect/>
          </a:stretch>
        </p:blipFill>
        <p:spPr>
          <a:xfrm>
            <a:off x="-101947" y="0"/>
            <a:ext cx="12312997" cy="68580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7557" y="0"/>
            <a:ext cx="2024443" cy="223709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45" y="0"/>
            <a:ext cx="3023289" cy="334086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946" y="0"/>
            <a:ext cx="12293945" cy="6858000"/>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28438" y="1198088"/>
            <a:ext cx="5710088" cy="2190072"/>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26132" y="2661573"/>
            <a:ext cx="3314700" cy="1050358"/>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8345" y="5492255"/>
            <a:ext cx="1150274" cy="1391551"/>
          </a:xfrm>
          <a:prstGeom prst="rect">
            <a:avLst/>
          </a:prstGeom>
        </p:spPr>
      </p:pic>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27647" y="-42594"/>
            <a:ext cx="7532816" cy="1346507"/>
          </a:xfrm>
          <a:prstGeom prst="rect">
            <a:avLst/>
          </a:prstGeom>
        </p:spPr>
      </p:pic>
      <p:sp>
        <p:nvSpPr>
          <p:cNvPr id="12" name="文本框 11"/>
          <p:cNvSpPr txBox="1"/>
          <p:nvPr/>
        </p:nvSpPr>
        <p:spPr>
          <a:xfrm>
            <a:off x="1889053" y="4062921"/>
            <a:ext cx="8648521" cy="1015663"/>
          </a:xfrm>
          <a:prstGeom prst="rect">
            <a:avLst/>
          </a:prstGeom>
          <a:noFill/>
        </p:spPr>
        <p:txBody>
          <a:bodyPr wrap="none" rtlCol="0">
            <a:spAutoFit/>
          </a:bodyPr>
          <a:lstStyle/>
          <a:p>
            <a:pPr algn="ctr"/>
            <a:r>
              <a:rPr lang="zh-CN" altLang="en-US" sz="6000" b="1">
                <a:solidFill>
                  <a:schemeClr val="bg1"/>
                </a:solidFill>
              </a:rPr>
              <a:t>圣诞节创意精美通用模板</a:t>
            </a:r>
            <a:endParaRPr lang="zh-CN" altLang="en-US" sz="6000" b="1">
              <a:solidFill>
                <a:schemeClr val="bg1"/>
              </a:solidFill>
            </a:endParaRPr>
          </a:p>
        </p:txBody>
      </p:sp>
      <p:sp>
        <p:nvSpPr>
          <p:cNvPr id="13" name="矩形 12"/>
          <p:cNvSpPr/>
          <p:nvPr/>
        </p:nvSpPr>
        <p:spPr>
          <a:xfrm>
            <a:off x="1649426" y="4959714"/>
            <a:ext cx="9127774" cy="585683"/>
          </a:xfrm>
          <a:prstGeom prst="rect">
            <a:avLst/>
          </a:prstGeom>
        </p:spPr>
        <p:txBody>
          <a:bodyPr wrap="square">
            <a:spAutoFit/>
          </a:bodyPr>
          <a:lstStyle/>
          <a:p>
            <a:pPr algn="ctr">
              <a:lnSpc>
                <a:spcPct val="200000"/>
              </a:lnSpc>
            </a:pPr>
            <a:r>
              <a:rPr lang="zh-CN" altLang="en-US">
                <a:solidFill>
                  <a:schemeClr val="bg1"/>
                </a:solidFill>
              </a:rPr>
              <a:t>汇报人：文库   时间：</a:t>
            </a:r>
            <a:r>
              <a:rPr lang="en-US" altLang="zh-CN">
                <a:solidFill>
                  <a:schemeClr val="bg1"/>
                </a:solidFill>
              </a:rPr>
              <a:t>XX</a:t>
            </a:r>
            <a:r>
              <a:rPr lang="zh-CN" altLang="en-US">
                <a:solidFill>
                  <a:schemeClr val="bg1"/>
                </a:solidFill>
              </a:rPr>
              <a:t>年</a:t>
            </a:r>
            <a:r>
              <a:rPr lang="en-US" altLang="zh-CN">
                <a:solidFill>
                  <a:schemeClr val="bg1"/>
                </a:solidFill>
              </a:rPr>
              <a:t>XX</a:t>
            </a:r>
            <a:r>
              <a:rPr lang="zh-CN" altLang="en-US">
                <a:solidFill>
                  <a:schemeClr val="bg1"/>
                </a:solidFill>
              </a:rPr>
              <a:t>月</a:t>
            </a:r>
            <a:endParaRPr lang="zh-CN" altLang="en-US">
              <a:solidFill>
                <a:schemeClr val="bg1"/>
              </a:solidFill>
            </a:endParaRPr>
          </a:p>
        </p:txBody>
      </p:sp>
      <p:cxnSp>
        <p:nvCxnSpPr>
          <p:cNvPr id="15" name="直接连接符 14"/>
          <p:cNvCxnSpPr/>
          <p:nvPr/>
        </p:nvCxnSpPr>
        <p:spPr>
          <a:xfrm>
            <a:off x="2139187" y="4062921"/>
            <a:ext cx="8148253"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139187" y="5541976"/>
            <a:ext cx="8148253"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pic>
        <p:nvPicPr>
          <p:cNvPr id="2" name="黑鸭子 - 铃儿响叮当(英)">
            <a:hlinkClick action="ppaction://media"/>
          </p:cNvPr>
          <p:cNvPicPr>
            <a:picLocks noChangeAspect="1"/>
          </p:cNvPicPr>
          <p:nvPr>
            <a:audioFile r:link="rId10"/>
            <p:extLst>
              <p:ext uri="{DAA4B4D4-6D71-4841-9C94-3DE7FCFB9230}">
                <p14:media r:embed="rId11"/>
              </p:ext>
            </p:extLst>
          </p:nvPr>
        </p:nvPicPr>
        <p:blipFill>
          <a:blip r:embed="rId9"/>
          <a:stretch>
            <a:fillRect/>
          </a:stretch>
        </p:blipFill>
        <p:spPr>
          <a:xfrm>
            <a:off x="-915094" y="2356773"/>
            <a:ext cx="609600" cy="609600"/>
          </a:xfrm>
          <a:prstGeom prst="rect">
            <a:avLst/>
          </a:prstGeom>
        </p:spPr>
      </p:pic>
    </p:spTree>
  </p:cSld>
  <p:clrMapOvr>
    <a:masterClrMapping/>
  </p:clrMapOvr>
  <mc:AlternateContent>
    <mc:Choice xmlns:p14="http://schemas.microsoft.com/office/powerpoint/2010/main" Requires="p14">
      <p:transition spd="med" advTm="0" p14:dur="70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8" fill="hold" nodeType="afterGroup">
                            <p:stCondLst>
                              <p:cond delay="1"/>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nodeType="afterGroup">
                            <p:stCondLst>
                              <p:cond delay="501"/>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1"/>
                            </p:stCondLst>
                            <p:childTnLst>
                              <p:par>
                                <p:cTn id="19" presetID="10"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nodeType="afterGroup">
                            <p:stCondLst>
                              <p:cond delay="2001"/>
                            </p:stCondLst>
                            <p:childTnLst>
                              <p:par>
                                <p:cTn id="23" presetID="5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nodeType="afterGroup">
                            <p:stCondLst>
                              <p:cond delay="2501"/>
                            </p:stCondLst>
                            <p:childTnLst>
                              <p:par>
                                <p:cTn id="29" presetID="16" presetClass="entr" presetSubtype="21"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barn(inVertical)">
                                      <p:cBhvr>
                                        <p:cTn id="31" dur="500"/>
                                        <p:tgtEl>
                                          <p:spTgt spid="6"/>
                                        </p:tgtEl>
                                      </p:cBhvr>
                                    </p:animEffect>
                                  </p:childTnLst>
                                </p:cTn>
                              </p:par>
                            </p:childTnLst>
                          </p:cTn>
                        </p:par>
                        <p:par>
                          <p:cTn id="32" fill="hold" nodeType="afterGroup">
                            <p:stCondLst>
                              <p:cond delay="3001"/>
                            </p:stCondLst>
                            <p:childTnLst>
                              <p:par>
                                <p:cTn id="33" presetID="23" presetClass="entr" presetSubtype="3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6*min(max(#ppt_w*#ppt_h,.3),1)-7.4)/-.7*#ppt_w"/>
                                          </p:val>
                                        </p:tav>
                                        <p:tav tm="100000">
                                          <p:val>
                                            <p:strVal val="#ppt_w"/>
                                          </p:val>
                                        </p:tav>
                                      </p:tavLst>
                                    </p:anim>
                                    <p:anim calcmode="lin" valueType="num">
                                      <p:cBhvr>
                                        <p:cTn id="36" dur="500" fill="hold"/>
                                        <p:tgtEl>
                                          <p:spTgt spid="12"/>
                                        </p:tgtEl>
                                        <p:attrNameLst>
                                          <p:attrName>ppt_h</p:attrName>
                                        </p:attrNameLst>
                                      </p:cBhvr>
                                      <p:tavLst>
                                        <p:tav tm="0">
                                          <p:val>
                                            <p:strVal val="(6*min(max(#ppt_w*#ppt_h,.3),1)-7.4)/-.7*#ppt_h"/>
                                          </p:val>
                                        </p:tav>
                                        <p:tav tm="100000">
                                          <p:val>
                                            <p:strVal val="#ppt_h"/>
                                          </p:val>
                                        </p:tav>
                                      </p:tavLst>
                                    </p:anim>
                                    <p:anim calcmode="lin" valueType="num">
                                      <p:cBhvr>
                                        <p:cTn id="37" dur="500" fill="hold"/>
                                        <p:tgtEl>
                                          <p:spTgt spid="12"/>
                                        </p:tgtEl>
                                        <p:attrNameLst>
                                          <p:attrName>ppt_x</p:attrName>
                                        </p:attrNameLst>
                                      </p:cBhvr>
                                      <p:tavLst>
                                        <p:tav tm="0">
                                          <p:val>
                                            <p:fltVal val="0.5"/>
                                          </p:val>
                                        </p:tav>
                                        <p:tav tm="100000">
                                          <p:val>
                                            <p:strVal val="#ppt_x"/>
                                          </p:val>
                                        </p:tav>
                                      </p:tavLst>
                                    </p:anim>
                                    <p:anim calcmode="lin" valueType="num">
                                      <p:cBhvr>
                                        <p:cTn id="38"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9" fill="hold" nodeType="afterGroup">
                            <p:stCondLst>
                              <p:cond delay="3501"/>
                            </p:stCondLst>
                            <p:childTnLst>
                              <p:par>
                                <p:cTn id="40" presetID="42" presetClass="entr" presetSubtype="0"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4501"/>
                            </p:stCondLst>
                            <p:childTnLst>
                              <p:par>
                                <p:cTn id="46" presetID="2" presetClass="entr" presetSubtype="1"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ppt_x"/>
                                          </p:val>
                                        </p:tav>
                                        <p:tav tm="100000">
                                          <p:val>
                                            <p:strVal val="#ppt_x"/>
                                          </p:val>
                                        </p:tav>
                                      </p:tavLst>
                                    </p:anim>
                                    <p:anim calcmode="lin" valueType="num">
                                      <p:cBhvr additive="base">
                                        <p:cTn id="49" dur="500" fill="hold"/>
                                        <p:tgtEl>
                                          <p:spTgt spid="11"/>
                                        </p:tgtEl>
                                        <p:attrNameLst>
                                          <p:attrName>ppt_y</p:attrName>
                                        </p:attrNameLst>
                                      </p:cBhvr>
                                      <p:tavLst>
                                        <p:tav tm="0">
                                          <p:val>
                                            <p:strVal val="0-#ppt_h/2"/>
                                          </p:val>
                                        </p:tav>
                                        <p:tav tm="100000">
                                          <p:val>
                                            <p:strVal val="#ppt_y"/>
                                          </p:val>
                                        </p:tav>
                                      </p:tavLst>
                                    </p:anim>
                                  </p:childTnLst>
                                </p:cTn>
                              </p:par>
                            </p:childTnLst>
                          </p:cTn>
                        </p:par>
                        <p:par>
                          <p:cTn id="50" fill="hold" nodeType="afterGroup">
                            <p:stCondLst>
                              <p:cond delay="5001"/>
                            </p:stCondLst>
                            <p:childTnLst>
                              <p:par>
                                <p:cTn id="51" presetID="42"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5501"/>
                            </p:stCondLst>
                            <p:childTnLst>
                              <p:par>
                                <p:cTn id="57" presetID="16" presetClass="entr" presetSubtype="21"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barn(inVertical)">
                                      <p:cBhvr>
                                        <p:cTn id="59" dur="500"/>
                                        <p:tgtEl>
                                          <p:spTgt spid="15"/>
                                        </p:tgtEl>
                                      </p:cBhvr>
                                    </p:animEffect>
                                  </p:childTnLst>
                                </p:cTn>
                              </p:par>
                              <p:par>
                                <p:cTn id="60" presetID="16" presetClass="entr" presetSubtype="21" fill="hold"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500"/>
                                        <p:tgtEl>
                                          <p:spTgt spid="16"/>
                                        </p:tgtEl>
                                      </p:cBhvr>
                                    </p:animEffect>
                                  </p:childTnLst>
                                </p:cTn>
                              </p:par>
                            </p:childTnLst>
                          </p:cTn>
                        </p:par>
                        <p:par>
                          <p:cTn id="63" fill="hold" nodeType="afterGroup">
                            <p:stCondLst>
                              <p:cond delay="6001"/>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2"/>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3970" y="2070724"/>
            <a:ext cx="1179170" cy="2276584"/>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4470" y="2070724"/>
            <a:ext cx="1179170" cy="2276584"/>
          </a:xfrm>
          <a:prstGeom prst="rect">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4970" y="2070724"/>
            <a:ext cx="1179170" cy="2276584"/>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6" name="组合 5"/>
          <p:cNvGrpSpPr/>
          <p:nvPr/>
        </p:nvGrpSpPr>
        <p:grpSpPr>
          <a:xfrm>
            <a:off x="1213840" y="355353"/>
            <a:ext cx="4786640" cy="965617"/>
            <a:chOff x="995035" y="116974"/>
            <a:chExt cx="4786640" cy="965617"/>
          </a:xfrm>
        </p:grpSpPr>
        <p:sp>
          <p:nvSpPr>
            <p:cNvPr id="7" name="文本框 6"/>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8" name="矩形 7"/>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1046633" y="4854722"/>
            <a:ext cx="2018778" cy="1101643"/>
            <a:chOff x="906863" y="4724979"/>
            <a:chExt cx="2018778" cy="1101643"/>
          </a:xfrm>
        </p:grpSpPr>
        <p:sp>
          <p:nvSpPr>
            <p:cNvPr id="10" name="文本框 9"/>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11" name="矩形 10"/>
            <p:cNvSpPr/>
            <p:nvPr/>
          </p:nvSpPr>
          <p:spPr>
            <a:xfrm>
              <a:off x="906863" y="5032750"/>
              <a:ext cx="201877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2" name="组合 11"/>
          <p:cNvGrpSpPr/>
          <p:nvPr/>
        </p:nvGrpSpPr>
        <p:grpSpPr>
          <a:xfrm>
            <a:off x="5064666" y="4854722"/>
            <a:ext cx="2018778" cy="1101643"/>
            <a:chOff x="906863" y="4724979"/>
            <a:chExt cx="2018778" cy="1101643"/>
          </a:xfrm>
        </p:grpSpPr>
        <p:sp>
          <p:nvSpPr>
            <p:cNvPr id="13" name="文本框 12"/>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14" name="矩形 13"/>
            <p:cNvSpPr/>
            <p:nvPr/>
          </p:nvSpPr>
          <p:spPr>
            <a:xfrm>
              <a:off x="906863" y="5032750"/>
              <a:ext cx="201877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5" name="组合 14"/>
          <p:cNvGrpSpPr/>
          <p:nvPr/>
        </p:nvGrpSpPr>
        <p:grpSpPr>
          <a:xfrm>
            <a:off x="9082699" y="4854722"/>
            <a:ext cx="2018778" cy="1101643"/>
            <a:chOff x="906863" y="4724979"/>
            <a:chExt cx="2018778" cy="1101643"/>
          </a:xfrm>
        </p:grpSpPr>
        <p:sp>
          <p:nvSpPr>
            <p:cNvPr id="16" name="文本框 15"/>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17" name="矩形 16"/>
            <p:cNvSpPr/>
            <p:nvPr/>
          </p:nvSpPr>
          <p:spPr>
            <a:xfrm>
              <a:off x="906863" y="5032750"/>
              <a:ext cx="201877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nodeType="afterGroup">
                            <p:stCondLst>
                              <p:cond delay="500"/>
                            </p:stCondLst>
                            <p:childTnLst>
                              <p:par>
                                <p:cTn id="15" presetID="2" presetClass="entr" presetSubtype="4"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nodeType="afterGroup">
                            <p:stCondLst>
                              <p:cond delay="1000"/>
                            </p:stCondLst>
                            <p:childTnLst>
                              <p:par>
                                <p:cTn id="25" presetID="2" presetClass="entr" presetSubtype="4" decel="10000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53"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0480" y="1067055"/>
            <a:ext cx="5861004" cy="535305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7" name="圆角矩形 1"/>
          <p:cNvSpPr/>
          <p:nvPr/>
        </p:nvSpPr>
        <p:spPr>
          <a:xfrm>
            <a:off x="1306439" y="1904713"/>
            <a:ext cx="466725" cy="4667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761612"/>
                </a:solidFill>
              </a:rPr>
              <a:t>1</a:t>
            </a:r>
            <a:endParaRPr lang="zh-CN" altLang="en-US">
              <a:solidFill>
                <a:srgbClr val="761612"/>
              </a:solidFill>
            </a:endParaRPr>
          </a:p>
        </p:txBody>
      </p:sp>
      <p:grpSp>
        <p:nvGrpSpPr>
          <p:cNvPr id="8" name="组合 7"/>
          <p:cNvGrpSpPr/>
          <p:nvPr/>
        </p:nvGrpSpPr>
        <p:grpSpPr>
          <a:xfrm>
            <a:off x="1213840" y="2464695"/>
            <a:ext cx="4540774" cy="563034"/>
            <a:chOff x="8034119" y="2130514"/>
            <a:chExt cx="4540774" cy="563034"/>
          </a:xfrm>
        </p:grpSpPr>
        <p:sp>
          <p:nvSpPr>
            <p:cNvPr id="9" name="文本框 8"/>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0" name="矩形 9"/>
            <p:cNvSpPr/>
            <p:nvPr/>
          </p:nvSpPr>
          <p:spPr>
            <a:xfrm>
              <a:off x="8034119" y="2438285"/>
              <a:ext cx="4540774" cy="255263"/>
            </a:xfrm>
            <a:prstGeom prst="rect">
              <a:avLst/>
            </a:prstGeom>
          </p:spPr>
          <p:txBody>
            <a:bodyPr wrap="square">
              <a:spAutoFit/>
            </a:bodyPr>
            <a:lstStyle/>
            <a:p>
              <a:pPr>
                <a:lnSpc>
                  <a:spcPct val="15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1" name="圆角矩形 18"/>
          <p:cNvSpPr/>
          <p:nvPr/>
        </p:nvSpPr>
        <p:spPr>
          <a:xfrm>
            <a:off x="1306439" y="3399403"/>
            <a:ext cx="466725" cy="4667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761612"/>
                </a:solidFill>
              </a:rPr>
              <a:t>2</a:t>
            </a:r>
            <a:endParaRPr lang="zh-CN" altLang="en-US">
              <a:solidFill>
                <a:srgbClr val="761612"/>
              </a:solidFill>
            </a:endParaRPr>
          </a:p>
        </p:txBody>
      </p:sp>
      <p:grpSp>
        <p:nvGrpSpPr>
          <p:cNvPr id="12" name="组合 11"/>
          <p:cNvGrpSpPr/>
          <p:nvPr/>
        </p:nvGrpSpPr>
        <p:grpSpPr>
          <a:xfrm>
            <a:off x="1213840" y="3959385"/>
            <a:ext cx="4540774" cy="563034"/>
            <a:chOff x="8034119" y="2130514"/>
            <a:chExt cx="4540774" cy="563034"/>
          </a:xfrm>
        </p:grpSpPr>
        <p:sp>
          <p:nvSpPr>
            <p:cNvPr id="13" name="文本框 12"/>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4" name="矩形 13"/>
            <p:cNvSpPr/>
            <p:nvPr/>
          </p:nvSpPr>
          <p:spPr>
            <a:xfrm>
              <a:off x="8034119" y="2438285"/>
              <a:ext cx="4540774" cy="255263"/>
            </a:xfrm>
            <a:prstGeom prst="rect">
              <a:avLst/>
            </a:prstGeom>
          </p:spPr>
          <p:txBody>
            <a:bodyPr wrap="square">
              <a:spAutoFit/>
            </a:bodyPr>
            <a:lstStyle/>
            <a:p>
              <a:pPr>
                <a:lnSpc>
                  <a:spcPct val="15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5" name="圆角矩形 22"/>
          <p:cNvSpPr/>
          <p:nvPr/>
        </p:nvSpPr>
        <p:spPr>
          <a:xfrm>
            <a:off x="1306439" y="4894093"/>
            <a:ext cx="466725" cy="4667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rgbClr val="761612"/>
                </a:solidFill>
              </a:rPr>
              <a:t>3</a:t>
            </a:r>
            <a:endParaRPr lang="zh-CN" altLang="en-US">
              <a:solidFill>
                <a:srgbClr val="761612"/>
              </a:solidFill>
            </a:endParaRPr>
          </a:p>
        </p:txBody>
      </p:sp>
      <p:grpSp>
        <p:nvGrpSpPr>
          <p:cNvPr id="16" name="组合 15"/>
          <p:cNvGrpSpPr/>
          <p:nvPr/>
        </p:nvGrpSpPr>
        <p:grpSpPr>
          <a:xfrm>
            <a:off x="1213840" y="5454075"/>
            <a:ext cx="4540774" cy="563034"/>
            <a:chOff x="8034119" y="2130514"/>
            <a:chExt cx="4540774" cy="563034"/>
          </a:xfrm>
        </p:grpSpPr>
        <p:sp>
          <p:nvSpPr>
            <p:cNvPr id="17" name="文本框 16"/>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8" name="矩形 17"/>
            <p:cNvSpPr/>
            <p:nvPr/>
          </p:nvSpPr>
          <p:spPr>
            <a:xfrm>
              <a:off x="8034119" y="2438285"/>
              <a:ext cx="4540774" cy="255263"/>
            </a:xfrm>
            <a:prstGeom prst="rect">
              <a:avLst/>
            </a:prstGeom>
          </p:spPr>
          <p:txBody>
            <a:bodyPr wrap="square">
              <a:spAutoFit/>
            </a:bodyPr>
            <a:lstStyle/>
            <a:p>
              <a:pPr>
                <a:lnSpc>
                  <a:spcPct val="15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2" presetClass="entr" presetSubtype="4" decel="10000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49" presetClass="entr" presetSubtype="0" decel="10000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 calcmode="lin" valueType="num">
                                      <p:cBhvr>
                                        <p:cTn id="20" dur="500" fill="hold"/>
                                        <p:tgtEl>
                                          <p:spTgt spid="11"/>
                                        </p:tgtEl>
                                        <p:attrNameLst>
                                          <p:attrName>style.rotation</p:attrName>
                                        </p:attrNameLst>
                                      </p:cBhvr>
                                      <p:tavLst>
                                        <p:tav tm="0">
                                          <p:val>
                                            <p:fltVal val="360"/>
                                          </p:val>
                                        </p:tav>
                                        <p:tav tm="100000">
                                          <p:val>
                                            <p:fltVal val="0"/>
                                          </p:val>
                                        </p:tav>
                                      </p:tavLst>
                                    </p:anim>
                                    <p:animEffect transition="in" filter="fade">
                                      <p:cBhvr>
                                        <p:cTn id="21" dur="500"/>
                                        <p:tgtEl>
                                          <p:spTgt spid="11"/>
                                        </p:tgtEl>
                                      </p:cBhvr>
                                    </p:animEffect>
                                  </p:childTnLst>
                                </p:cTn>
                              </p:par>
                              <p:par>
                                <p:cTn id="22" presetID="2" presetClass="entr" presetSubtype="4" decel="10000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360"/>
                                          </p:val>
                                        </p:tav>
                                        <p:tav tm="100000">
                                          <p:val>
                                            <p:fltVal val="0"/>
                                          </p:val>
                                        </p:tav>
                                      </p:tavLst>
                                    </p:anim>
                                    <p:animEffect transition="in" filter="fade">
                                      <p:cBhvr>
                                        <p:cTn id="32" dur="500"/>
                                        <p:tgtEl>
                                          <p:spTgt spid="15"/>
                                        </p:tgtEl>
                                      </p:cBhvr>
                                    </p:animEffect>
                                  </p:childTnLst>
                                </p:cTn>
                              </p:par>
                              <p:par>
                                <p:cTn id="33" presetID="2" presetClass="entr" presetSubtype="4" decel="100000"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1500"/>
                            </p:stCondLst>
                            <p:childTnLst>
                              <p:par>
                                <p:cTn id="38" presetID="53" presetClass="entr" presetSubtype="16"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3" name="组合 2"/>
          <p:cNvGrpSpPr/>
          <p:nvPr/>
        </p:nvGrpSpPr>
        <p:grpSpPr>
          <a:xfrm>
            <a:off x="1213840" y="355353"/>
            <a:ext cx="4786640" cy="965617"/>
            <a:chOff x="995035" y="116974"/>
            <a:chExt cx="4786640" cy="965617"/>
          </a:xfrm>
        </p:grpSpPr>
        <p:sp>
          <p:nvSpPr>
            <p:cNvPr id="4" name="文本框 3"/>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5" name="矩形 4"/>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139483" y="2525500"/>
            <a:ext cx="3051037" cy="855421"/>
            <a:chOff x="2019562" y="2525500"/>
            <a:chExt cx="3051037" cy="855421"/>
          </a:xfrm>
        </p:grpSpPr>
        <p:sp>
          <p:nvSpPr>
            <p:cNvPr id="7" name="文本框 6"/>
            <p:cNvSpPr txBox="1"/>
            <p:nvPr/>
          </p:nvSpPr>
          <p:spPr>
            <a:xfrm>
              <a:off x="2019563" y="252550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8" name="矩形 7"/>
            <p:cNvSpPr/>
            <p:nvPr/>
          </p:nvSpPr>
          <p:spPr>
            <a:xfrm>
              <a:off x="2019562" y="2833271"/>
              <a:ext cx="3051037"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9" name="组合 8"/>
          <p:cNvGrpSpPr/>
          <p:nvPr/>
        </p:nvGrpSpPr>
        <p:grpSpPr>
          <a:xfrm>
            <a:off x="2139483" y="5155178"/>
            <a:ext cx="3051037" cy="855421"/>
            <a:chOff x="2019562" y="2525500"/>
            <a:chExt cx="3051037" cy="855421"/>
          </a:xfrm>
        </p:grpSpPr>
        <p:sp>
          <p:nvSpPr>
            <p:cNvPr id="10" name="文本框 9"/>
            <p:cNvSpPr txBox="1"/>
            <p:nvPr/>
          </p:nvSpPr>
          <p:spPr>
            <a:xfrm>
              <a:off x="2019563" y="252550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1" name="矩形 10"/>
            <p:cNvSpPr/>
            <p:nvPr/>
          </p:nvSpPr>
          <p:spPr>
            <a:xfrm>
              <a:off x="2019562" y="2833271"/>
              <a:ext cx="3051037"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2" name="组合 11"/>
          <p:cNvGrpSpPr/>
          <p:nvPr/>
        </p:nvGrpSpPr>
        <p:grpSpPr>
          <a:xfrm>
            <a:off x="7937529" y="2524641"/>
            <a:ext cx="3051037" cy="855421"/>
            <a:chOff x="2019562" y="2525500"/>
            <a:chExt cx="3051037" cy="855421"/>
          </a:xfrm>
        </p:grpSpPr>
        <p:sp>
          <p:nvSpPr>
            <p:cNvPr id="13" name="文本框 12"/>
            <p:cNvSpPr txBox="1"/>
            <p:nvPr/>
          </p:nvSpPr>
          <p:spPr>
            <a:xfrm>
              <a:off x="2019563" y="252550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4" name="矩形 13"/>
            <p:cNvSpPr/>
            <p:nvPr/>
          </p:nvSpPr>
          <p:spPr>
            <a:xfrm>
              <a:off x="2019562" y="2833271"/>
              <a:ext cx="3051037"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5" name="组合 14"/>
          <p:cNvGrpSpPr/>
          <p:nvPr/>
        </p:nvGrpSpPr>
        <p:grpSpPr>
          <a:xfrm>
            <a:off x="7937529" y="5155178"/>
            <a:ext cx="3051037" cy="855421"/>
            <a:chOff x="2019562" y="2525500"/>
            <a:chExt cx="3051037" cy="855421"/>
          </a:xfrm>
        </p:grpSpPr>
        <p:sp>
          <p:nvSpPr>
            <p:cNvPr id="16" name="文本框 15"/>
            <p:cNvSpPr txBox="1"/>
            <p:nvPr/>
          </p:nvSpPr>
          <p:spPr>
            <a:xfrm>
              <a:off x="2019563" y="252550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7" name="矩形 16"/>
            <p:cNvSpPr/>
            <p:nvPr/>
          </p:nvSpPr>
          <p:spPr>
            <a:xfrm>
              <a:off x="2019562" y="2833271"/>
              <a:ext cx="3051037"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8" name="组合 17"/>
          <p:cNvGrpSpPr/>
          <p:nvPr/>
        </p:nvGrpSpPr>
        <p:grpSpPr>
          <a:xfrm>
            <a:off x="956020" y="2085975"/>
            <a:ext cx="1085850" cy="1085850"/>
            <a:chOff x="836099" y="2085975"/>
            <a:chExt cx="1085850" cy="1085850"/>
          </a:xfrm>
          <a:solidFill>
            <a:srgbClr val="761612"/>
          </a:solidFill>
        </p:grpSpPr>
        <p:sp>
          <p:nvSpPr>
            <p:cNvPr id="19" name="圆角矩形 3"/>
            <p:cNvSpPr/>
            <p:nvPr/>
          </p:nvSpPr>
          <p:spPr>
            <a:xfrm>
              <a:off x="836099" y="2085975"/>
              <a:ext cx="1085850" cy="1085850"/>
            </a:xfrm>
            <a:prstGeom prst="roundRect">
              <a:avLst>
                <a:gd name="adj" fmla="val 78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binary-thinking_74868"/>
            <p:cNvSpPr>
              <a:spLocks noChangeAspect="1"/>
            </p:cNvSpPr>
            <p:nvPr/>
          </p:nvSpPr>
          <p:spPr bwMode="auto">
            <a:xfrm>
              <a:off x="1083513" y="2342179"/>
              <a:ext cx="529469" cy="609685"/>
            </a:xfrm>
            <a:custGeom>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grpFill/>
            <a:ln>
              <a:noFill/>
            </a:ln>
          </p:spPr>
          <p:txBody>
            <a:bodyPr/>
            <a:lstStyle/>
            <a:p/>
          </p:txBody>
        </p:sp>
      </p:grpSp>
      <p:grpSp>
        <p:nvGrpSpPr>
          <p:cNvPr id="21" name="组合 20"/>
          <p:cNvGrpSpPr/>
          <p:nvPr/>
        </p:nvGrpSpPr>
        <p:grpSpPr>
          <a:xfrm>
            <a:off x="956020" y="4715653"/>
            <a:ext cx="1085850" cy="1085850"/>
            <a:chOff x="836099" y="4715653"/>
            <a:chExt cx="1085850" cy="1085850"/>
          </a:xfrm>
          <a:solidFill>
            <a:srgbClr val="761612"/>
          </a:solidFill>
        </p:grpSpPr>
        <p:sp>
          <p:nvSpPr>
            <p:cNvPr id="22" name="圆角矩形 7"/>
            <p:cNvSpPr/>
            <p:nvPr/>
          </p:nvSpPr>
          <p:spPr>
            <a:xfrm>
              <a:off x="836099" y="4715653"/>
              <a:ext cx="1085850" cy="1085850"/>
            </a:xfrm>
            <a:prstGeom prst="roundRect">
              <a:avLst>
                <a:gd name="adj" fmla="val 78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book_118069"/>
            <p:cNvSpPr>
              <a:spLocks noChangeAspect="1"/>
            </p:cNvSpPr>
            <p:nvPr/>
          </p:nvSpPr>
          <p:spPr bwMode="auto">
            <a:xfrm>
              <a:off x="1072715" y="5010695"/>
              <a:ext cx="609685" cy="603851"/>
            </a:xfrm>
            <a:custGeom>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grpFill/>
            <a:ln>
              <a:noFill/>
            </a:ln>
          </p:spPr>
          <p:txBody>
            <a:bodyPr/>
            <a:lstStyle/>
            <a:p/>
          </p:txBody>
        </p:sp>
      </p:grpSp>
      <p:grpSp>
        <p:nvGrpSpPr>
          <p:cNvPr id="24" name="组合 23"/>
          <p:cNvGrpSpPr/>
          <p:nvPr/>
        </p:nvGrpSpPr>
        <p:grpSpPr>
          <a:xfrm>
            <a:off x="6754066" y="2085116"/>
            <a:ext cx="1085850" cy="1085850"/>
            <a:chOff x="6074849" y="2085116"/>
            <a:chExt cx="1085850" cy="1085850"/>
          </a:xfrm>
          <a:solidFill>
            <a:srgbClr val="761612"/>
          </a:solidFill>
        </p:grpSpPr>
        <p:sp>
          <p:nvSpPr>
            <p:cNvPr id="25" name="圆角矩形 11"/>
            <p:cNvSpPr/>
            <p:nvPr/>
          </p:nvSpPr>
          <p:spPr>
            <a:xfrm>
              <a:off x="6074849" y="2085116"/>
              <a:ext cx="1085850" cy="1085850"/>
            </a:xfrm>
            <a:prstGeom prst="roundRect">
              <a:avLst>
                <a:gd name="adj" fmla="val 78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earth-with-dots-and-lines-of-connections-of-business_45142"/>
            <p:cNvSpPr>
              <a:spLocks noChangeAspect="1"/>
            </p:cNvSpPr>
            <p:nvPr/>
          </p:nvSpPr>
          <p:spPr bwMode="auto">
            <a:xfrm>
              <a:off x="6294978" y="2342181"/>
              <a:ext cx="609685" cy="609683"/>
            </a:xfrm>
            <a:custGeom>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grpFill/>
            <a:ln>
              <a:noFill/>
            </a:ln>
          </p:spPr>
          <p:txBody>
            <a:bodyPr/>
            <a:lstStyle/>
            <a:p/>
          </p:txBody>
        </p:sp>
      </p:grpSp>
      <p:grpSp>
        <p:nvGrpSpPr>
          <p:cNvPr id="27" name="组合 26"/>
          <p:cNvGrpSpPr/>
          <p:nvPr/>
        </p:nvGrpSpPr>
        <p:grpSpPr>
          <a:xfrm>
            <a:off x="6754066" y="4715653"/>
            <a:ext cx="1085850" cy="1085850"/>
            <a:chOff x="6074849" y="4715653"/>
            <a:chExt cx="1085850" cy="1085850"/>
          </a:xfrm>
          <a:solidFill>
            <a:srgbClr val="761612"/>
          </a:solidFill>
        </p:grpSpPr>
        <p:sp>
          <p:nvSpPr>
            <p:cNvPr id="28" name="圆角矩形 15"/>
            <p:cNvSpPr/>
            <p:nvPr/>
          </p:nvSpPr>
          <p:spPr>
            <a:xfrm>
              <a:off x="6074849" y="4715653"/>
              <a:ext cx="1085850" cy="1085850"/>
            </a:xfrm>
            <a:prstGeom prst="roundRect">
              <a:avLst>
                <a:gd name="adj" fmla="val 788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statistics-on-laptop_82095"/>
            <p:cNvSpPr>
              <a:spLocks noChangeAspect="1"/>
            </p:cNvSpPr>
            <p:nvPr/>
          </p:nvSpPr>
          <p:spPr bwMode="auto">
            <a:xfrm>
              <a:off x="6312931" y="5010695"/>
              <a:ext cx="609685" cy="452254"/>
            </a:xfrm>
            <a:custGeom>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grpFill/>
            <a:ln>
              <a:noFill/>
            </a:ln>
          </p:spPr>
          <p:txBody>
            <a:bodyPr/>
            <a:lstStyle/>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style.rotation</p:attrName>
                                        </p:attrNameLst>
                                      </p:cBhvr>
                                      <p:tavLst>
                                        <p:tav tm="0">
                                          <p:val>
                                            <p:fltVal val="360"/>
                                          </p:val>
                                        </p:tav>
                                        <p:tav tm="100000">
                                          <p:val>
                                            <p:fltVal val="0"/>
                                          </p:val>
                                        </p:tav>
                                      </p:tavLst>
                                    </p:anim>
                                    <p:animEffect transition="in" filter="fade">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par>
                          <p:cTn id="14" fill="hold" nodeType="afterGroup">
                            <p:stCondLst>
                              <p:cond delay="500"/>
                            </p:stCondLst>
                            <p:childTnLst>
                              <p:par>
                                <p:cTn id="15" presetID="49" presetClass="entr" presetSubtype="0" decel="10000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par>
                                <p:cTn id="21" presetID="22" presetClass="entr" presetSubtype="8"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nodeType="afterGroup">
                            <p:stCondLst>
                              <p:cond delay="10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nodeType="afterGroup">
                            <p:stCondLst>
                              <p:cond delay="1500"/>
                            </p:stCondLst>
                            <p:childTnLst>
                              <p:par>
                                <p:cTn id="35" presetID="49" presetClass="entr" presetSubtype="0" decel="10000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 calcmode="lin" valueType="num">
                                      <p:cBhvr>
                                        <p:cTn id="39" dur="500" fill="hold"/>
                                        <p:tgtEl>
                                          <p:spTgt spid="27"/>
                                        </p:tgtEl>
                                        <p:attrNameLst>
                                          <p:attrName>style.rotation</p:attrName>
                                        </p:attrNameLst>
                                      </p:cBhvr>
                                      <p:tavLst>
                                        <p:tav tm="0">
                                          <p:val>
                                            <p:fltVal val="360"/>
                                          </p:val>
                                        </p:tav>
                                        <p:tav tm="100000">
                                          <p:val>
                                            <p:fltVal val="0"/>
                                          </p:val>
                                        </p:tav>
                                      </p:tavLst>
                                    </p:anim>
                                    <p:animEffect transition="in" filter="fade">
                                      <p:cBhvr>
                                        <p:cTn id="40" dur="500"/>
                                        <p:tgtEl>
                                          <p:spTgt spid="27"/>
                                        </p:tgtEl>
                                      </p:cBhvr>
                                    </p:animEffect>
                                  </p:childTnLst>
                                </p:cTn>
                              </p:par>
                              <p:par>
                                <p:cTn id="41" presetID="22" presetClass="entr" presetSubtype="8"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482600"/>
            <a:ext cx="6604000" cy="6604000"/>
          </a:xfrm>
          <a:prstGeom prst="rect">
            <a:avLst/>
          </a:prstGeom>
        </p:spPr>
      </p:pic>
      <p:sp>
        <p:nvSpPr>
          <p:cNvPr id="3" name="圆角矩形 2"/>
          <p:cNvSpPr/>
          <p:nvPr/>
        </p:nvSpPr>
        <p:spPr>
          <a:xfrm>
            <a:off x="1092200" y="2514600"/>
            <a:ext cx="1333500" cy="1333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a:solidFill>
                  <a:srgbClr val="761612"/>
                </a:solidFill>
              </a:rPr>
              <a:t>03</a:t>
            </a:r>
            <a:endParaRPr lang="zh-CN" altLang="en-US" sz="6000" b="1">
              <a:solidFill>
                <a:srgbClr val="761612"/>
              </a:solidFill>
            </a:endParaRPr>
          </a:p>
        </p:txBody>
      </p:sp>
      <p:sp>
        <p:nvSpPr>
          <p:cNvPr id="4" name="文本框 3"/>
          <p:cNvSpPr txBox="1"/>
          <p:nvPr/>
        </p:nvSpPr>
        <p:spPr>
          <a:xfrm>
            <a:off x="927102" y="4523794"/>
            <a:ext cx="2646879" cy="830997"/>
          </a:xfrm>
          <a:prstGeom prst="rect">
            <a:avLst/>
          </a:prstGeom>
          <a:noFill/>
        </p:spPr>
        <p:txBody>
          <a:bodyPr wrap="none" rtlCol="0">
            <a:spAutoFit/>
          </a:bodyPr>
          <a:lstStyle/>
          <a:p>
            <a:r>
              <a:rPr lang="zh-CN" altLang="en-US" sz="4800" b="1">
                <a:solidFill>
                  <a:schemeClr val="bg1"/>
                </a:solidFill>
              </a:rPr>
              <a:t>添加标题</a:t>
            </a:r>
            <a:endParaRPr lang="zh-CN" altLang="en-US" sz="4800" b="1">
              <a:solidFill>
                <a:schemeClr val="bg1"/>
              </a:solidFill>
            </a:endParaRPr>
          </a:p>
        </p:txBody>
      </p:sp>
      <p:sp>
        <p:nvSpPr>
          <p:cNvPr id="5" name="矩形 4"/>
          <p:cNvSpPr/>
          <p:nvPr/>
        </p:nvSpPr>
        <p:spPr>
          <a:xfrm>
            <a:off x="927102" y="5354791"/>
            <a:ext cx="6743696" cy="316369"/>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en-US" altLang="zh-CN" sz="11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nodeType="afterGroup">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1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 y="1757389"/>
            <a:ext cx="8101120" cy="469378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91913" y="1741793"/>
            <a:ext cx="1107996" cy="1083735"/>
            <a:chOff x="1121290" y="1741793"/>
            <a:chExt cx="1107996" cy="1083735"/>
          </a:xfrm>
        </p:grpSpPr>
        <p:sp>
          <p:nvSpPr>
            <p:cNvPr id="8" name="write_46014"/>
            <p:cNvSpPr>
              <a:spLocks noChangeAspect="1"/>
            </p:cNvSpPr>
            <p:nvPr/>
          </p:nvSpPr>
          <p:spPr bwMode="auto">
            <a:xfrm>
              <a:off x="1460352" y="1741793"/>
              <a:ext cx="457200" cy="443028"/>
            </a:xfrm>
            <a:custGeom>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lstStyle/>
            <a:p/>
          </p:txBody>
        </p:sp>
        <p:sp>
          <p:nvSpPr>
            <p:cNvPr id="9" name="文本框 8"/>
            <p:cNvSpPr txBox="1"/>
            <p:nvPr/>
          </p:nvSpPr>
          <p:spPr>
            <a:xfrm>
              <a:off x="1121290" y="2456196"/>
              <a:ext cx="1107996" cy="369332"/>
            </a:xfrm>
            <a:prstGeom prst="rect">
              <a:avLst/>
            </a:prstGeom>
            <a:noFill/>
          </p:spPr>
          <p:txBody>
            <a:bodyPr wrap="none" rtlCol="0">
              <a:spAutoFit/>
            </a:bodyPr>
            <a:lstStyle/>
            <a:p>
              <a:pPr algn="ctr"/>
              <a:r>
                <a:rPr lang="zh-CN" altLang="en-US">
                  <a:solidFill>
                    <a:schemeClr val="bg1"/>
                  </a:solidFill>
                </a:rPr>
                <a:t>添加标题</a:t>
              </a:r>
              <a:endParaRPr lang="zh-CN" altLang="en-US">
                <a:solidFill>
                  <a:schemeClr val="bg1"/>
                </a:solidFill>
              </a:endParaRPr>
            </a:p>
          </p:txBody>
        </p:sp>
      </p:grpSp>
      <p:grpSp>
        <p:nvGrpSpPr>
          <p:cNvPr id="10" name="组合 9"/>
          <p:cNvGrpSpPr/>
          <p:nvPr/>
        </p:nvGrpSpPr>
        <p:grpSpPr>
          <a:xfrm>
            <a:off x="9924506" y="1815125"/>
            <a:ext cx="1107996" cy="1022673"/>
            <a:chOff x="3253883" y="1815125"/>
            <a:chExt cx="1107996" cy="1022673"/>
          </a:xfrm>
        </p:grpSpPr>
        <p:sp>
          <p:nvSpPr>
            <p:cNvPr id="11" name="data-search-interface-symbol-of-a-bars-graphic-with-a-magnifier-tool_38813"/>
            <p:cNvSpPr>
              <a:spLocks noChangeAspect="1"/>
            </p:cNvSpPr>
            <p:nvPr/>
          </p:nvSpPr>
          <p:spPr bwMode="auto">
            <a:xfrm>
              <a:off x="3615104" y="1815125"/>
              <a:ext cx="457200" cy="369696"/>
            </a:xfrm>
            <a:custGeom>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txBody>
            <a:bodyPr/>
            <a:lstStyle/>
            <a:p/>
          </p:txBody>
        </p:sp>
        <p:sp>
          <p:nvSpPr>
            <p:cNvPr id="12" name="文本框 11"/>
            <p:cNvSpPr txBox="1"/>
            <p:nvPr/>
          </p:nvSpPr>
          <p:spPr>
            <a:xfrm>
              <a:off x="3253883" y="2468466"/>
              <a:ext cx="1107996" cy="369332"/>
            </a:xfrm>
            <a:prstGeom prst="rect">
              <a:avLst/>
            </a:prstGeom>
            <a:noFill/>
          </p:spPr>
          <p:txBody>
            <a:bodyPr wrap="none" rtlCol="0">
              <a:spAutoFit/>
            </a:bodyPr>
            <a:lstStyle/>
            <a:p>
              <a:pPr algn="ctr"/>
              <a:r>
                <a:rPr lang="zh-CN" altLang="en-US">
                  <a:solidFill>
                    <a:schemeClr val="bg1"/>
                  </a:solidFill>
                </a:rPr>
                <a:t>添加标题</a:t>
              </a:r>
              <a:endParaRPr lang="zh-CN" altLang="en-US">
                <a:solidFill>
                  <a:schemeClr val="bg1"/>
                </a:solidFill>
              </a:endParaRPr>
            </a:p>
          </p:txBody>
        </p:sp>
      </p:grpSp>
      <p:grpSp>
        <p:nvGrpSpPr>
          <p:cNvPr id="13" name="组合 12"/>
          <p:cNvGrpSpPr/>
          <p:nvPr/>
        </p:nvGrpSpPr>
        <p:grpSpPr>
          <a:xfrm>
            <a:off x="7788292" y="3408394"/>
            <a:ext cx="1107996" cy="1099869"/>
            <a:chOff x="1117669" y="3408394"/>
            <a:chExt cx="1107996" cy="1099869"/>
          </a:xfrm>
        </p:grpSpPr>
        <p:sp>
          <p:nvSpPr>
            <p:cNvPr id="14" name="browser_14575"/>
            <p:cNvSpPr>
              <a:spLocks noChangeAspect="1"/>
            </p:cNvSpPr>
            <p:nvPr/>
          </p:nvSpPr>
          <p:spPr bwMode="auto">
            <a:xfrm>
              <a:off x="1373161" y="3408394"/>
              <a:ext cx="443536" cy="457200"/>
            </a:xfrm>
            <a:custGeom>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p:spPr>
          <p:txBody>
            <a:bodyPr/>
            <a:lstStyle/>
            <a:p/>
          </p:txBody>
        </p:sp>
        <p:sp>
          <p:nvSpPr>
            <p:cNvPr id="15" name="文本框 14"/>
            <p:cNvSpPr txBox="1"/>
            <p:nvPr/>
          </p:nvSpPr>
          <p:spPr>
            <a:xfrm>
              <a:off x="1117669" y="4138931"/>
              <a:ext cx="1107996" cy="369332"/>
            </a:xfrm>
            <a:prstGeom prst="rect">
              <a:avLst/>
            </a:prstGeom>
            <a:noFill/>
          </p:spPr>
          <p:txBody>
            <a:bodyPr wrap="none" rtlCol="0">
              <a:spAutoFit/>
            </a:bodyPr>
            <a:lstStyle/>
            <a:p>
              <a:pPr algn="ctr"/>
              <a:r>
                <a:rPr lang="zh-CN" altLang="en-US">
                  <a:solidFill>
                    <a:schemeClr val="bg1"/>
                  </a:solidFill>
                </a:rPr>
                <a:t>添加标题</a:t>
              </a:r>
              <a:endParaRPr lang="zh-CN" altLang="en-US">
                <a:solidFill>
                  <a:schemeClr val="bg1"/>
                </a:solidFill>
              </a:endParaRPr>
            </a:p>
          </p:txBody>
        </p:sp>
      </p:grpSp>
      <p:grpSp>
        <p:nvGrpSpPr>
          <p:cNvPr id="16" name="组合 15"/>
          <p:cNvGrpSpPr/>
          <p:nvPr/>
        </p:nvGrpSpPr>
        <p:grpSpPr>
          <a:xfrm>
            <a:off x="9920885" y="3449078"/>
            <a:ext cx="1107996" cy="1071455"/>
            <a:chOff x="3250262" y="3449078"/>
            <a:chExt cx="1107996" cy="1071455"/>
          </a:xfrm>
        </p:grpSpPr>
        <p:sp>
          <p:nvSpPr>
            <p:cNvPr id="17" name="graph_134483"/>
            <p:cNvSpPr>
              <a:spLocks noChangeAspect="1"/>
            </p:cNvSpPr>
            <p:nvPr/>
          </p:nvSpPr>
          <p:spPr bwMode="auto">
            <a:xfrm>
              <a:off x="3615104" y="3449078"/>
              <a:ext cx="457200" cy="416516"/>
            </a:xfrm>
            <a:custGeom>
              <a:gdLst>
                <a:gd name="connsiteX0" fmla="*/ 260506 w 331788"/>
                <a:gd name="connsiteY0" fmla="*/ 76839 h 302264"/>
                <a:gd name="connsiteX1" fmla="*/ 326604 w 331788"/>
                <a:gd name="connsiteY1" fmla="*/ 76839 h 302264"/>
                <a:gd name="connsiteX2" fmla="*/ 326604 w 331788"/>
                <a:gd name="connsiteY2" fmla="*/ 291959 h 302264"/>
                <a:gd name="connsiteX3" fmla="*/ 331788 w 331788"/>
                <a:gd name="connsiteY3" fmla="*/ 297111 h 302264"/>
                <a:gd name="connsiteX4" fmla="*/ 326604 w 331788"/>
                <a:gd name="connsiteY4" fmla="*/ 302264 h 302264"/>
                <a:gd name="connsiteX5" fmla="*/ 5184 w 331788"/>
                <a:gd name="connsiteY5" fmla="*/ 302264 h 302264"/>
                <a:gd name="connsiteX6" fmla="*/ 0 w 331788"/>
                <a:gd name="connsiteY6" fmla="*/ 297111 h 302264"/>
                <a:gd name="connsiteX7" fmla="*/ 5184 w 331788"/>
                <a:gd name="connsiteY7" fmla="*/ 291959 h 302264"/>
                <a:gd name="connsiteX8" fmla="*/ 11664 w 331788"/>
                <a:gd name="connsiteY8" fmla="*/ 291959 h 302264"/>
                <a:gd name="connsiteX9" fmla="*/ 11664 w 331788"/>
                <a:gd name="connsiteY9" fmla="*/ 214670 h 302264"/>
                <a:gd name="connsiteX10" fmla="*/ 77763 w 331788"/>
                <a:gd name="connsiteY10" fmla="*/ 214670 h 302264"/>
                <a:gd name="connsiteX11" fmla="*/ 77763 w 331788"/>
                <a:gd name="connsiteY11" fmla="*/ 291959 h 302264"/>
                <a:gd name="connsiteX12" fmla="*/ 94612 w 331788"/>
                <a:gd name="connsiteY12" fmla="*/ 291959 h 302264"/>
                <a:gd name="connsiteX13" fmla="*/ 94612 w 331788"/>
                <a:gd name="connsiteY13" fmla="*/ 165721 h 302264"/>
                <a:gd name="connsiteX14" fmla="*/ 160710 w 331788"/>
                <a:gd name="connsiteY14" fmla="*/ 165721 h 302264"/>
                <a:gd name="connsiteX15" fmla="*/ 160710 w 331788"/>
                <a:gd name="connsiteY15" fmla="*/ 291959 h 302264"/>
                <a:gd name="connsiteX16" fmla="*/ 177559 w 331788"/>
                <a:gd name="connsiteY16" fmla="*/ 291959 h 302264"/>
                <a:gd name="connsiteX17" fmla="*/ 177559 w 331788"/>
                <a:gd name="connsiteY17" fmla="*/ 121924 h 302264"/>
                <a:gd name="connsiteX18" fmla="*/ 243657 w 331788"/>
                <a:gd name="connsiteY18" fmla="*/ 121924 h 302264"/>
                <a:gd name="connsiteX19" fmla="*/ 243657 w 331788"/>
                <a:gd name="connsiteY19" fmla="*/ 291959 h 302264"/>
                <a:gd name="connsiteX20" fmla="*/ 260506 w 331788"/>
                <a:gd name="connsiteY20" fmla="*/ 291959 h 302264"/>
                <a:gd name="connsiteX21" fmla="*/ 260506 w 331788"/>
                <a:gd name="connsiteY21" fmla="*/ 76839 h 302264"/>
                <a:gd name="connsiteX22" fmla="*/ 212230 w 331788"/>
                <a:gd name="connsiteY22" fmla="*/ 334 h 302264"/>
                <a:gd name="connsiteX23" fmla="*/ 259954 w 331788"/>
                <a:gd name="connsiteY23" fmla="*/ 4179 h 302264"/>
                <a:gd name="connsiteX24" fmla="*/ 261244 w 331788"/>
                <a:gd name="connsiteY24" fmla="*/ 5460 h 302264"/>
                <a:gd name="connsiteX25" fmla="*/ 262534 w 331788"/>
                <a:gd name="connsiteY25" fmla="*/ 5460 h 302264"/>
                <a:gd name="connsiteX26" fmla="*/ 263823 w 331788"/>
                <a:gd name="connsiteY26" fmla="*/ 6742 h 302264"/>
                <a:gd name="connsiteX27" fmla="*/ 263823 w 331788"/>
                <a:gd name="connsiteY27" fmla="*/ 8024 h 302264"/>
                <a:gd name="connsiteX28" fmla="*/ 265113 w 331788"/>
                <a:gd name="connsiteY28" fmla="*/ 8024 h 302264"/>
                <a:gd name="connsiteX29" fmla="*/ 265113 w 331788"/>
                <a:gd name="connsiteY29" fmla="*/ 9305 h 302264"/>
                <a:gd name="connsiteX30" fmla="*/ 265113 w 331788"/>
                <a:gd name="connsiteY30" fmla="*/ 10587 h 302264"/>
                <a:gd name="connsiteX31" fmla="*/ 265113 w 331788"/>
                <a:gd name="connsiteY31" fmla="*/ 11869 h 302264"/>
                <a:gd name="connsiteX32" fmla="*/ 263823 w 331788"/>
                <a:gd name="connsiteY32" fmla="*/ 11869 h 302264"/>
                <a:gd name="connsiteX33" fmla="*/ 244476 w 331788"/>
                <a:gd name="connsiteY33" fmla="*/ 55445 h 302264"/>
                <a:gd name="connsiteX34" fmla="*/ 239316 w 331788"/>
                <a:gd name="connsiteY34" fmla="*/ 58008 h 302264"/>
                <a:gd name="connsiteX35" fmla="*/ 238026 w 331788"/>
                <a:gd name="connsiteY35" fmla="*/ 58008 h 302264"/>
                <a:gd name="connsiteX36" fmla="*/ 234157 w 331788"/>
                <a:gd name="connsiteY36" fmla="*/ 50318 h 302264"/>
                <a:gd name="connsiteX37" fmla="*/ 247055 w 331788"/>
                <a:gd name="connsiteY37" fmla="*/ 23403 h 302264"/>
                <a:gd name="connsiteX38" fmla="*/ 47129 w 331788"/>
                <a:gd name="connsiteY38" fmla="*/ 137470 h 302264"/>
                <a:gd name="connsiteX39" fmla="*/ 44549 w 331788"/>
                <a:gd name="connsiteY39" fmla="*/ 138752 h 302264"/>
                <a:gd name="connsiteX40" fmla="*/ 40680 w 331788"/>
                <a:gd name="connsiteY40" fmla="*/ 136189 h 302264"/>
                <a:gd name="connsiteX41" fmla="*/ 41970 w 331788"/>
                <a:gd name="connsiteY41" fmla="*/ 128499 h 302264"/>
                <a:gd name="connsiteX42" fmla="*/ 241896 w 331788"/>
                <a:gd name="connsiteY42" fmla="*/ 13150 h 302264"/>
                <a:gd name="connsiteX43" fmla="*/ 212230 w 331788"/>
                <a:gd name="connsiteY43" fmla="*/ 10587 h 302264"/>
                <a:gd name="connsiteX44" fmla="*/ 207070 w 331788"/>
                <a:gd name="connsiteY44" fmla="*/ 5460 h 302264"/>
                <a:gd name="connsiteX45" fmla="*/ 212230 w 331788"/>
                <a:gd name="connsiteY45" fmla="*/ 334 h 3022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31788" h="302264">
                  <a:moveTo>
                    <a:pt x="260506" y="76839"/>
                  </a:moveTo>
                  <a:cubicBezTo>
                    <a:pt x="260506" y="76839"/>
                    <a:pt x="260506" y="76839"/>
                    <a:pt x="326604" y="76839"/>
                  </a:cubicBezTo>
                  <a:cubicBezTo>
                    <a:pt x="326604" y="76839"/>
                    <a:pt x="326604" y="76839"/>
                    <a:pt x="326604" y="291959"/>
                  </a:cubicBezTo>
                  <a:cubicBezTo>
                    <a:pt x="329196" y="291959"/>
                    <a:pt x="331788" y="294535"/>
                    <a:pt x="331788" y="297111"/>
                  </a:cubicBezTo>
                  <a:cubicBezTo>
                    <a:pt x="331788" y="299688"/>
                    <a:pt x="329196" y="302264"/>
                    <a:pt x="326604" y="302264"/>
                  </a:cubicBezTo>
                  <a:cubicBezTo>
                    <a:pt x="326604" y="302264"/>
                    <a:pt x="326604" y="302264"/>
                    <a:pt x="5184" y="302264"/>
                  </a:cubicBezTo>
                  <a:cubicBezTo>
                    <a:pt x="2592" y="302264"/>
                    <a:pt x="0" y="299688"/>
                    <a:pt x="0" y="297111"/>
                  </a:cubicBezTo>
                  <a:cubicBezTo>
                    <a:pt x="0" y="294535"/>
                    <a:pt x="2592" y="291959"/>
                    <a:pt x="5184" y="291959"/>
                  </a:cubicBezTo>
                  <a:cubicBezTo>
                    <a:pt x="5184" y="291959"/>
                    <a:pt x="5184" y="291959"/>
                    <a:pt x="11664" y="291959"/>
                  </a:cubicBezTo>
                  <a:cubicBezTo>
                    <a:pt x="11664" y="291959"/>
                    <a:pt x="11664" y="291959"/>
                    <a:pt x="11664" y="214670"/>
                  </a:cubicBezTo>
                  <a:cubicBezTo>
                    <a:pt x="11664" y="214670"/>
                    <a:pt x="11664" y="214670"/>
                    <a:pt x="77763" y="214670"/>
                  </a:cubicBezTo>
                  <a:cubicBezTo>
                    <a:pt x="77763" y="214670"/>
                    <a:pt x="77763" y="214670"/>
                    <a:pt x="77763" y="291959"/>
                  </a:cubicBezTo>
                  <a:cubicBezTo>
                    <a:pt x="77763" y="291959"/>
                    <a:pt x="77763" y="291959"/>
                    <a:pt x="94612" y="291959"/>
                  </a:cubicBezTo>
                  <a:cubicBezTo>
                    <a:pt x="94612" y="291959"/>
                    <a:pt x="94612" y="291959"/>
                    <a:pt x="94612" y="165721"/>
                  </a:cubicBezTo>
                  <a:cubicBezTo>
                    <a:pt x="94612" y="165721"/>
                    <a:pt x="94612" y="165721"/>
                    <a:pt x="160710" y="165721"/>
                  </a:cubicBezTo>
                  <a:cubicBezTo>
                    <a:pt x="160710" y="165721"/>
                    <a:pt x="160710" y="165721"/>
                    <a:pt x="160710" y="291959"/>
                  </a:cubicBezTo>
                  <a:cubicBezTo>
                    <a:pt x="160710" y="291959"/>
                    <a:pt x="160710" y="291959"/>
                    <a:pt x="177559" y="291959"/>
                  </a:cubicBezTo>
                  <a:cubicBezTo>
                    <a:pt x="177559" y="291959"/>
                    <a:pt x="177559" y="291959"/>
                    <a:pt x="177559" y="121924"/>
                  </a:cubicBezTo>
                  <a:cubicBezTo>
                    <a:pt x="177559" y="121924"/>
                    <a:pt x="177559" y="121924"/>
                    <a:pt x="243657" y="121924"/>
                  </a:cubicBezTo>
                  <a:cubicBezTo>
                    <a:pt x="243657" y="121924"/>
                    <a:pt x="243657" y="121924"/>
                    <a:pt x="243657" y="291959"/>
                  </a:cubicBezTo>
                  <a:cubicBezTo>
                    <a:pt x="243657" y="291959"/>
                    <a:pt x="243657" y="291959"/>
                    <a:pt x="260506" y="291959"/>
                  </a:cubicBezTo>
                  <a:cubicBezTo>
                    <a:pt x="260506" y="291959"/>
                    <a:pt x="260506" y="291959"/>
                    <a:pt x="260506" y="76839"/>
                  </a:cubicBezTo>
                  <a:close/>
                  <a:moveTo>
                    <a:pt x="212230" y="334"/>
                  </a:moveTo>
                  <a:cubicBezTo>
                    <a:pt x="212230" y="334"/>
                    <a:pt x="212230" y="334"/>
                    <a:pt x="259954" y="4179"/>
                  </a:cubicBezTo>
                  <a:cubicBezTo>
                    <a:pt x="259954" y="4179"/>
                    <a:pt x="261244" y="4179"/>
                    <a:pt x="261244" y="5460"/>
                  </a:cubicBezTo>
                  <a:cubicBezTo>
                    <a:pt x="262534" y="5460"/>
                    <a:pt x="262534" y="5460"/>
                    <a:pt x="262534" y="5460"/>
                  </a:cubicBezTo>
                  <a:cubicBezTo>
                    <a:pt x="262534" y="5460"/>
                    <a:pt x="263823" y="6742"/>
                    <a:pt x="263823" y="6742"/>
                  </a:cubicBezTo>
                  <a:cubicBezTo>
                    <a:pt x="263823" y="6742"/>
                    <a:pt x="263823" y="8024"/>
                    <a:pt x="263823" y="8024"/>
                  </a:cubicBezTo>
                  <a:cubicBezTo>
                    <a:pt x="263823" y="8024"/>
                    <a:pt x="265113" y="8024"/>
                    <a:pt x="265113" y="8024"/>
                  </a:cubicBezTo>
                  <a:cubicBezTo>
                    <a:pt x="265113" y="8024"/>
                    <a:pt x="265113" y="8024"/>
                    <a:pt x="265113" y="9305"/>
                  </a:cubicBezTo>
                  <a:cubicBezTo>
                    <a:pt x="265113" y="9305"/>
                    <a:pt x="265113" y="10587"/>
                    <a:pt x="265113" y="10587"/>
                  </a:cubicBezTo>
                  <a:cubicBezTo>
                    <a:pt x="265113" y="10587"/>
                    <a:pt x="265113" y="11869"/>
                    <a:pt x="265113" y="11869"/>
                  </a:cubicBezTo>
                  <a:cubicBezTo>
                    <a:pt x="263823" y="11869"/>
                    <a:pt x="263823" y="11869"/>
                    <a:pt x="263823" y="11869"/>
                  </a:cubicBezTo>
                  <a:cubicBezTo>
                    <a:pt x="263823" y="11869"/>
                    <a:pt x="263823" y="11869"/>
                    <a:pt x="244476" y="55445"/>
                  </a:cubicBezTo>
                  <a:cubicBezTo>
                    <a:pt x="244476" y="56726"/>
                    <a:pt x="241896" y="58008"/>
                    <a:pt x="239316" y="58008"/>
                  </a:cubicBezTo>
                  <a:cubicBezTo>
                    <a:pt x="239316" y="58008"/>
                    <a:pt x="238026" y="58008"/>
                    <a:pt x="238026" y="58008"/>
                  </a:cubicBezTo>
                  <a:cubicBezTo>
                    <a:pt x="234157" y="56726"/>
                    <a:pt x="232867" y="52881"/>
                    <a:pt x="234157" y="50318"/>
                  </a:cubicBezTo>
                  <a:cubicBezTo>
                    <a:pt x="234157" y="50318"/>
                    <a:pt x="234157" y="50318"/>
                    <a:pt x="247055" y="23403"/>
                  </a:cubicBezTo>
                  <a:cubicBezTo>
                    <a:pt x="247055" y="23403"/>
                    <a:pt x="247055" y="23403"/>
                    <a:pt x="47129" y="137470"/>
                  </a:cubicBezTo>
                  <a:cubicBezTo>
                    <a:pt x="47129" y="138752"/>
                    <a:pt x="45839" y="138752"/>
                    <a:pt x="44549" y="138752"/>
                  </a:cubicBezTo>
                  <a:cubicBezTo>
                    <a:pt x="43260" y="138752"/>
                    <a:pt x="40680" y="137470"/>
                    <a:pt x="40680" y="136189"/>
                  </a:cubicBezTo>
                  <a:cubicBezTo>
                    <a:pt x="38100" y="133625"/>
                    <a:pt x="39390" y="129780"/>
                    <a:pt x="41970" y="128499"/>
                  </a:cubicBezTo>
                  <a:cubicBezTo>
                    <a:pt x="41970" y="128499"/>
                    <a:pt x="41970" y="128499"/>
                    <a:pt x="241896" y="13150"/>
                  </a:cubicBezTo>
                  <a:cubicBezTo>
                    <a:pt x="241896" y="13150"/>
                    <a:pt x="241896" y="13150"/>
                    <a:pt x="212230" y="10587"/>
                  </a:cubicBezTo>
                  <a:cubicBezTo>
                    <a:pt x="208360" y="10587"/>
                    <a:pt x="207070" y="8024"/>
                    <a:pt x="207070" y="5460"/>
                  </a:cubicBezTo>
                  <a:cubicBezTo>
                    <a:pt x="207070" y="1615"/>
                    <a:pt x="209650" y="-948"/>
                    <a:pt x="212230" y="334"/>
                  </a:cubicBezTo>
                  <a:close/>
                </a:path>
              </a:pathLst>
            </a:custGeom>
            <a:solidFill>
              <a:schemeClr val="bg1"/>
            </a:solidFill>
            <a:ln>
              <a:noFill/>
            </a:ln>
          </p:spPr>
          <p:txBody>
            <a:bodyPr/>
            <a:lstStyle/>
            <a:p/>
          </p:txBody>
        </p:sp>
        <p:sp>
          <p:nvSpPr>
            <p:cNvPr id="18" name="文本框 17"/>
            <p:cNvSpPr txBox="1"/>
            <p:nvPr/>
          </p:nvSpPr>
          <p:spPr>
            <a:xfrm>
              <a:off x="3250262" y="4151201"/>
              <a:ext cx="1107996" cy="369332"/>
            </a:xfrm>
            <a:prstGeom prst="rect">
              <a:avLst/>
            </a:prstGeom>
            <a:noFill/>
          </p:spPr>
          <p:txBody>
            <a:bodyPr wrap="none" rtlCol="0">
              <a:spAutoFit/>
            </a:bodyPr>
            <a:lstStyle/>
            <a:p>
              <a:pPr algn="ctr"/>
              <a:r>
                <a:rPr lang="zh-CN" altLang="en-US">
                  <a:solidFill>
                    <a:schemeClr val="bg1"/>
                  </a:solidFill>
                </a:rPr>
                <a:t>添加标题</a:t>
              </a:r>
              <a:endParaRPr lang="zh-CN" altLang="en-US">
                <a:solidFill>
                  <a:schemeClr val="bg1"/>
                </a:solidFill>
              </a:endParaRPr>
            </a:p>
          </p:txBody>
        </p:sp>
      </p:grpSp>
      <p:grpSp>
        <p:nvGrpSpPr>
          <p:cNvPr id="19" name="组合 18"/>
          <p:cNvGrpSpPr/>
          <p:nvPr/>
        </p:nvGrpSpPr>
        <p:grpSpPr>
          <a:xfrm>
            <a:off x="7784671" y="5089167"/>
            <a:ext cx="1107996" cy="1012517"/>
            <a:chOff x="1114048" y="5089167"/>
            <a:chExt cx="1107996" cy="1012517"/>
          </a:xfrm>
        </p:grpSpPr>
        <p:sp>
          <p:nvSpPr>
            <p:cNvPr id="20" name="book_118069"/>
            <p:cNvSpPr>
              <a:spLocks noChangeAspect="1"/>
            </p:cNvSpPr>
            <p:nvPr/>
          </p:nvSpPr>
          <p:spPr bwMode="auto">
            <a:xfrm>
              <a:off x="1359497" y="5089167"/>
              <a:ext cx="457200" cy="452826"/>
            </a:xfrm>
            <a:custGeom>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txBody>
            <a:bodyPr/>
            <a:lstStyle/>
            <a:p/>
          </p:txBody>
        </p:sp>
        <p:sp>
          <p:nvSpPr>
            <p:cNvPr id="21" name="文本框 20"/>
            <p:cNvSpPr txBox="1"/>
            <p:nvPr/>
          </p:nvSpPr>
          <p:spPr>
            <a:xfrm>
              <a:off x="1114048" y="5732352"/>
              <a:ext cx="1107996" cy="369332"/>
            </a:xfrm>
            <a:prstGeom prst="rect">
              <a:avLst/>
            </a:prstGeom>
            <a:noFill/>
          </p:spPr>
          <p:txBody>
            <a:bodyPr wrap="none" rtlCol="0">
              <a:spAutoFit/>
            </a:bodyPr>
            <a:lstStyle/>
            <a:p>
              <a:pPr algn="ctr"/>
              <a:r>
                <a:rPr lang="zh-CN" altLang="en-US">
                  <a:solidFill>
                    <a:schemeClr val="bg1"/>
                  </a:solidFill>
                </a:rPr>
                <a:t>添加标题</a:t>
              </a:r>
              <a:endParaRPr lang="zh-CN" altLang="en-US">
                <a:solidFill>
                  <a:schemeClr val="bg1"/>
                </a:solidFill>
              </a:endParaRPr>
            </a:p>
          </p:txBody>
        </p:sp>
      </p:grpSp>
      <p:grpSp>
        <p:nvGrpSpPr>
          <p:cNvPr id="22" name="组合 21"/>
          <p:cNvGrpSpPr/>
          <p:nvPr/>
        </p:nvGrpSpPr>
        <p:grpSpPr>
          <a:xfrm>
            <a:off x="9917264" y="5129851"/>
            <a:ext cx="1107996" cy="984103"/>
            <a:chOff x="3246641" y="5129851"/>
            <a:chExt cx="1107996" cy="984103"/>
          </a:xfrm>
        </p:grpSpPr>
        <p:sp>
          <p:nvSpPr>
            <p:cNvPr id="23" name="electric-light-bulb_18560"/>
            <p:cNvSpPr>
              <a:spLocks noChangeAspect="1"/>
            </p:cNvSpPr>
            <p:nvPr/>
          </p:nvSpPr>
          <p:spPr bwMode="auto">
            <a:xfrm>
              <a:off x="3615104" y="5129851"/>
              <a:ext cx="457200" cy="416542"/>
            </a:xfrm>
            <a:custGeom>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txBody>
            <a:bodyPr/>
            <a:lstStyle/>
            <a:p/>
          </p:txBody>
        </p:sp>
        <p:sp>
          <p:nvSpPr>
            <p:cNvPr id="24" name="文本框 23"/>
            <p:cNvSpPr txBox="1"/>
            <p:nvPr/>
          </p:nvSpPr>
          <p:spPr>
            <a:xfrm>
              <a:off x="3246641" y="5744622"/>
              <a:ext cx="1107996" cy="369332"/>
            </a:xfrm>
            <a:prstGeom prst="rect">
              <a:avLst/>
            </a:prstGeom>
            <a:noFill/>
          </p:spPr>
          <p:txBody>
            <a:bodyPr wrap="none" rtlCol="0">
              <a:spAutoFit/>
            </a:bodyPr>
            <a:lstStyle/>
            <a:p>
              <a:pPr algn="ctr"/>
              <a:r>
                <a:rPr lang="zh-CN" altLang="en-US">
                  <a:solidFill>
                    <a:schemeClr val="bg1"/>
                  </a:solidFill>
                </a:rPr>
                <a:t>添加标题</a:t>
              </a:r>
              <a:endParaRPr lang="zh-CN" altLang="en-US">
                <a:solidFill>
                  <a:schemeClr val="bg1"/>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nodeType="afterGroup">
                            <p:stCondLst>
                              <p:cond delay="3000"/>
                            </p:stCondLst>
                            <p:childTnLst>
                              <p:par>
                                <p:cTn id="29" presetID="4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anim calcmode="lin" valueType="num">
                                      <p:cBhvr>
                                        <p:cTn id="32" dur="500" fill="hold"/>
                                        <p:tgtEl>
                                          <p:spTgt spid="2"/>
                                        </p:tgtEl>
                                        <p:attrNameLst>
                                          <p:attrName>ppt_x</p:attrName>
                                        </p:attrNameLst>
                                      </p:cBhvr>
                                      <p:tavLst>
                                        <p:tav tm="0">
                                          <p:val>
                                            <p:strVal val="#ppt_x"/>
                                          </p:val>
                                        </p:tav>
                                        <p:tav tm="100000">
                                          <p:val>
                                            <p:strVal val="#ppt_x"/>
                                          </p:val>
                                        </p:tav>
                                      </p:tavLst>
                                    </p:anim>
                                    <p:anim calcmode="lin" valueType="num">
                                      <p:cBhvr>
                                        <p:cTn id="3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0" y="292100"/>
            <a:ext cx="6858000" cy="68580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49432" y="2488817"/>
            <a:ext cx="3829050" cy="3829050"/>
            <a:chOff x="4704825" y="2283871"/>
            <a:chExt cx="3829050" cy="3829050"/>
          </a:xfrm>
        </p:grpSpPr>
        <p:sp>
          <p:nvSpPr>
            <p:cNvPr id="8" name="椭圆 7"/>
            <p:cNvSpPr/>
            <p:nvPr/>
          </p:nvSpPr>
          <p:spPr>
            <a:xfrm>
              <a:off x="4704825" y="2283871"/>
              <a:ext cx="3829050" cy="38290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sp>
          <p:nvSpPr>
            <p:cNvPr id="9" name="binary-thinking_74868"/>
            <p:cNvSpPr>
              <a:spLocks noChangeAspect="1"/>
            </p:cNvSpPr>
            <p:nvPr/>
          </p:nvSpPr>
          <p:spPr bwMode="auto">
            <a:xfrm>
              <a:off x="6262791" y="2717299"/>
              <a:ext cx="713118" cy="821158"/>
            </a:xfrm>
            <a:custGeom>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rgbClr val="761612"/>
            </a:solidFill>
            <a:ln>
              <a:noFill/>
            </a:ln>
          </p:spPr>
          <p:txBody>
            <a:bodyPr/>
            <a:lstStyle/>
            <a:p/>
          </p:txBody>
        </p:sp>
        <p:sp>
          <p:nvSpPr>
            <p:cNvPr id="10" name="文本框 9"/>
            <p:cNvSpPr txBox="1"/>
            <p:nvPr/>
          </p:nvSpPr>
          <p:spPr>
            <a:xfrm>
              <a:off x="5911464" y="3971885"/>
              <a:ext cx="1415772" cy="461665"/>
            </a:xfrm>
            <a:prstGeom prst="rect">
              <a:avLst/>
            </a:prstGeom>
            <a:noFill/>
          </p:spPr>
          <p:txBody>
            <a:bodyPr wrap="none" rtlCol="0">
              <a:spAutoFit/>
            </a:bodyPr>
            <a:lstStyle/>
            <a:p>
              <a:pPr algn="ctr"/>
              <a:r>
                <a:rPr lang="zh-CN" altLang="en-US" sz="2400" b="1">
                  <a:solidFill>
                    <a:srgbClr val="761612"/>
                  </a:solidFill>
                </a:rPr>
                <a:t>添加标题</a:t>
              </a:r>
              <a:endParaRPr lang="zh-CN" altLang="en-US" sz="2400" b="1">
                <a:solidFill>
                  <a:srgbClr val="761612"/>
                </a:solidFill>
              </a:endParaRPr>
            </a:p>
          </p:txBody>
        </p:sp>
        <p:sp>
          <p:nvSpPr>
            <p:cNvPr id="11" name="矩形 10"/>
            <p:cNvSpPr/>
            <p:nvPr/>
          </p:nvSpPr>
          <p:spPr>
            <a:xfrm>
              <a:off x="5108735" y="4473812"/>
              <a:ext cx="3021230" cy="547650"/>
            </a:xfrm>
            <a:prstGeom prst="rect">
              <a:avLst/>
            </a:prstGeom>
          </p:spPr>
          <p:txBody>
            <a:bodyPr wrap="square">
              <a:spAutoFit/>
            </a:bodyPr>
            <a:lstStyle/>
            <a:p>
              <a:pPr algn="ctr">
                <a:lnSpc>
                  <a:spcPct val="200000"/>
                </a:lnSpc>
              </a:pPr>
              <a:r>
                <a:rPr lang="zh-CN" altLang="en-US" sz="800" smtClean="0">
                  <a:solidFill>
                    <a:srgbClr val="761612"/>
                  </a:solidFill>
                </a:rPr>
                <a:t>点此此处添加文本内容点此此处添加文本内容点此此处添加文本内容点此此处添加文本内容</a:t>
              </a:r>
              <a:endParaRPr lang="zh-CN" altLang="en-US" sz="800">
                <a:solidFill>
                  <a:srgbClr val="761612"/>
                </a:solidFill>
              </a:endParaRPr>
            </a:p>
          </p:txBody>
        </p:sp>
      </p:grpSp>
      <p:grpSp>
        <p:nvGrpSpPr>
          <p:cNvPr id="12" name="组合 11"/>
          <p:cNvGrpSpPr/>
          <p:nvPr/>
        </p:nvGrpSpPr>
        <p:grpSpPr>
          <a:xfrm>
            <a:off x="4114800" y="1498217"/>
            <a:ext cx="1981200" cy="1981200"/>
            <a:chOff x="2296576" y="1876019"/>
            <a:chExt cx="1981200" cy="1981200"/>
          </a:xfrm>
        </p:grpSpPr>
        <p:sp>
          <p:nvSpPr>
            <p:cNvPr id="13" name="椭圆 12"/>
            <p:cNvSpPr/>
            <p:nvPr/>
          </p:nvSpPr>
          <p:spPr>
            <a:xfrm>
              <a:off x="2296576" y="1876019"/>
              <a:ext cx="1981200" cy="1981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sp>
          <p:nvSpPr>
            <p:cNvPr id="14" name="group_95211"/>
            <p:cNvSpPr>
              <a:spLocks noChangeAspect="1"/>
            </p:cNvSpPr>
            <p:nvPr/>
          </p:nvSpPr>
          <p:spPr bwMode="auto">
            <a:xfrm>
              <a:off x="3056029" y="2283871"/>
              <a:ext cx="462294" cy="421110"/>
            </a:xfrm>
            <a:custGeom>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rgbClr val="761612"/>
            </a:solidFill>
            <a:ln>
              <a:noFill/>
            </a:ln>
          </p:spPr>
          <p:txBody>
            <a:bodyPr/>
            <a:lstStyle/>
            <a:p/>
          </p:txBody>
        </p:sp>
        <p:sp>
          <p:nvSpPr>
            <p:cNvPr id="15" name="矩形 14"/>
            <p:cNvSpPr/>
            <p:nvPr/>
          </p:nvSpPr>
          <p:spPr>
            <a:xfrm>
              <a:off x="2482445" y="2824906"/>
              <a:ext cx="1609462" cy="793872"/>
            </a:xfrm>
            <a:prstGeom prst="rect">
              <a:avLst/>
            </a:prstGeom>
          </p:spPr>
          <p:txBody>
            <a:bodyPr wrap="square">
              <a:spAutoFit/>
            </a:bodyPr>
            <a:lstStyle/>
            <a:p>
              <a:pPr algn="ctr">
                <a:lnSpc>
                  <a:spcPct val="200000"/>
                </a:lnSpc>
              </a:pPr>
              <a:r>
                <a:rPr lang="zh-CN" altLang="en-US" sz="800" smtClean="0">
                  <a:solidFill>
                    <a:srgbClr val="761612"/>
                  </a:solidFill>
                </a:rPr>
                <a:t>点此此处添加文本内容点此此处添加文本内容点此此处添加文本内容点此此处添加文本内容</a:t>
              </a:r>
              <a:endParaRPr lang="zh-CN" altLang="en-US" sz="800">
                <a:solidFill>
                  <a:srgbClr val="761612"/>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nodeType="afterGroup">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childTnLst>
                          </p:cTn>
                        </p:par>
                        <p:par>
                          <p:cTn id="17" fill="hold" nodeType="afterGroup">
                            <p:stCondLst>
                              <p:cond delay="1000"/>
                            </p:stCondLst>
                            <p:childTnLst>
                              <p:par>
                                <p:cTn id="18" presetID="37"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900" decel="100000" fill="hold"/>
                                        <p:tgtEl>
                                          <p:spTgt spid="2"/>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241" y="1775519"/>
            <a:ext cx="4285260" cy="458156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629612" y="2287469"/>
            <a:ext cx="2287163" cy="646325"/>
            <a:chOff x="2629612" y="2467350"/>
            <a:chExt cx="2287163" cy="646325"/>
          </a:xfrm>
        </p:grpSpPr>
        <p:sp>
          <p:nvSpPr>
            <p:cNvPr id="7" name="文本框 6"/>
            <p:cNvSpPr txBox="1"/>
            <p:nvPr/>
          </p:nvSpPr>
          <p:spPr>
            <a:xfrm>
              <a:off x="2629612" y="246735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8" name="矩形 7"/>
            <p:cNvSpPr/>
            <p:nvPr/>
          </p:nvSpPr>
          <p:spPr>
            <a:xfrm>
              <a:off x="2629613" y="2775121"/>
              <a:ext cx="2287162"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a:t>
              </a:r>
              <a:endParaRPr lang="zh-CN" altLang="en-US" sz="800">
                <a:solidFill>
                  <a:schemeClr val="bg1"/>
                </a:solidFill>
              </a:endParaRPr>
            </a:p>
          </p:txBody>
        </p:sp>
      </p:grpSp>
      <p:grpSp>
        <p:nvGrpSpPr>
          <p:cNvPr id="10" name="组合 9"/>
          <p:cNvGrpSpPr/>
          <p:nvPr/>
        </p:nvGrpSpPr>
        <p:grpSpPr>
          <a:xfrm>
            <a:off x="2629612" y="3761699"/>
            <a:ext cx="2287163" cy="609200"/>
            <a:chOff x="2629612" y="2467350"/>
            <a:chExt cx="2287163" cy="609200"/>
          </a:xfrm>
        </p:grpSpPr>
        <p:sp>
          <p:nvSpPr>
            <p:cNvPr id="11" name="文本框 10"/>
            <p:cNvSpPr txBox="1"/>
            <p:nvPr/>
          </p:nvSpPr>
          <p:spPr>
            <a:xfrm>
              <a:off x="2629612" y="246735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2" name="矩形 11"/>
            <p:cNvSpPr/>
            <p:nvPr/>
          </p:nvSpPr>
          <p:spPr>
            <a:xfrm>
              <a:off x="2629613" y="2775121"/>
              <a:ext cx="2287162" cy="301429"/>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a:t>
              </a:r>
              <a:endParaRPr lang="zh-CN" altLang="en-US" sz="800">
                <a:solidFill>
                  <a:schemeClr val="bg1"/>
                </a:solidFill>
              </a:endParaRPr>
            </a:p>
          </p:txBody>
        </p:sp>
      </p:grpSp>
      <p:grpSp>
        <p:nvGrpSpPr>
          <p:cNvPr id="13" name="组合 12"/>
          <p:cNvGrpSpPr/>
          <p:nvPr/>
        </p:nvGrpSpPr>
        <p:grpSpPr>
          <a:xfrm>
            <a:off x="2629612" y="5310946"/>
            <a:ext cx="2287163" cy="646325"/>
            <a:chOff x="2629612" y="2467350"/>
            <a:chExt cx="2287163" cy="646325"/>
          </a:xfrm>
        </p:grpSpPr>
        <p:sp>
          <p:nvSpPr>
            <p:cNvPr id="14" name="文本框 13"/>
            <p:cNvSpPr txBox="1"/>
            <p:nvPr/>
          </p:nvSpPr>
          <p:spPr>
            <a:xfrm>
              <a:off x="2629612" y="246735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5" name="矩形 14"/>
            <p:cNvSpPr/>
            <p:nvPr/>
          </p:nvSpPr>
          <p:spPr>
            <a:xfrm>
              <a:off x="2629613" y="2775121"/>
              <a:ext cx="2287162"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a:t>
              </a:r>
              <a:endParaRPr lang="zh-CN" altLang="en-US" sz="800">
                <a:solidFill>
                  <a:schemeClr val="bg1"/>
                </a:solidFill>
              </a:endParaRPr>
            </a:p>
          </p:txBody>
        </p:sp>
      </p:gr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9434" y="1775519"/>
            <a:ext cx="4285260" cy="4581560"/>
          </a:xfrm>
          <a:prstGeom prst="rect">
            <a:avLst/>
          </a:prstGeom>
        </p:spPr>
      </p:pic>
      <p:grpSp>
        <p:nvGrpSpPr>
          <p:cNvPr id="17" name="组合 16"/>
          <p:cNvGrpSpPr/>
          <p:nvPr/>
        </p:nvGrpSpPr>
        <p:grpSpPr>
          <a:xfrm>
            <a:off x="8430805" y="2287469"/>
            <a:ext cx="2287163" cy="646325"/>
            <a:chOff x="2629612" y="2467350"/>
            <a:chExt cx="2287163" cy="646325"/>
          </a:xfrm>
        </p:grpSpPr>
        <p:sp>
          <p:nvSpPr>
            <p:cNvPr id="18" name="文本框 17"/>
            <p:cNvSpPr txBox="1"/>
            <p:nvPr/>
          </p:nvSpPr>
          <p:spPr>
            <a:xfrm>
              <a:off x="2629612" y="246735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9" name="矩形 18"/>
            <p:cNvSpPr/>
            <p:nvPr/>
          </p:nvSpPr>
          <p:spPr>
            <a:xfrm>
              <a:off x="2629613" y="2775121"/>
              <a:ext cx="2287162"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a:t>
              </a:r>
              <a:endParaRPr lang="zh-CN" altLang="en-US" sz="800">
                <a:solidFill>
                  <a:schemeClr val="bg1"/>
                </a:solidFill>
              </a:endParaRPr>
            </a:p>
          </p:txBody>
        </p:sp>
      </p:grpSp>
      <p:grpSp>
        <p:nvGrpSpPr>
          <p:cNvPr id="20" name="组合 19"/>
          <p:cNvGrpSpPr/>
          <p:nvPr/>
        </p:nvGrpSpPr>
        <p:grpSpPr>
          <a:xfrm>
            <a:off x="8430805" y="3761699"/>
            <a:ext cx="2287163" cy="646325"/>
            <a:chOff x="2629612" y="2467350"/>
            <a:chExt cx="2287163" cy="646325"/>
          </a:xfrm>
        </p:grpSpPr>
        <p:sp>
          <p:nvSpPr>
            <p:cNvPr id="21" name="文本框 20"/>
            <p:cNvSpPr txBox="1"/>
            <p:nvPr/>
          </p:nvSpPr>
          <p:spPr>
            <a:xfrm>
              <a:off x="2629612" y="246735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22" name="矩形 21"/>
            <p:cNvSpPr/>
            <p:nvPr/>
          </p:nvSpPr>
          <p:spPr>
            <a:xfrm>
              <a:off x="2629613" y="2775121"/>
              <a:ext cx="2287162"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a:t>
              </a:r>
              <a:endParaRPr lang="zh-CN" altLang="en-US" sz="800">
                <a:solidFill>
                  <a:schemeClr val="bg1"/>
                </a:solidFill>
              </a:endParaRPr>
            </a:p>
          </p:txBody>
        </p:sp>
      </p:grpSp>
      <p:grpSp>
        <p:nvGrpSpPr>
          <p:cNvPr id="23" name="组合 22"/>
          <p:cNvGrpSpPr/>
          <p:nvPr/>
        </p:nvGrpSpPr>
        <p:grpSpPr>
          <a:xfrm>
            <a:off x="8430805" y="5310946"/>
            <a:ext cx="2287163" cy="646325"/>
            <a:chOff x="2629612" y="2467350"/>
            <a:chExt cx="2287163" cy="646325"/>
          </a:xfrm>
        </p:grpSpPr>
        <p:sp>
          <p:nvSpPr>
            <p:cNvPr id="24" name="文本框 23"/>
            <p:cNvSpPr txBox="1"/>
            <p:nvPr/>
          </p:nvSpPr>
          <p:spPr>
            <a:xfrm>
              <a:off x="2629612" y="2467350"/>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25" name="矩形 24"/>
            <p:cNvSpPr/>
            <p:nvPr/>
          </p:nvSpPr>
          <p:spPr>
            <a:xfrm>
              <a:off x="2629613" y="2775121"/>
              <a:ext cx="2287162"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a:t>
              </a:r>
              <a:endParaRPr lang="zh-CN" altLang="en-US" sz="800">
                <a:solidFill>
                  <a:schemeClr val="bg1"/>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nodeType="afterGroup">
                            <p:stCondLst>
                              <p:cond delay="2000"/>
                            </p:stCondLst>
                            <p:childTnLst>
                              <p:par>
                                <p:cTn id="22" presetID="2" presetClass="entr" presetSubtype="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1+#ppt_w/2"/>
                                          </p:val>
                                        </p:tav>
                                        <p:tav tm="100000">
                                          <p:val>
                                            <p:strVal val="#ppt_x"/>
                                          </p:val>
                                        </p:tav>
                                      </p:tavLst>
                                    </p:anim>
                                    <p:anim calcmode="lin" valueType="num">
                                      <p:cBhvr additive="base">
                                        <p:cTn id="25" dur="500" fill="hold"/>
                                        <p:tgtEl>
                                          <p:spTgt spid="16"/>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2500"/>
                            </p:stCondLst>
                            <p:childTnLst>
                              <p:par>
                                <p:cTn id="27" presetID="10"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nodeType="afterGroup">
                            <p:stCondLst>
                              <p:cond delay="3500"/>
                            </p:stCondLst>
                            <p:childTnLst>
                              <p:par>
                                <p:cTn id="35" presetID="10"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0721" y="-177800"/>
            <a:ext cx="5671279" cy="614388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7" name="圆角矩形 71"/>
          <p:cNvSpPr/>
          <p:nvPr/>
        </p:nvSpPr>
        <p:spPr>
          <a:xfrm>
            <a:off x="651797" y="3799869"/>
            <a:ext cx="1562100" cy="5549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761612"/>
                </a:solidFill>
              </a:rPr>
              <a:t>添加标题</a:t>
            </a:r>
            <a:endParaRPr lang="zh-CN" altLang="en-US">
              <a:solidFill>
                <a:srgbClr val="761612"/>
              </a:solidFill>
            </a:endParaRPr>
          </a:p>
        </p:txBody>
      </p:sp>
      <p:sp>
        <p:nvSpPr>
          <p:cNvPr id="8" name="圆角矩形 72"/>
          <p:cNvSpPr/>
          <p:nvPr/>
        </p:nvSpPr>
        <p:spPr>
          <a:xfrm>
            <a:off x="2899697" y="3799869"/>
            <a:ext cx="1562100" cy="5549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761612"/>
                </a:solidFill>
              </a:rPr>
              <a:t>添加标题</a:t>
            </a:r>
            <a:endParaRPr lang="zh-CN" altLang="en-US">
              <a:solidFill>
                <a:srgbClr val="761612"/>
              </a:solidFill>
            </a:endParaRPr>
          </a:p>
        </p:txBody>
      </p:sp>
      <p:sp>
        <p:nvSpPr>
          <p:cNvPr id="9" name="圆角矩形 73"/>
          <p:cNvSpPr/>
          <p:nvPr/>
        </p:nvSpPr>
        <p:spPr>
          <a:xfrm>
            <a:off x="5147597" y="3799869"/>
            <a:ext cx="1562100" cy="55491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rgbClr val="761612"/>
                </a:solidFill>
              </a:rPr>
              <a:t>添加标题</a:t>
            </a:r>
            <a:endParaRPr lang="zh-CN" altLang="en-US">
              <a:solidFill>
                <a:srgbClr val="761612"/>
              </a:solidFill>
            </a:endParaRPr>
          </a:p>
        </p:txBody>
      </p:sp>
      <p:sp>
        <p:nvSpPr>
          <p:cNvPr id="10" name="矩形 9"/>
          <p:cNvSpPr/>
          <p:nvPr/>
        </p:nvSpPr>
        <p:spPr>
          <a:xfrm>
            <a:off x="593627" y="4766536"/>
            <a:ext cx="6116070" cy="327526"/>
          </a:xfrm>
          <a:prstGeom prst="rect">
            <a:avLst/>
          </a:prstGeom>
        </p:spPr>
        <p:txBody>
          <a:bodyPr wrap="square">
            <a:spAutoFit/>
          </a:bodyPr>
          <a:lstStyle/>
          <a:p>
            <a:pPr algn="ctr">
              <a:lnSpc>
                <a:spcPct val="200000"/>
              </a:lnSpc>
            </a:pPr>
            <a:r>
              <a:rPr lang="zh-CN" altLang="en-US" sz="900" smtClean="0">
                <a:solidFill>
                  <a:schemeClr val="bg1"/>
                </a:solidFill>
              </a:rPr>
              <a:t>点此此处添加文本内容点此此处添加文本内容点此此处添加文本内容点此此处添加文本内容</a:t>
            </a:r>
            <a:endParaRPr lang="zh-CN" altLang="en-US" sz="900">
              <a:solidFill>
                <a:schemeClr val="bg1"/>
              </a:solidFill>
            </a:endParaRPr>
          </a:p>
        </p:txBody>
      </p:sp>
      <p:sp>
        <p:nvSpPr>
          <p:cNvPr id="11" name="audience_93788"/>
          <p:cNvSpPr>
            <a:spLocks noChangeAspect="1"/>
          </p:cNvSpPr>
          <p:nvPr/>
        </p:nvSpPr>
        <p:spPr bwMode="auto">
          <a:xfrm>
            <a:off x="3366856" y="2691136"/>
            <a:ext cx="569612" cy="609685"/>
          </a:xfrm>
          <a:custGeom>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txBody>
          <a:bodyPr/>
          <a:lstStyle/>
          <a:p/>
        </p:txBody>
      </p:sp>
      <p:sp>
        <p:nvSpPr>
          <p:cNvPr id="12" name="computer-service_78951"/>
          <p:cNvSpPr>
            <a:spLocks noChangeAspect="1"/>
          </p:cNvSpPr>
          <p:nvPr/>
        </p:nvSpPr>
        <p:spPr bwMode="auto">
          <a:xfrm>
            <a:off x="5623804" y="2713049"/>
            <a:ext cx="609685" cy="565858"/>
          </a:xfrm>
          <a:custGeom>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p:spPr>
        <p:txBody>
          <a:bodyPr/>
          <a:lstStyle/>
          <a:p/>
        </p:txBody>
      </p:sp>
      <p:sp>
        <p:nvSpPr>
          <p:cNvPr id="13" name="data-search-interface-symbol-of-a-bars-graphic-with-a-magnifier-tool_38813"/>
          <p:cNvSpPr>
            <a:spLocks noChangeAspect="1"/>
          </p:cNvSpPr>
          <p:nvPr/>
        </p:nvSpPr>
        <p:spPr bwMode="auto">
          <a:xfrm>
            <a:off x="1128004" y="2749480"/>
            <a:ext cx="609685" cy="492997"/>
          </a:xfrm>
          <a:custGeom>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txBody>
          <a:bodyPr/>
          <a:lstStyle/>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nodeType="afterGroup">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nodeType="afterGroup">
                            <p:stCondLst>
                              <p:cond delay="2500"/>
                            </p:stCondLst>
                            <p:childTnLst>
                              <p:par>
                                <p:cTn id="38" presetID="10"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482600"/>
            <a:ext cx="6604000" cy="6604000"/>
          </a:xfrm>
          <a:prstGeom prst="rect">
            <a:avLst/>
          </a:prstGeom>
        </p:spPr>
      </p:pic>
      <p:sp>
        <p:nvSpPr>
          <p:cNvPr id="3" name="圆角矩形 2"/>
          <p:cNvSpPr/>
          <p:nvPr/>
        </p:nvSpPr>
        <p:spPr>
          <a:xfrm>
            <a:off x="1092200" y="2514600"/>
            <a:ext cx="1333500" cy="1333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a:solidFill>
                  <a:srgbClr val="761612"/>
                </a:solidFill>
              </a:rPr>
              <a:t>04</a:t>
            </a:r>
            <a:endParaRPr lang="zh-CN" altLang="en-US" sz="6000" b="1">
              <a:solidFill>
                <a:srgbClr val="761612"/>
              </a:solidFill>
            </a:endParaRPr>
          </a:p>
        </p:txBody>
      </p:sp>
      <p:sp>
        <p:nvSpPr>
          <p:cNvPr id="4" name="文本框 3"/>
          <p:cNvSpPr txBox="1"/>
          <p:nvPr/>
        </p:nvSpPr>
        <p:spPr>
          <a:xfrm>
            <a:off x="927102" y="4523794"/>
            <a:ext cx="2646879" cy="830997"/>
          </a:xfrm>
          <a:prstGeom prst="rect">
            <a:avLst/>
          </a:prstGeom>
          <a:noFill/>
        </p:spPr>
        <p:txBody>
          <a:bodyPr wrap="none" rtlCol="0">
            <a:spAutoFit/>
          </a:bodyPr>
          <a:lstStyle/>
          <a:p>
            <a:r>
              <a:rPr lang="zh-CN" altLang="en-US" sz="4800" b="1">
                <a:solidFill>
                  <a:schemeClr val="bg1"/>
                </a:solidFill>
              </a:rPr>
              <a:t>添加标题</a:t>
            </a:r>
            <a:endParaRPr lang="zh-CN" altLang="en-US" sz="4800" b="1">
              <a:solidFill>
                <a:schemeClr val="bg1"/>
              </a:solidFill>
            </a:endParaRPr>
          </a:p>
        </p:txBody>
      </p:sp>
      <p:sp>
        <p:nvSpPr>
          <p:cNvPr id="5" name="矩形 4"/>
          <p:cNvSpPr/>
          <p:nvPr/>
        </p:nvSpPr>
        <p:spPr>
          <a:xfrm>
            <a:off x="927102" y="5354791"/>
            <a:ext cx="6743696" cy="316369"/>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en-US" altLang="zh-CN" sz="11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nodeType="afterGroup">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1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668320"/>
            <a:ext cx="4107703" cy="4620262"/>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7" name="圆角矩形 38"/>
          <p:cNvSpPr/>
          <p:nvPr/>
        </p:nvSpPr>
        <p:spPr>
          <a:xfrm>
            <a:off x="6275347" y="1668320"/>
            <a:ext cx="1790700" cy="39624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grpSp>
        <p:nvGrpSpPr>
          <p:cNvPr id="8" name="组合 7"/>
          <p:cNvGrpSpPr/>
          <p:nvPr/>
        </p:nvGrpSpPr>
        <p:grpSpPr>
          <a:xfrm>
            <a:off x="6537284" y="1999971"/>
            <a:ext cx="1266825" cy="1266825"/>
            <a:chOff x="5670571" y="2179501"/>
            <a:chExt cx="1266825" cy="1266825"/>
          </a:xfrm>
        </p:grpSpPr>
        <p:sp>
          <p:nvSpPr>
            <p:cNvPr id="9" name="椭圆 8"/>
            <p:cNvSpPr/>
            <p:nvPr/>
          </p:nvSpPr>
          <p:spPr>
            <a:xfrm>
              <a:off x="5670571" y="2179501"/>
              <a:ext cx="1266825" cy="1266825"/>
            </a:xfrm>
            <a:prstGeom prst="ellipse">
              <a:avLst/>
            </a:prstGeom>
            <a:solidFill>
              <a:srgbClr val="761612"/>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sp>
          <p:nvSpPr>
            <p:cNvPr id="10" name="write_46014"/>
            <p:cNvSpPr>
              <a:spLocks noChangeAspect="1"/>
            </p:cNvSpPr>
            <p:nvPr/>
          </p:nvSpPr>
          <p:spPr bwMode="auto">
            <a:xfrm>
              <a:off x="6081671" y="2517519"/>
              <a:ext cx="609685" cy="590787"/>
            </a:xfrm>
            <a:custGeom>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txBody>
            <a:bodyPr/>
            <a:lstStyle/>
            <a:p/>
          </p:txBody>
        </p:sp>
      </p:grpSp>
      <p:grpSp>
        <p:nvGrpSpPr>
          <p:cNvPr id="11" name="组合 10"/>
          <p:cNvGrpSpPr/>
          <p:nvPr/>
        </p:nvGrpSpPr>
        <p:grpSpPr>
          <a:xfrm>
            <a:off x="6305647" y="3751463"/>
            <a:ext cx="1730098" cy="1101643"/>
            <a:chOff x="1051203" y="4724979"/>
            <a:chExt cx="1730098" cy="1101643"/>
          </a:xfrm>
        </p:grpSpPr>
        <p:sp>
          <p:nvSpPr>
            <p:cNvPr id="12" name="文本框 11"/>
            <p:cNvSpPr txBox="1"/>
            <p:nvPr/>
          </p:nvSpPr>
          <p:spPr>
            <a:xfrm>
              <a:off x="1362253" y="4724979"/>
              <a:ext cx="1107996" cy="369332"/>
            </a:xfrm>
            <a:prstGeom prst="rect">
              <a:avLst/>
            </a:prstGeom>
            <a:noFill/>
          </p:spPr>
          <p:txBody>
            <a:bodyPr wrap="none" rtlCol="0">
              <a:spAutoFit/>
            </a:bodyPr>
            <a:lstStyle/>
            <a:p>
              <a:pPr algn="ctr"/>
              <a:r>
                <a:rPr lang="zh-CN" altLang="en-US" b="1">
                  <a:solidFill>
                    <a:srgbClr val="761612"/>
                  </a:solidFill>
                </a:rPr>
                <a:t>添加标题</a:t>
              </a:r>
              <a:endParaRPr lang="zh-CN" altLang="en-US" b="1">
                <a:solidFill>
                  <a:srgbClr val="761612"/>
                </a:solidFill>
              </a:endParaRPr>
            </a:p>
          </p:txBody>
        </p:sp>
        <p:sp>
          <p:nvSpPr>
            <p:cNvPr id="13" name="矩形 12"/>
            <p:cNvSpPr/>
            <p:nvPr/>
          </p:nvSpPr>
          <p:spPr>
            <a:xfrm>
              <a:off x="1051203" y="5032750"/>
              <a:ext cx="1730098" cy="793872"/>
            </a:xfrm>
            <a:prstGeom prst="rect">
              <a:avLst/>
            </a:prstGeom>
          </p:spPr>
          <p:txBody>
            <a:bodyPr wrap="square">
              <a:spAutoFit/>
            </a:bodyPr>
            <a:lstStyle/>
            <a:p>
              <a:pPr algn="ctr">
                <a:lnSpc>
                  <a:spcPct val="200000"/>
                </a:lnSpc>
              </a:pPr>
              <a:r>
                <a:rPr lang="zh-CN" altLang="en-US" sz="800" smtClean="0">
                  <a:solidFill>
                    <a:srgbClr val="761612"/>
                  </a:solidFill>
                </a:rPr>
                <a:t>点此此处添加文本内容点此此处添加文本内容点此此处添加文本内容点此此处添加文本内容</a:t>
              </a:r>
              <a:endParaRPr lang="zh-CN" altLang="en-US" sz="800">
                <a:solidFill>
                  <a:srgbClr val="761612"/>
                </a:solidFill>
              </a:endParaRPr>
            </a:p>
          </p:txBody>
        </p:sp>
      </p:grpSp>
      <p:sp>
        <p:nvSpPr>
          <p:cNvPr id="14" name="等腰三角形 13"/>
          <p:cNvSpPr/>
          <p:nvPr/>
        </p:nvSpPr>
        <p:spPr>
          <a:xfrm rot="10800000">
            <a:off x="6961145" y="5106958"/>
            <a:ext cx="419100" cy="142875"/>
          </a:xfrm>
          <a:prstGeom prst="triangle">
            <a:avLst/>
          </a:prstGeom>
          <a:solidFill>
            <a:srgbClr val="761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sp>
        <p:nvSpPr>
          <p:cNvPr id="15" name="圆角矩形 32"/>
          <p:cNvSpPr/>
          <p:nvPr/>
        </p:nvSpPr>
        <p:spPr>
          <a:xfrm>
            <a:off x="9334500" y="2337989"/>
            <a:ext cx="1790700" cy="39624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grpSp>
        <p:nvGrpSpPr>
          <p:cNvPr id="16" name="组合 15"/>
          <p:cNvGrpSpPr/>
          <p:nvPr/>
        </p:nvGrpSpPr>
        <p:grpSpPr>
          <a:xfrm>
            <a:off x="9596437" y="2669640"/>
            <a:ext cx="1266825" cy="1266825"/>
            <a:chOff x="9742508" y="2179501"/>
            <a:chExt cx="1266825" cy="1266825"/>
          </a:xfrm>
        </p:grpSpPr>
        <p:sp>
          <p:nvSpPr>
            <p:cNvPr id="17" name="椭圆 16"/>
            <p:cNvSpPr/>
            <p:nvPr/>
          </p:nvSpPr>
          <p:spPr>
            <a:xfrm>
              <a:off x="9742508" y="2179501"/>
              <a:ext cx="1266825" cy="1266825"/>
            </a:xfrm>
            <a:prstGeom prst="ellipse">
              <a:avLst/>
            </a:prstGeom>
            <a:solidFill>
              <a:srgbClr val="761612"/>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sp>
          <p:nvSpPr>
            <p:cNvPr id="18" name="computer-service_78951"/>
            <p:cNvSpPr>
              <a:spLocks noChangeAspect="1"/>
            </p:cNvSpPr>
            <p:nvPr/>
          </p:nvSpPr>
          <p:spPr bwMode="auto">
            <a:xfrm>
              <a:off x="10071077" y="2567749"/>
              <a:ext cx="609685" cy="565858"/>
            </a:xfrm>
            <a:custGeom>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solidFill>
              <a:schemeClr val="bg1"/>
            </a:solidFill>
            <a:ln>
              <a:noFill/>
            </a:ln>
          </p:spPr>
          <p:txBody>
            <a:bodyPr/>
            <a:lstStyle/>
            <a:p/>
          </p:txBody>
        </p:sp>
      </p:grpSp>
      <p:grpSp>
        <p:nvGrpSpPr>
          <p:cNvPr id="19" name="组合 18"/>
          <p:cNvGrpSpPr/>
          <p:nvPr/>
        </p:nvGrpSpPr>
        <p:grpSpPr>
          <a:xfrm>
            <a:off x="9364799" y="4421132"/>
            <a:ext cx="1730098" cy="1101643"/>
            <a:chOff x="1051203" y="4724979"/>
            <a:chExt cx="1730098" cy="1101643"/>
          </a:xfrm>
        </p:grpSpPr>
        <p:sp>
          <p:nvSpPr>
            <p:cNvPr id="20" name="文本框 19"/>
            <p:cNvSpPr txBox="1"/>
            <p:nvPr/>
          </p:nvSpPr>
          <p:spPr>
            <a:xfrm>
              <a:off x="1362253" y="4724979"/>
              <a:ext cx="1107996" cy="369332"/>
            </a:xfrm>
            <a:prstGeom prst="rect">
              <a:avLst/>
            </a:prstGeom>
            <a:noFill/>
          </p:spPr>
          <p:txBody>
            <a:bodyPr wrap="none" rtlCol="0">
              <a:spAutoFit/>
            </a:bodyPr>
            <a:lstStyle/>
            <a:p>
              <a:pPr algn="ctr"/>
              <a:r>
                <a:rPr lang="zh-CN" altLang="en-US" b="1">
                  <a:solidFill>
                    <a:srgbClr val="761612"/>
                  </a:solidFill>
                </a:rPr>
                <a:t>添加标题</a:t>
              </a:r>
              <a:endParaRPr lang="zh-CN" altLang="en-US" b="1">
                <a:solidFill>
                  <a:srgbClr val="761612"/>
                </a:solidFill>
              </a:endParaRPr>
            </a:p>
          </p:txBody>
        </p:sp>
        <p:sp>
          <p:nvSpPr>
            <p:cNvPr id="21" name="矩形 20"/>
            <p:cNvSpPr/>
            <p:nvPr/>
          </p:nvSpPr>
          <p:spPr>
            <a:xfrm>
              <a:off x="1051203" y="5032750"/>
              <a:ext cx="1730098" cy="793872"/>
            </a:xfrm>
            <a:prstGeom prst="rect">
              <a:avLst/>
            </a:prstGeom>
          </p:spPr>
          <p:txBody>
            <a:bodyPr wrap="square">
              <a:spAutoFit/>
            </a:bodyPr>
            <a:lstStyle/>
            <a:p>
              <a:pPr algn="ctr">
                <a:lnSpc>
                  <a:spcPct val="200000"/>
                </a:lnSpc>
              </a:pPr>
              <a:r>
                <a:rPr lang="zh-CN" altLang="en-US" sz="800" smtClean="0">
                  <a:solidFill>
                    <a:srgbClr val="761612"/>
                  </a:solidFill>
                </a:rPr>
                <a:t>点此此处添加文本内容点此此处添加文本内容点此此处添加文本内容点此此处添加文本内容</a:t>
              </a:r>
              <a:endParaRPr lang="zh-CN" altLang="en-US" sz="800">
                <a:solidFill>
                  <a:srgbClr val="761612"/>
                </a:solidFill>
              </a:endParaRPr>
            </a:p>
          </p:txBody>
        </p:sp>
      </p:grpSp>
      <p:sp>
        <p:nvSpPr>
          <p:cNvPr id="22" name="等腰三角形 21"/>
          <p:cNvSpPr/>
          <p:nvPr/>
        </p:nvSpPr>
        <p:spPr>
          <a:xfrm rot="10800000">
            <a:off x="10020297" y="5771977"/>
            <a:ext cx="419100" cy="142875"/>
          </a:xfrm>
          <a:prstGeom prst="triangle">
            <a:avLst/>
          </a:prstGeom>
          <a:solidFill>
            <a:srgbClr val="7616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761612"/>
              </a:solidFill>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 presetClass="entr" presetSubtype="4"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49" presetClass="entr" presetSubtype="0" decel="10000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 calcmode="lin" valueType="num">
                                      <p:cBhvr>
                                        <p:cTn id="19" dur="500" fill="hold"/>
                                        <p:tgtEl>
                                          <p:spTgt spid="8"/>
                                        </p:tgtEl>
                                        <p:attrNameLst>
                                          <p:attrName>style.rotation</p:attrName>
                                        </p:attrNameLst>
                                      </p:cBhvr>
                                      <p:tavLst>
                                        <p:tav tm="0">
                                          <p:val>
                                            <p:fltVal val="360"/>
                                          </p:val>
                                        </p:tav>
                                        <p:tav tm="100000">
                                          <p:val>
                                            <p:fltVal val="0"/>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nodeType="afterGroup">
                            <p:stCondLst>
                              <p:cond delay="1000"/>
                            </p:stCondLst>
                            <p:childTnLst>
                              <p:par>
                                <p:cTn id="30" presetID="2" presetClass="entr" presetSubtype="4" decel="10000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par>
                                <p:cTn id="34" presetID="49" presetClass="entr" presetSubtype="0" decel="10000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style.rotation</p:attrName>
                                        </p:attrNameLst>
                                      </p:cBhvr>
                                      <p:tavLst>
                                        <p:tav tm="0">
                                          <p:val>
                                            <p:fltVal val="360"/>
                                          </p:val>
                                        </p:tav>
                                        <p:tav tm="100000">
                                          <p:val>
                                            <p:fltVal val="0"/>
                                          </p:val>
                                        </p:tav>
                                      </p:tavLst>
                                    </p:anim>
                                    <p:animEffect transition="in" filter="fade">
                                      <p:cBhvr>
                                        <p:cTn id="39" dur="500"/>
                                        <p:tgtEl>
                                          <p:spTgt spid="16"/>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15" grpId="0" animBg="1"/>
      <p:bldP spid="22"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7" name="矩形 26"/>
          <p:cNvSpPr/>
          <p:nvPr/>
        </p:nvSpPr>
        <p:spPr>
          <a:xfrm>
            <a:off x="127000" y="203200"/>
            <a:ext cx="11887200" cy="64897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rcRect l="22222" t="17265" r="14530" b="22564"/>
          <a:stretch>
            <a:fillRect/>
          </a:stretch>
        </p:blipFill>
        <p:spPr>
          <a:xfrm>
            <a:off x="819150" y="685800"/>
            <a:ext cx="4699000" cy="4470400"/>
          </a:xfrm>
          <a:prstGeom prst="rect">
            <a:avLst/>
          </a:prstGeom>
        </p:spPr>
      </p:pic>
      <p:sp>
        <p:nvSpPr>
          <p:cNvPr id="18" name="圆角矩形 17"/>
          <p:cNvSpPr/>
          <p:nvPr/>
        </p:nvSpPr>
        <p:spPr>
          <a:xfrm>
            <a:off x="6324600" y="1104900"/>
            <a:ext cx="558800" cy="558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761612"/>
                </a:solidFill>
              </a:rPr>
              <a:t>01</a:t>
            </a:r>
            <a:endParaRPr lang="zh-CN" altLang="en-US" sz="2000" b="1">
              <a:solidFill>
                <a:srgbClr val="761612"/>
              </a:solidFill>
            </a:endParaRPr>
          </a:p>
        </p:txBody>
      </p:sp>
      <p:sp>
        <p:nvSpPr>
          <p:cNvPr id="19" name="文本框 18"/>
          <p:cNvSpPr txBox="1"/>
          <p:nvPr/>
        </p:nvSpPr>
        <p:spPr>
          <a:xfrm>
            <a:off x="7175500" y="1199634"/>
            <a:ext cx="2763898" cy="400110"/>
          </a:xfrm>
          <a:prstGeom prst="rect">
            <a:avLst/>
          </a:prstGeom>
          <a:noFill/>
        </p:spPr>
        <p:txBody>
          <a:bodyPr wrap="none" rtlCol="0">
            <a:spAutoFit/>
          </a:bodyPr>
          <a:lstStyle/>
          <a:p>
            <a:r>
              <a:rPr lang="zh-CN" altLang="en-US" sz="2000">
                <a:solidFill>
                  <a:schemeClr val="bg1"/>
                </a:solidFill>
              </a:rPr>
              <a:t>添 加 您 的 标 题 内容 </a:t>
            </a:r>
            <a:endParaRPr lang="zh-CN" altLang="en-US" sz="2000">
              <a:solidFill>
                <a:schemeClr val="bg1"/>
              </a:solidFill>
            </a:endParaRPr>
          </a:p>
        </p:txBody>
      </p:sp>
      <p:sp>
        <p:nvSpPr>
          <p:cNvPr id="20" name="圆角矩形 19"/>
          <p:cNvSpPr/>
          <p:nvPr/>
        </p:nvSpPr>
        <p:spPr>
          <a:xfrm>
            <a:off x="8013700" y="2529397"/>
            <a:ext cx="558800" cy="558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761612"/>
                </a:solidFill>
              </a:rPr>
              <a:t>02</a:t>
            </a:r>
            <a:endParaRPr lang="zh-CN" altLang="en-US" sz="2000" b="1">
              <a:solidFill>
                <a:srgbClr val="761612"/>
              </a:solidFill>
            </a:endParaRPr>
          </a:p>
        </p:txBody>
      </p:sp>
      <p:sp>
        <p:nvSpPr>
          <p:cNvPr id="21" name="文本框 20"/>
          <p:cNvSpPr txBox="1"/>
          <p:nvPr/>
        </p:nvSpPr>
        <p:spPr>
          <a:xfrm>
            <a:off x="8864600" y="2624131"/>
            <a:ext cx="2763898" cy="400110"/>
          </a:xfrm>
          <a:prstGeom prst="rect">
            <a:avLst/>
          </a:prstGeom>
          <a:noFill/>
        </p:spPr>
        <p:txBody>
          <a:bodyPr wrap="none" rtlCol="0">
            <a:spAutoFit/>
          </a:bodyPr>
          <a:lstStyle/>
          <a:p>
            <a:r>
              <a:rPr lang="zh-CN" altLang="en-US" sz="2000">
                <a:solidFill>
                  <a:schemeClr val="bg1"/>
                </a:solidFill>
              </a:rPr>
              <a:t>添 加 您 的 标 题 内容 </a:t>
            </a:r>
            <a:endParaRPr lang="zh-CN" altLang="en-US" sz="2000">
              <a:solidFill>
                <a:schemeClr val="bg1"/>
              </a:solidFill>
            </a:endParaRPr>
          </a:p>
        </p:txBody>
      </p:sp>
      <p:sp>
        <p:nvSpPr>
          <p:cNvPr id="22" name="圆角矩形 21"/>
          <p:cNvSpPr/>
          <p:nvPr/>
        </p:nvSpPr>
        <p:spPr>
          <a:xfrm>
            <a:off x="6324600" y="3953894"/>
            <a:ext cx="558800" cy="558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761612"/>
                </a:solidFill>
              </a:rPr>
              <a:t>03</a:t>
            </a:r>
            <a:endParaRPr lang="zh-CN" altLang="en-US" sz="2000" b="1">
              <a:solidFill>
                <a:srgbClr val="761612"/>
              </a:solidFill>
            </a:endParaRPr>
          </a:p>
        </p:txBody>
      </p:sp>
      <p:sp>
        <p:nvSpPr>
          <p:cNvPr id="23" name="文本框 22"/>
          <p:cNvSpPr txBox="1"/>
          <p:nvPr/>
        </p:nvSpPr>
        <p:spPr>
          <a:xfrm>
            <a:off x="7175500" y="4048628"/>
            <a:ext cx="2763898" cy="400110"/>
          </a:xfrm>
          <a:prstGeom prst="rect">
            <a:avLst/>
          </a:prstGeom>
          <a:noFill/>
        </p:spPr>
        <p:txBody>
          <a:bodyPr wrap="none" rtlCol="0">
            <a:spAutoFit/>
          </a:bodyPr>
          <a:lstStyle/>
          <a:p>
            <a:r>
              <a:rPr lang="zh-CN" altLang="en-US" sz="2000">
                <a:solidFill>
                  <a:schemeClr val="bg1"/>
                </a:solidFill>
              </a:rPr>
              <a:t>添 加 您 的 标 题 内容 </a:t>
            </a:r>
            <a:endParaRPr lang="zh-CN" altLang="en-US" sz="2000">
              <a:solidFill>
                <a:schemeClr val="bg1"/>
              </a:solidFill>
            </a:endParaRPr>
          </a:p>
        </p:txBody>
      </p:sp>
      <p:sp>
        <p:nvSpPr>
          <p:cNvPr id="24" name="圆角矩形 23"/>
          <p:cNvSpPr/>
          <p:nvPr/>
        </p:nvSpPr>
        <p:spPr>
          <a:xfrm>
            <a:off x="8013700" y="5378390"/>
            <a:ext cx="558800" cy="5588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761612"/>
                </a:solidFill>
              </a:rPr>
              <a:t>04</a:t>
            </a:r>
            <a:endParaRPr lang="zh-CN" altLang="en-US" sz="2000" b="1">
              <a:solidFill>
                <a:srgbClr val="761612"/>
              </a:solidFill>
            </a:endParaRPr>
          </a:p>
        </p:txBody>
      </p:sp>
      <p:sp>
        <p:nvSpPr>
          <p:cNvPr id="25" name="文本框 24"/>
          <p:cNvSpPr txBox="1"/>
          <p:nvPr/>
        </p:nvSpPr>
        <p:spPr>
          <a:xfrm>
            <a:off x="8864600" y="5473124"/>
            <a:ext cx="2763898" cy="400110"/>
          </a:xfrm>
          <a:prstGeom prst="rect">
            <a:avLst/>
          </a:prstGeom>
          <a:noFill/>
        </p:spPr>
        <p:txBody>
          <a:bodyPr wrap="none" rtlCol="0">
            <a:spAutoFit/>
          </a:bodyPr>
          <a:lstStyle/>
          <a:p>
            <a:r>
              <a:rPr lang="zh-CN" altLang="en-US" sz="2000">
                <a:solidFill>
                  <a:schemeClr val="bg1"/>
                </a:solidFill>
              </a:rPr>
              <a:t>添 加 您 的 标 题 内容 </a:t>
            </a:r>
            <a:endParaRPr lang="zh-CN" altLang="en-US" sz="2000">
              <a:solidFill>
                <a:schemeClr val="bg1"/>
              </a:solidFill>
            </a:endParaRPr>
          </a:p>
        </p:txBody>
      </p:sp>
      <p:sp>
        <p:nvSpPr>
          <p:cNvPr id="26" name="文本框 25"/>
          <p:cNvSpPr txBox="1"/>
          <p:nvPr/>
        </p:nvSpPr>
        <p:spPr>
          <a:xfrm>
            <a:off x="2050395" y="5378390"/>
            <a:ext cx="2236510" cy="707886"/>
          </a:xfrm>
          <a:prstGeom prst="rect">
            <a:avLst/>
          </a:prstGeom>
          <a:noFill/>
        </p:spPr>
        <p:txBody>
          <a:bodyPr wrap="none" rtlCol="0">
            <a:spAutoFit/>
          </a:bodyPr>
          <a:lstStyle/>
          <a:p>
            <a:r>
              <a:rPr lang="zh-CN" altLang="en-US" sz="4000">
                <a:solidFill>
                  <a:schemeClr val="bg1"/>
                </a:solidFill>
              </a:rPr>
              <a:t>汇报目录</a:t>
            </a:r>
            <a:endParaRPr lang="zh-CN" altLang="en-US" sz="4000">
              <a:solidFill>
                <a:schemeClr val="bg1"/>
              </a:solidFill>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9" presetClass="entr" presetSubtype="0" decel="10000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 calcmode="lin" valueType="num">
                                      <p:cBhvr>
                                        <p:cTn id="21" dur="500" fill="hold"/>
                                        <p:tgtEl>
                                          <p:spTgt spid="18"/>
                                        </p:tgtEl>
                                        <p:attrNameLst>
                                          <p:attrName>style.rotation</p:attrName>
                                        </p:attrNameLst>
                                      </p:cBhvr>
                                      <p:tavLst>
                                        <p:tav tm="0">
                                          <p:val>
                                            <p:fltVal val="360"/>
                                          </p:val>
                                        </p:tav>
                                        <p:tav tm="100000">
                                          <p:val>
                                            <p:fltVal val="0"/>
                                          </p:val>
                                        </p:tav>
                                      </p:tavLst>
                                    </p:anim>
                                    <p:animEffect transition="in" filter="fade">
                                      <p:cBhvr>
                                        <p:cTn id="22" dur="500"/>
                                        <p:tgtEl>
                                          <p:spTgt spid="18"/>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nodeType="afterGroup">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 calcmode="lin" valueType="num">
                                      <p:cBhvr>
                                        <p:cTn id="31" dur="500" fill="hold"/>
                                        <p:tgtEl>
                                          <p:spTgt spid="20"/>
                                        </p:tgtEl>
                                        <p:attrNameLst>
                                          <p:attrName>style.rotation</p:attrName>
                                        </p:attrNameLst>
                                      </p:cBhvr>
                                      <p:tavLst>
                                        <p:tav tm="0">
                                          <p:val>
                                            <p:fltVal val="360"/>
                                          </p:val>
                                        </p:tav>
                                        <p:tav tm="100000">
                                          <p:val>
                                            <p:fltVal val="0"/>
                                          </p:val>
                                        </p:tav>
                                      </p:tavLst>
                                    </p:anim>
                                    <p:animEffect transition="in" filter="fade">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nodeType="afterGroup">
                            <p:stCondLst>
                              <p:cond delay="2000"/>
                            </p:stCondLst>
                            <p:childTnLst>
                              <p:par>
                                <p:cTn id="37" presetID="49" presetClass="entr" presetSubtype="0" decel="100000"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 calcmode="lin" valueType="num">
                                      <p:cBhvr>
                                        <p:cTn id="41" dur="500" fill="hold"/>
                                        <p:tgtEl>
                                          <p:spTgt spid="22"/>
                                        </p:tgtEl>
                                        <p:attrNameLst>
                                          <p:attrName>style.rotation</p:attrName>
                                        </p:attrNameLst>
                                      </p:cBhvr>
                                      <p:tavLst>
                                        <p:tav tm="0">
                                          <p:val>
                                            <p:fltVal val="360"/>
                                          </p:val>
                                        </p:tav>
                                        <p:tav tm="100000">
                                          <p:val>
                                            <p:fltVal val="0"/>
                                          </p:val>
                                        </p:tav>
                                      </p:tavLst>
                                    </p:anim>
                                    <p:animEffect transition="in" filter="fade">
                                      <p:cBhvr>
                                        <p:cTn id="42" dur="500"/>
                                        <p:tgtEl>
                                          <p:spTgt spid="2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nodeType="afterGroup">
                            <p:stCondLst>
                              <p:cond delay="2500"/>
                            </p:stCondLst>
                            <p:childTnLst>
                              <p:par>
                                <p:cTn id="47" presetID="49" presetClass="entr" presetSubtype="0" decel="10000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 calcmode="lin" valueType="num">
                                      <p:cBhvr>
                                        <p:cTn id="51" dur="500" fill="hold"/>
                                        <p:tgtEl>
                                          <p:spTgt spid="24"/>
                                        </p:tgtEl>
                                        <p:attrNameLst>
                                          <p:attrName>style.rotation</p:attrName>
                                        </p:attrNameLst>
                                      </p:cBhvr>
                                      <p:tavLst>
                                        <p:tav tm="0">
                                          <p:val>
                                            <p:fltVal val="360"/>
                                          </p:val>
                                        </p:tav>
                                        <p:tav tm="100000">
                                          <p:val>
                                            <p:fltVal val="0"/>
                                          </p:val>
                                        </p:tav>
                                      </p:tavLst>
                                    </p:anim>
                                    <p:animEffect transition="in" filter="fade">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childTnLst>
                          </p:cTn>
                        </p:par>
                        <p:par>
                          <p:cTn id="56" fill="hold" nodeType="afterGroup">
                            <p:stCondLst>
                              <p:cond delay="3000"/>
                            </p:stCondLst>
                            <p:childTnLst>
                              <p:par>
                                <p:cTn id="57" presetID="21" presetClass="entr" presetSubtype="1"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wheel(1)">
                                      <p:cBhvr>
                                        <p:cTn id="59"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8" grpId="0" animBg="1"/>
      <p:bldP spid="19" grpId="0"/>
      <p:bldP spid="20" grpId="0" animBg="1"/>
      <p:bldP spid="21" grpId="0"/>
      <p:bldP spid="22" grpId="0" animBg="1"/>
      <p:bldP spid="23" grpId="0"/>
      <p:bldP spid="24" grpId="0" animBg="1"/>
      <p:bldP spid="25" grpId="0"/>
      <p:bldP spid="2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7" name="弧形 6"/>
          <p:cNvSpPr/>
          <p:nvPr/>
        </p:nvSpPr>
        <p:spPr>
          <a:xfrm>
            <a:off x="4009754" y="1701712"/>
            <a:ext cx="3981452" cy="3981452"/>
          </a:xfrm>
          <a:prstGeom prst="arc">
            <a:avLst>
              <a:gd name="adj1" fmla="val 16200000"/>
              <a:gd name="adj2" fmla="val 12264586"/>
            </a:avLst>
          </a:prstGeom>
          <a:ln w="28575">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solidFill>
            </a:endParaRPr>
          </a:p>
        </p:txBody>
      </p:sp>
      <p:sp>
        <p:nvSpPr>
          <p:cNvPr id="8" name="椭圆 7"/>
          <p:cNvSpPr/>
          <p:nvPr/>
        </p:nvSpPr>
        <p:spPr>
          <a:xfrm>
            <a:off x="7029180" y="1892213"/>
            <a:ext cx="514350" cy="514350"/>
          </a:xfrm>
          <a:prstGeom prst="ellipse">
            <a:avLst/>
          </a:prstGeom>
          <a:solidFill>
            <a:srgbClr val="76161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rPr>
              <a:t>1</a:t>
            </a:r>
            <a:endParaRPr lang="zh-CN" altLang="en-US">
              <a:solidFill>
                <a:schemeClr val="bg1"/>
              </a:solidFill>
            </a:endParaRPr>
          </a:p>
        </p:txBody>
      </p:sp>
      <p:sp>
        <p:nvSpPr>
          <p:cNvPr id="9" name="椭圆 8"/>
          <p:cNvSpPr/>
          <p:nvPr/>
        </p:nvSpPr>
        <p:spPr>
          <a:xfrm>
            <a:off x="7734031" y="3692438"/>
            <a:ext cx="514350" cy="514350"/>
          </a:xfrm>
          <a:prstGeom prst="ellipse">
            <a:avLst/>
          </a:prstGeom>
          <a:solidFill>
            <a:srgbClr val="76161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rPr>
              <a:t>2</a:t>
            </a:r>
            <a:endParaRPr lang="zh-CN" altLang="en-US">
              <a:solidFill>
                <a:schemeClr val="bg1"/>
              </a:solidFill>
            </a:endParaRPr>
          </a:p>
        </p:txBody>
      </p:sp>
      <p:sp>
        <p:nvSpPr>
          <p:cNvPr id="10" name="椭圆 9"/>
          <p:cNvSpPr/>
          <p:nvPr/>
        </p:nvSpPr>
        <p:spPr>
          <a:xfrm>
            <a:off x="6657706" y="5235488"/>
            <a:ext cx="514350" cy="514350"/>
          </a:xfrm>
          <a:prstGeom prst="ellipse">
            <a:avLst/>
          </a:prstGeom>
          <a:solidFill>
            <a:srgbClr val="76161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rPr>
              <a:t>3</a:t>
            </a:r>
            <a:endParaRPr lang="zh-CN" altLang="en-US">
              <a:solidFill>
                <a:schemeClr val="bg1"/>
              </a:solidFill>
            </a:endParaRPr>
          </a:p>
        </p:txBody>
      </p:sp>
      <p:sp>
        <p:nvSpPr>
          <p:cNvPr id="11" name="椭圆 10"/>
          <p:cNvSpPr/>
          <p:nvPr/>
        </p:nvSpPr>
        <p:spPr>
          <a:xfrm>
            <a:off x="4590781" y="5073563"/>
            <a:ext cx="514350" cy="514350"/>
          </a:xfrm>
          <a:prstGeom prst="ellipse">
            <a:avLst/>
          </a:prstGeom>
          <a:solidFill>
            <a:srgbClr val="76161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rPr>
              <a:t>4</a:t>
            </a:r>
            <a:endParaRPr lang="zh-CN" altLang="en-US">
              <a:solidFill>
                <a:schemeClr val="bg1"/>
              </a:solidFill>
            </a:endParaRPr>
          </a:p>
        </p:txBody>
      </p:sp>
      <p:sp>
        <p:nvSpPr>
          <p:cNvPr id="12" name="椭圆 11"/>
          <p:cNvSpPr/>
          <p:nvPr/>
        </p:nvSpPr>
        <p:spPr>
          <a:xfrm>
            <a:off x="3747818" y="3320963"/>
            <a:ext cx="514350" cy="514350"/>
          </a:xfrm>
          <a:prstGeom prst="ellipse">
            <a:avLst/>
          </a:prstGeom>
          <a:solidFill>
            <a:srgbClr val="76161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bg1"/>
                </a:solidFill>
              </a:rPr>
              <a:t>5</a:t>
            </a:r>
            <a:endParaRPr lang="zh-CN" altLang="en-US">
              <a:solidFill>
                <a:schemeClr val="bg1"/>
              </a:solidFill>
            </a:endParaRPr>
          </a:p>
        </p:txBody>
      </p:sp>
      <p:grpSp>
        <p:nvGrpSpPr>
          <p:cNvPr id="13" name="组合 12"/>
          <p:cNvGrpSpPr/>
          <p:nvPr/>
        </p:nvGrpSpPr>
        <p:grpSpPr>
          <a:xfrm>
            <a:off x="7865911" y="1826225"/>
            <a:ext cx="3773369" cy="855421"/>
            <a:chOff x="7789981" y="2036584"/>
            <a:chExt cx="3773369" cy="855421"/>
          </a:xfrm>
        </p:grpSpPr>
        <p:sp>
          <p:nvSpPr>
            <p:cNvPr id="14" name="文本框 13"/>
            <p:cNvSpPr txBox="1"/>
            <p:nvPr/>
          </p:nvSpPr>
          <p:spPr>
            <a:xfrm>
              <a:off x="7789981" y="203658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5" name="矩形 14"/>
            <p:cNvSpPr/>
            <p:nvPr/>
          </p:nvSpPr>
          <p:spPr>
            <a:xfrm>
              <a:off x="7789981" y="2344355"/>
              <a:ext cx="3773369"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6" name="组合 15"/>
          <p:cNvGrpSpPr/>
          <p:nvPr/>
        </p:nvGrpSpPr>
        <p:grpSpPr>
          <a:xfrm>
            <a:off x="8438882" y="3626450"/>
            <a:ext cx="3773369" cy="855421"/>
            <a:chOff x="7789981" y="2036584"/>
            <a:chExt cx="3773369" cy="855421"/>
          </a:xfrm>
        </p:grpSpPr>
        <p:sp>
          <p:nvSpPr>
            <p:cNvPr id="17" name="文本框 16"/>
            <p:cNvSpPr txBox="1"/>
            <p:nvPr/>
          </p:nvSpPr>
          <p:spPr>
            <a:xfrm>
              <a:off x="7789981" y="203658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8" name="矩形 17"/>
            <p:cNvSpPr/>
            <p:nvPr/>
          </p:nvSpPr>
          <p:spPr>
            <a:xfrm>
              <a:off x="7789981" y="2344355"/>
              <a:ext cx="3773369"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9" name="组合 18"/>
          <p:cNvGrpSpPr/>
          <p:nvPr/>
        </p:nvGrpSpPr>
        <p:grpSpPr>
          <a:xfrm>
            <a:off x="7400657" y="5284490"/>
            <a:ext cx="3773369" cy="855421"/>
            <a:chOff x="7789981" y="2036584"/>
            <a:chExt cx="3773369" cy="855421"/>
          </a:xfrm>
        </p:grpSpPr>
        <p:sp>
          <p:nvSpPr>
            <p:cNvPr id="20" name="文本框 19"/>
            <p:cNvSpPr txBox="1"/>
            <p:nvPr/>
          </p:nvSpPr>
          <p:spPr>
            <a:xfrm>
              <a:off x="7789981" y="203658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21" name="矩形 20"/>
            <p:cNvSpPr/>
            <p:nvPr/>
          </p:nvSpPr>
          <p:spPr>
            <a:xfrm>
              <a:off x="7789981" y="2344355"/>
              <a:ext cx="3773369"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2" name="组合 21"/>
          <p:cNvGrpSpPr/>
          <p:nvPr/>
        </p:nvGrpSpPr>
        <p:grpSpPr>
          <a:xfrm>
            <a:off x="772269" y="5498114"/>
            <a:ext cx="3773369" cy="855421"/>
            <a:chOff x="7789981" y="2036584"/>
            <a:chExt cx="3773369" cy="855421"/>
          </a:xfrm>
        </p:grpSpPr>
        <p:sp>
          <p:nvSpPr>
            <p:cNvPr id="23" name="文本框 22"/>
            <p:cNvSpPr txBox="1"/>
            <p:nvPr/>
          </p:nvSpPr>
          <p:spPr>
            <a:xfrm>
              <a:off x="10455354" y="2036584"/>
              <a:ext cx="1107996" cy="369332"/>
            </a:xfrm>
            <a:prstGeom prst="rect">
              <a:avLst/>
            </a:prstGeom>
            <a:noFill/>
          </p:spPr>
          <p:txBody>
            <a:bodyPr wrap="none" rtlCol="0">
              <a:spAutoFit/>
            </a:bodyPr>
            <a:lstStyle/>
            <a:p>
              <a:pPr algn="r"/>
              <a:r>
                <a:rPr lang="zh-CN" altLang="en-US" b="1">
                  <a:solidFill>
                    <a:schemeClr val="bg1"/>
                  </a:solidFill>
                </a:rPr>
                <a:t>添加标题</a:t>
              </a:r>
              <a:endParaRPr lang="zh-CN" altLang="en-US" b="1">
                <a:solidFill>
                  <a:schemeClr val="bg1"/>
                </a:solidFill>
              </a:endParaRPr>
            </a:p>
          </p:txBody>
        </p:sp>
        <p:sp>
          <p:nvSpPr>
            <p:cNvPr id="24" name="矩形 23"/>
            <p:cNvSpPr/>
            <p:nvPr/>
          </p:nvSpPr>
          <p:spPr>
            <a:xfrm>
              <a:off x="7789981" y="2344355"/>
              <a:ext cx="3773369" cy="547650"/>
            </a:xfrm>
            <a:prstGeom prst="rect">
              <a:avLst/>
            </a:prstGeom>
          </p:spPr>
          <p:txBody>
            <a:bodyPr wrap="square">
              <a:spAutoFit/>
            </a:bodyPr>
            <a:lstStyle/>
            <a:p>
              <a:pPr algn="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5" name="组合 24"/>
          <p:cNvGrpSpPr/>
          <p:nvPr/>
        </p:nvGrpSpPr>
        <p:grpSpPr>
          <a:xfrm>
            <a:off x="-120802" y="3164791"/>
            <a:ext cx="3773369" cy="855421"/>
            <a:chOff x="7789981" y="2036584"/>
            <a:chExt cx="3773369" cy="855421"/>
          </a:xfrm>
        </p:grpSpPr>
        <p:sp>
          <p:nvSpPr>
            <p:cNvPr id="26" name="文本框 25"/>
            <p:cNvSpPr txBox="1"/>
            <p:nvPr/>
          </p:nvSpPr>
          <p:spPr>
            <a:xfrm>
              <a:off x="10455354" y="2036584"/>
              <a:ext cx="1107996" cy="369332"/>
            </a:xfrm>
            <a:prstGeom prst="rect">
              <a:avLst/>
            </a:prstGeom>
            <a:noFill/>
          </p:spPr>
          <p:txBody>
            <a:bodyPr wrap="none" rtlCol="0">
              <a:spAutoFit/>
            </a:bodyPr>
            <a:lstStyle/>
            <a:p>
              <a:pPr algn="r"/>
              <a:r>
                <a:rPr lang="zh-CN" altLang="en-US" b="1">
                  <a:solidFill>
                    <a:schemeClr val="bg1"/>
                  </a:solidFill>
                </a:rPr>
                <a:t>添加标题</a:t>
              </a:r>
              <a:endParaRPr lang="zh-CN" altLang="en-US" b="1">
                <a:solidFill>
                  <a:schemeClr val="bg1"/>
                </a:solidFill>
              </a:endParaRPr>
            </a:p>
          </p:txBody>
        </p:sp>
        <p:sp>
          <p:nvSpPr>
            <p:cNvPr id="27" name="矩形 26"/>
            <p:cNvSpPr/>
            <p:nvPr/>
          </p:nvSpPr>
          <p:spPr>
            <a:xfrm>
              <a:off x="7789981" y="2344355"/>
              <a:ext cx="3773369" cy="547650"/>
            </a:xfrm>
            <a:prstGeom prst="rect">
              <a:avLst/>
            </a:prstGeom>
          </p:spPr>
          <p:txBody>
            <a:bodyPr wrap="square">
              <a:spAutoFit/>
            </a:bodyPr>
            <a:lstStyle/>
            <a:p>
              <a:pPr algn="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8" name="组合 27"/>
          <p:cNvGrpSpPr/>
          <p:nvPr/>
        </p:nvGrpSpPr>
        <p:grpSpPr>
          <a:xfrm>
            <a:off x="4714605" y="2406563"/>
            <a:ext cx="2571750" cy="2571750"/>
            <a:chOff x="4694354" y="2447925"/>
            <a:chExt cx="2571750" cy="2571750"/>
          </a:xfrm>
        </p:grpSpPr>
        <p:sp>
          <p:nvSpPr>
            <p:cNvPr id="29" name="椭圆 28"/>
            <p:cNvSpPr/>
            <p:nvPr/>
          </p:nvSpPr>
          <p:spPr>
            <a:xfrm>
              <a:off x="4694354" y="2447925"/>
              <a:ext cx="2571750" cy="2571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binary-thinking_74868"/>
            <p:cNvSpPr>
              <a:spLocks noChangeAspect="1"/>
            </p:cNvSpPr>
            <p:nvPr/>
          </p:nvSpPr>
          <p:spPr bwMode="auto">
            <a:xfrm>
              <a:off x="5723391" y="2945349"/>
              <a:ext cx="515484" cy="593582"/>
            </a:xfrm>
            <a:custGeom>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rgbClr val="761612"/>
            </a:solidFill>
            <a:ln>
              <a:noFill/>
            </a:ln>
          </p:spPr>
          <p:txBody>
            <a:bodyPr/>
            <a:lstStyle/>
            <a:p/>
          </p:txBody>
        </p:sp>
        <p:sp>
          <p:nvSpPr>
            <p:cNvPr id="31" name="文本框 30"/>
            <p:cNvSpPr txBox="1"/>
            <p:nvPr/>
          </p:nvSpPr>
          <p:spPr>
            <a:xfrm>
              <a:off x="5427135" y="3733800"/>
              <a:ext cx="1107996" cy="369332"/>
            </a:xfrm>
            <a:prstGeom prst="rect">
              <a:avLst/>
            </a:prstGeom>
            <a:noFill/>
          </p:spPr>
          <p:txBody>
            <a:bodyPr wrap="none" rtlCol="0">
              <a:spAutoFit/>
            </a:bodyPr>
            <a:lstStyle/>
            <a:p>
              <a:pPr algn="ctr"/>
              <a:r>
                <a:rPr lang="zh-CN" altLang="en-US" b="1">
                  <a:solidFill>
                    <a:srgbClr val="761612"/>
                  </a:solidFill>
                </a:rPr>
                <a:t>添加标题</a:t>
              </a:r>
              <a:endParaRPr lang="zh-CN" altLang="en-US" b="1">
                <a:solidFill>
                  <a:srgbClr val="761612"/>
                </a:solidFill>
              </a:endParaRPr>
            </a:p>
          </p:txBody>
        </p:sp>
        <p:sp>
          <p:nvSpPr>
            <p:cNvPr id="32" name="矩形 31"/>
            <p:cNvSpPr/>
            <p:nvPr/>
          </p:nvSpPr>
          <p:spPr>
            <a:xfrm>
              <a:off x="4953337" y="4133241"/>
              <a:ext cx="2055592" cy="793872"/>
            </a:xfrm>
            <a:prstGeom prst="rect">
              <a:avLst/>
            </a:prstGeom>
          </p:spPr>
          <p:txBody>
            <a:bodyPr wrap="square">
              <a:spAutoFit/>
            </a:bodyPr>
            <a:lstStyle/>
            <a:p>
              <a:pPr algn="ctr">
                <a:lnSpc>
                  <a:spcPct val="200000"/>
                </a:lnSpc>
              </a:pPr>
              <a:r>
                <a:rPr lang="zh-CN" altLang="en-US" sz="800" smtClean="0">
                  <a:solidFill>
                    <a:srgbClr val="761612"/>
                  </a:solidFill>
                </a:rPr>
                <a:t>点此此处添加文本内容点此此处添加文本内容点此此处添加文本内容点此此处添加文本内容</a:t>
              </a:r>
              <a:endParaRPr lang="zh-CN" altLang="en-US" sz="800">
                <a:solidFill>
                  <a:srgbClr val="761612"/>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childTnLst>
                          </p:cTn>
                        </p:par>
                        <p:par>
                          <p:cTn id="14" fill="hold" nodeType="afterGroup">
                            <p:stCondLst>
                              <p:cond delay="25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par>
                          <p:cTn id="23" fill="hold" nodeType="afterGroup">
                            <p:stCondLst>
                              <p:cond delay="3000"/>
                            </p:stCondLst>
                            <p:childTnLst>
                              <p:par>
                                <p:cTn id="24" presetID="53" presetClass="entr" presetSubtype="16"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nodeType="afterGroup">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10" presetClass="entr" presetSubtype="0"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nodeType="afterGroup">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10"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par>
                          <p:cTn id="50" fill="hold" nodeType="afterGroup">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10" presetClass="entr" presetSubtype="0" fill="hold"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3252" y="1556006"/>
            <a:ext cx="4048686" cy="5137101"/>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096000" y="2201417"/>
            <a:ext cx="2422289" cy="855421"/>
            <a:chOff x="8034119" y="2130514"/>
            <a:chExt cx="2422289" cy="855421"/>
          </a:xfrm>
        </p:grpSpPr>
        <p:sp>
          <p:nvSpPr>
            <p:cNvPr id="20" name="文本框 19"/>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21" name="矩形 20"/>
            <p:cNvSpPr/>
            <p:nvPr/>
          </p:nvSpPr>
          <p:spPr>
            <a:xfrm>
              <a:off x="8034119" y="2438285"/>
              <a:ext cx="2422289"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2" name="组合 21"/>
          <p:cNvGrpSpPr/>
          <p:nvPr/>
        </p:nvGrpSpPr>
        <p:grpSpPr>
          <a:xfrm>
            <a:off x="4751505" y="5643478"/>
            <a:ext cx="2422289" cy="855421"/>
            <a:chOff x="8034119" y="2130514"/>
            <a:chExt cx="2422289" cy="855421"/>
          </a:xfrm>
        </p:grpSpPr>
        <p:sp>
          <p:nvSpPr>
            <p:cNvPr id="23" name="文本框 22"/>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24" name="矩形 23"/>
            <p:cNvSpPr/>
            <p:nvPr/>
          </p:nvSpPr>
          <p:spPr>
            <a:xfrm>
              <a:off x="8034119" y="2438285"/>
              <a:ext cx="2422289"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5" name="组合 24"/>
          <p:cNvGrpSpPr/>
          <p:nvPr/>
        </p:nvGrpSpPr>
        <p:grpSpPr>
          <a:xfrm>
            <a:off x="389347" y="4708836"/>
            <a:ext cx="2422289" cy="855421"/>
            <a:chOff x="8034119" y="2130514"/>
            <a:chExt cx="2422289" cy="855421"/>
          </a:xfrm>
        </p:grpSpPr>
        <p:sp>
          <p:nvSpPr>
            <p:cNvPr id="26" name="文本框 25"/>
            <p:cNvSpPr txBox="1"/>
            <p:nvPr/>
          </p:nvSpPr>
          <p:spPr>
            <a:xfrm>
              <a:off x="9348412" y="2130514"/>
              <a:ext cx="1107996" cy="369332"/>
            </a:xfrm>
            <a:prstGeom prst="rect">
              <a:avLst/>
            </a:prstGeom>
            <a:noFill/>
          </p:spPr>
          <p:txBody>
            <a:bodyPr wrap="none" rtlCol="0">
              <a:spAutoFit/>
            </a:bodyPr>
            <a:lstStyle/>
            <a:p>
              <a:pPr algn="r"/>
              <a:r>
                <a:rPr lang="zh-CN" altLang="en-US" b="1">
                  <a:solidFill>
                    <a:schemeClr val="bg1"/>
                  </a:solidFill>
                </a:rPr>
                <a:t>添加标题</a:t>
              </a:r>
              <a:endParaRPr lang="zh-CN" altLang="en-US" b="1">
                <a:solidFill>
                  <a:schemeClr val="bg1"/>
                </a:solidFill>
              </a:endParaRPr>
            </a:p>
          </p:txBody>
        </p:sp>
        <p:sp>
          <p:nvSpPr>
            <p:cNvPr id="27" name="矩形 26"/>
            <p:cNvSpPr/>
            <p:nvPr/>
          </p:nvSpPr>
          <p:spPr>
            <a:xfrm>
              <a:off x="8034119" y="2438285"/>
              <a:ext cx="2422289" cy="547650"/>
            </a:xfrm>
            <a:prstGeom prst="rect">
              <a:avLst/>
            </a:prstGeom>
          </p:spPr>
          <p:txBody>
            <a:bodyPr wrap="square">
              <a:spAutoFit/>
            </a:bodyPr>
            <a:lstStyle/>
            <a:p>
              <a:pPr algn="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8" name="组合 27"/>
          <p:cNvGrpSpPr/>
          <p:nvPr/>
        </p:nvGrpSpPr>
        <p:grpSpPr>
          <a:xfrm>
            <a:off x="4587216" y="3205516"/>
            <a:ext cx="1409700" cy="1495425"/>
            <a:chOff x="6743701" y="2914651"/>
            <a:chExt cx="1409700" cy="1495425"/>
          </a:xfrm>
          <a:solidFill>
            <a:srgbClr val="761612"/>
          </a:solidFill>
        </p:grpSpPr>
        <p:sp>
          <p:nvSpPr>
            <p:cNvPr id="29" name="椭圆 28"/>
            <p:cNvSpPr/>
            <p:nvPr/>
          </p:nvSpPr>
          <p:spPr>
            <a:xfrm>
              <a:off x="6743701" y="2914651"/>
              <a:ext cx="1409700" cy="14954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businessman-running-with-his-suitcase_30622"/>
            <p:cNvSpPr>
              <a:spLocks noChangeAspect="1"/>
            </p:cNvSpPr>
            <p:nvPr/>
          </p:nvSpPr>
          <p:spPr bwMode="auto">
            <a:xfrm>
              <a:off x="7153932" y="3354118"/>
              <a:ext cx="589238" cy="609685"/>
            </a:xfrm>
            <a:custGeom>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grpFill/>
            <a:ln>
              <a:noFill/>
            </a:ln>
          </p:spPr>
          <p:txBody>
            <a:bodyPr/>
            <a:lstStyle/>
            <a:p/>
          </p:txBody>
        </p:sp>
      </p:grpSp>
      <p:grpSp>
        <p:nvGrpSpPr>
          <p:cNvPr id="31" name="组合 30"/>
          <p:cNvGrpSpPr/>
          <p:nvPr/>
        </p:nvGrpSpPr>
        <p:grpSpPr>
          <a:xfrm>
            <a:off x="1838324" y="2201417"/>
            <a:ext cx="2371725" cy="2371725"/>
            <a:chOff x="4029075" y="1971675"/>
            <a:chExt cx="2371725" cy="2371725"/>
          </a:xfrm>
          <a:solidFill>
            <a:srgbClr val="761612"/>
          </a:solidFill>
        </p:grpSpPr>
        <p:sp>
          <p:nvSpPr>
            <p:cNvPr id="32" name="椭圆 31"/>
            <p:cNvSpPr/>
            <p:nvPr/>
          </p:nvSpPr>
          <p:spPr>
            <a:xfrm>
              <a:off x="4029075" y="1971675"/>
              <a:ext cx="2371725" cy="23717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meeting_115902"/>
            <p:cNvSpPr>
              <a:spLocks noChangeAspect="1"/>
            </p:cNvSpPr>
            <p:nvPr/>
          </p:nvSpPr>
          <p:spPr bwMode="auto">
            <a:xfrm>
              <a:off x="4690808" y="2638423"/>
              <a:ext cx="1048258" cy="1038228"/>
            </a:xfrm>
            <a:custGeom>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grpFill/>
            <a:ln>
              <a:noFill/>
            </a:ln>
          </p:spPr>
          <p:txBody>
            <a:bodyPr/>
            <a:lstStyle/>
            <a:p/>
          </p:txBody>
        </p:sp>
      </p:grpSp>
      <p:grpSp>
        <p:nvGrpSpPr>
          <p:cNvPr id="34" name="组合 33"/>
          <p:cNvGrpSpPr/>
          <p:nvPr/>
        </p:nvGrpSpPr>
        <p:grpSpPr>
          <a:xfrm>
            <a:off x="3565262" y="4735068"/>
            <a:ext cx="987688" cy="1047750"/>
            <a:chOff x="5756013" y="4505326"/>
            <a:chExt cx="987688" cy="1047750"/>
          </a:xfrm>
          <a:solidFill>
            <a:srgbClr val="761612"/>
          </a:solidFill>
        </p:grpSpPr>
        <p:sp>
          <p:nvSpPr>
            <p:cNvPr id="35" name="椭圆 34"/>
            <p:cNvSpPr/>
            <p:nvPr/>
          </p:nvSpPr>
          <p:spPr>
            <a:xfrm>
              <a:off x="5756013" y="4505326"/>
              <a:ext cx="987688" cy="10477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computer-service_78951"/>
            <p:cNvSpPr>
              <a:spLocks noChangeAspect="1"/>
            </p:cNvSpPr>
            <p:nvPr/>
          </p:nvSpPr>
          <p:spPr bwMode="auto">
            <a:xfrm>
              <a:off x="5997252" y="4810127"/>
              <a:ext cx="472084" cy="438148"/>
            </a:xfrm>
            <a:custGeom>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grpFill/>
            <a:ln>
              <a:noFill/>
            </a:ln>
          </p:spPr>
          <p:txBody>
            <a:bodyPr/>
            <a:lstStyle/>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par>
                                <p:cTn id="16" presetID="10"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nodeType="afterGroup">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par>
                          <p:cTn id="28" fill="hold" nodeType="afterGroup">
                            <p:stCondLst>
                              <p:cond delay="1500"/>
                            </p:stCondLst>
                            <p:childTnLst>
                              <p:par>
                                <p:cTn id="29" presetID="53" presetClass="entr" presetSubtype="16"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p:cTn id="31" dur="500" fill="hold"/>
                                        <p:tgtEl>
                                          <p:spTgt spid="34"/>
                                        </p:tgtEl>
                                        <p:attrNameLst>
                                          <p:attrName>ppt_w</p:attrName>
                                        </p:attrNameLst>
                                      </p:cBhvr>
                                      <p:tavLst>
                                        <p:tav tm="0">
                                          <p:val>
                                            <p:fltVal val="0"/>
                                          </p:val>
                                        </p:tav>
                                        <p:tav tm="100000">
                                          <p:val>
                                            <p:strVal val="#ppt_w"/>
                                          </p:val>
                                        </p:tav>
                                      </p:tavLst>
                                    </p:anim>
                                    <p:anim calcmode="lin" valueType="num">
                                      <p:cBhvr>
                                        <p:cTn id="32" dur="500" fill="hold"/>
                                        <p:tgtEl>
                                          <p:spTgt spid="34"/>
                                        </p:tgtEl>
                                        <p:attrNameLst>
                                          <p:attrName>ppt_h</p:attrName>
                                        </p:attrNameLst>
                                      </p:cBhvr>
                                      <p:tavLst>
                                        <p:tav tm="0">
                                          <p:val>
                                            <p:fltVal val="0"/>
                                          </p:val>
                                        </p:tav>
                                        <p:tav tm="100000">
                                          <p:val>
                                            <p:strVal val="#ppt_h"/>
                                          </p:val>
                                        </p:tav>
                                      </p:tavLst>
                                    </p:anim>
                                    <p:animEffect transition="in" filter="fade">
                                      <p:cBhvr>
                                        <p:cTn id="33" dur="500"/>
                                        <p:tgtEl>
                                          <p:spTgt spid="34"/>
                                        </p:tgtEl>
                                      </p:cBhvr>
                                    </p:animEffect>
                                  </p:childTnLst>
                                </p:cTn>
                              </p:par>
                              <p:par>
                                <p:cTn id="34" presetID="1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8759" y="4365120"/>
            <a:ext cx="2416216" cy="2300528"/>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26" name="右箭头 3"/>
          <p:cNvSpPr/>
          <p:nvPr/>
        </p:nvSpPr>
        <p:spPr>
          <a:xfrm>
            <a:off x="400050" y="3590925"/>
            <a:ext cx="11172825" cy="314325"/>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7" name="组合 26"/>
          <p:cNvGrpSpPr/>
          <p:nvPr/>
        </p:nvGrpSpPr>
        <p:grpSpPr>
          <a:xfrm>
            <a:off x="4222618" y="3292333"/>
            <a:ext cx="911508" cy="911508"/>
            <a:chOff x="4222618" y="3139933"/>
            <a:chExt cx="911508" cy="911508"/>
          </a:xfrm>
          <a:solidFill>
            <a:srgbClr val="761612"/>
          </a:solidFill>
        </p:grpSpPr>
        <p:sp>
          <p:nvSpPr>
            <p:cNvPr id="28" name="圆角矩形 5"/>
            <p:cNvSpPr/>
            <p:nvPr/>
          </p:nvSpPr>
          <p:spPr>
            <a:xfrm rot="2700000">
              <a:off x="4222618" y="3139933"/>
              <a:ext cx="911508" cy="9115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male-university-graduate-silhouette-with-the-cap_46143"/>
            <p:cNvSpPr>
              <a:spLocks noChangeAspect="1"/>
            </p:cNvSpPr>
            <p:nvPr/>
          </p:nvSpPr>
          <p:spPr bwMode="auto">
            <a:xfrm>
              <a:off x="4432292" y="3326162"/>
              <a:ext cx="492160" cy="530214"/>
            </a:xfrm>
            <a:custGeom>
              <a:gdLst>
                <a:gd name="T0" fmla="*/ 233 w 238"/>
                <a:gd name="T1" fmla="*/ 236 h 256"/>
                <a:gd name="T2" fmla="*/ 173 w 238"/>
                <a:gd name="T3" fmla="*/ 210 h 256"/>
                <a:gd name="T4" fmla="*/ 168 w 238"/>
                <a:gd name="T5" fmla="*/ 207 h 256"/>
                <a:gd name="T6" fmla="*/ 164 w 238"/>
                <a:gd name="T7" fmla="*/ 195 h 256"/>
                <a:gd name="T8" fmla="*/ 159 w 238"/>
                <a:gd name="T9" fmla="*/ 189 h 256"/>
                <a:gd name="T10" fmla="*/ 157 w 238"/>
                <a:gd name="T11" fmla="*/ 186 h 256"/>
                <a:gd name="T12" fmla="*/ 158 w 238"/>
                <a:gd name="T13" fmla="*/ 167 h 256"/>
                <a:gd name="T14" fmla="*/ 167 w 238"/>
                <a:gd name="T15" fmla="*/ 149 h 256"/>
                <a:gd name="T16" fmla="*/ 178 w 238"/>
                <a:gd name="T17" fmla="*/ 113 h 256"/>
                <a:gd name="T18" fmla="*/ 172 w 238"/>
                <a:gd name="T19" fmla="*/ 109 h 256"/>
                <a:gd name="T20" fmla="*/ 179 w 238"/>
                <a:gd name="T21" fmla="*/ 77 h 256"/>
                <a:gd name="T22" fmla="*/ 180 w 238"/>
                <a:gd name="T23" fmla="*/ 84 h 256"/>
                <a:gd name="T24" fmla="*/ 180 w 238"/>
                <a:gd name="T25" fmla="*/ 86 h 256"/>
                <a:gd name="T26" fmla="*/ 216 w 238"/>
                <a:gd name="T27" fmla="*/ 63 h 256"/>
                <a:gd name="T28" fmla="*/ 119 w 238"/>
                <a:gd name="T29" fmla="*/ 0 h 256"/>
                <a:gd name="T30" fmla="*/ 21 w 238"/>
                <a:gd name="T31" fmla="*/ 63 h 256"/>
                <a:gd name="T32" fmla="*/ 30 w 238"/>
                <a:gd name="T33" fmla="*/ 69 h 256"/>
                <a:gd name="T34" fmla="*/ 30 w 238"/>
                <a:gd name="T35" fmla="*/ 82 h 256"/>
                <a:gd name="T36" fmla="*/ 27 w 238"/>
                <a:gd name="T37" fmla="*/ 85 h 256"/>
                <a:gd name="T38" fmla="*/ 29 w 238"/>
                <a:gd name="T39" fmla="*/ 89 h 256"/>
                <a:gd name="T40" fmla="*/ 21 w 238"/>
                <a:gd name="T41" fmla="*/ 133 h 256"/>
                <a:gd name="T42" fmla="*/ 41 w 238"/>
                <a:gd name="T43" fmla="*/ 133 h 256"/>
                <a:gd name="T44" fmla="*/ 33 w 238"/>
                <a:gd name="T45" fmla="*/ 89 h 256"/>
                <a:gd name="T46" fmla="*/ 35 w 238"/>
                <a:gd name="T47" fmla="*/ 85 h 256"/>
                <a:gd name="T48" fmla="*/ 32 w 238"/>
                <a:gd name="T49" fmla="*/ 82 h 256"/>
                <a:gd name="T50" fmla="*/ 32 w 238"/>
                <a:gd name="T51" fmla="*/ 70 h 256"/>
                <a:gd name="T52" fmla="*/ 57 w 238"/>
                <a:gd name="T53" fmla="*/ 86 h 256"/>
                <a:gd name="T54" fmla="*/ 57 w 238"/>
                <a:gd name="T55" fmla="*/ 85 h 256"/>
                <a:gd name="T56" fmla="*/ 58 w 238"/>
                <a:gd name="T57" fmla="*/ 92 h 256"/>
                <a:gd name="T58" fmla="*/ 67 w 238"/>
                <a:gd name="T59" fmla="*/ 109 h 256"/>
                <a:gd name="T60" fmla="*/ 67 w 238"/>
                <a:gd name="T61" fmla="*/ 110 h 256"/>
                <a:gd name="T62" fmla="*/ 67 w 238"/>
                <a:gd name="T63" fmla="*/ 110 h 256"/>
                <a:gd name="T64" fmla="*/ 65 w 238"/>
                <a:gd name="T65" fmla="*/ 113 h 256"/>
                <a:gd name="T66" fmla="*/ 62 w 238"/>
                <a:gd name="T67" fmla="*/ 118 h 256"/>
                <a:gd name="T68" fmla="*/ 66 w 238"/>
                <a:gd name="T69" fmla="*/ 138 h 256"/>
                <a:gd name="T70" fmla="*/ 70 w 238"/>
                <a:gd name="T71" fmla="*/ 148 h 256"/>
                <a:gd name="T72" fmla="*/ 80 w 238"/>
                <a:gd name="T73" fmla="*/ 166 h 256"/>
                <a:gd name="T74" fmla="*/ 82 w 238"/>
                <a:gd name="T75" fmla="*/ 170 h 256"/>
                <a:gd name="T76" fmla="*/ 80 w 238"/>
                <a:gd name="T77" fmla="*/ 186 h 256"/>
                <a:gd name="T78" fmla="*/ 77 w 238"/>
                <a:gd name="T79" fmla="*/ 189 h 256"/>
                <a:gd name="T80" fmla="*/ 71 w 238"/>
                <a:gd name="T81" fmla="*/ 195 h 256"/>
                <a:gd name="T82" fmla="*/ 67 w 238"/>
                <a:gd name="T83" fmla="*/ 206 h 256"/>
                <a:gd name="T84" fmla="*/ 64 w 238"/>
                <a:gd name="T85" fmla="*/ 209 h 256"/>
                <a:gd name="T86" fmla="*/ 41 w 238"/>
                <a:gd name="T87" fmla="*/ 217 h 256"/>
                <a:gd name="T88" fmla="*/ 4 w 238"/>
                <a:gd name="T89" fmla="*/ 237 h 256"/>
                <a:gd name="T90" fmla="*/ 2 w 238"/>
                <a:gd name="T91" fmla="*/ 256 h 256"/>
                <a:gd name="T92" fmla="*/ 235 w 238"/>
                <a:gd name="T93" fmla="*/ 256 h 256"/>
                <a:gd name="T94" fmla="*/ 233 w 238"/>
                <a:gd name="T95" fmla="*/ 236 h 2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8" h="256">
                  <a:moveTo>
                    <a:pt x="233" y="236"/>
                  </a:moveTo>
                  <a:cubicBezTo>
                    <a:pt x="210" y="226"/>
                    <a:pt x="197" y="218"/>
                    <a:pt x="173" y="210"/>
                  </a:cubicBezTo>
                  <a:cubicBezTo>
                    <a:pt x="171" y="209"/>
                    <a:pt x="169" y="208"/>
                    <a:pt x="168" y="207"/>
                  </a:cubicBezTo>
                  <a:cubicBezTo>
                    <a:pt x="166" y="203"/>
                    <a:pt x="165" y="199"/>
                    <a:pt x="164" y="195"/>
                  </a:cubicBezTo>
                  <a:cubicBezTo>
                    <a:pt x="163" y="193"/>
                    <a:pt x="162" y="190"/>
                    <a:pt x="159" y="189"/>
                  </a:cubicBezTo>
                  <a:cubicBezTo>
                    <a:pt x="158" y="189"/>
                    <a:pt x="157" y="187"/>
                    <a:pt x="157" y="186"/>
                  </a:cubicBezTo>
                  <a:cubicBezTo>
                    <a:pt x="157" y="177"/>
                    <a:pt x="154" y="171"/>
                    <a:pt x="158" y="167"/>
                  </a:cubicBezTo>
                  <a:cubicBezTo>
                    <a:pt x="165" y="161"/>
                    <a:pt x="164" y="153"/>
                    <a:pt x="167" y="149"/>
                  </a:cubicBezTo>
                  <a:cubicBezTo>
                    <a:pt x="171" y="145"/>
                    <a:pt x="180" y="117"/>
                    <a:pt x="178" y="113"/>
                  </a:cubicBezTo>
                  <a:cubicBezTo>
                    <a:pt x="176" y="109"/>
                    <a:pt x="170" y="111"/>
                    <a:pt x="172" y="109"/>
                  </a:cubicBezTo>
                  <a:cubicBezTo>
                    <a:pt x="177" y="102"/>
                    <a:pt x="179" y="89"/>
                    <a:pt x="179" y="77"/>
                  </a:cubicBezTo>
                  <a:cubicBezTo>
                    <a:pt x="180" y="79"/>
                    <a:pt x="180" y="81"/>
                    <a:pt x="180" y="84"/>
                  </a:cubicBezTo>
                  <a:cubicBezTo>
                    <a:pt x="180" y="86"/>
                    <a:pt x="180" y="86"/>
                    <a:pt x="180" y="86"/>
                  </a:cubicBezTo>
                  <a:cubicBezTo>
                    <a:pt x="216" y="63"/>
                    <a:pt x="216" y="63"/>
                    <a:pt x="216" y="63"/>
                  </a:cubicBezTo>
                  <a:cubicBezTo>
                    <a:pt x="119" y="0"/>
                    <a:pt x="119" y="0"/>
                    <a:pt x="119" y="0"/>
                  </a:cubicBezTo>
                  <a:cubicBezTo>
                    <a:pt x="21" y="63"/>
                    <a:pt x="21" y="63"/>
                    <a:pt x="21" y="63"/>
                  </a:cubicBezTo>
                  <a:cubicBezTo>
                    <a:pt x="30" y="69"/>
                    <a:pt x="30" y="69"/>
                    <a:pt x="30" y="69"/>
                  </a:cubicBezTo>
                  <a:cubicBezTo>
                    <a:pt x="30" y="82"/>
                    <a:pt x="30" y="82"/>
                    <a:pt x="30" y="82"/>
                  </a:cubicBezTo>
                  <a:cubicBezTo>
                    <a:pt x="29" y="82"/>
                    <a:pt x="27" y="84"/>
                    <a:pt x="27" y="85"/>
                  </a:cubicBezTo>
                  <a:cubicBezTo>
                    <a:pt x="27" y="87"/>
                    <a:pt x="28" y="88"/>
                    <a:pt x="29" y="89"/>
                  </a:cubicBezTo>
                  <a:cubicBezTo>
                    <a:pt x="21" y="133"/>
                    <a:pt x="21" y="133"/>
                    <a:pt x="21" y="133"/>
                  </a:cubicBezTo>
                  <a:cubicBezTo>
                    <a:pt x="41" y="133"/>
                    <a:pt x="41" y="133"/>
                    <a:pt x="41" y="133"/>
                  </a:cubicBezTo>
                  <a:cubicBezTo>
                    <a:pt x="33" y="89"/>
                    <a:pt x="33" y="89"/>
                    <a:pt x="33" y="89"/>
                  </a:cubicBezTo>
                  <a:cubicBezTo>
                    <a:pt x="34" y="88"/>
                    <a:pt x="35" y="87"/>
                    <a:pt x="35" y="85"/>
                  </a:cubicBezTo>
                  <a:cubicBezTo>
                    <a:pt x="35" y="84"/>
                    <a:pt x="34" y="82"/>
                    <a:pt x="32" y="82"/>
                  </a:cubicBezTo>
                  <a:cubicBezTo>
                    <a:pt x="32" y="70"/>
                    <a:pt x="32" y="70"/>
                    <a:pt x="32" y="70"/>
                  </a:cubicBezTo>
                  <a:cubicBezTo>
                    <a:pt x="57" y="86"/>
                    <a:pt x="57" y="86"/>
                    <a:pt x="57" y="86"/>
                  </a:cubicBezTo>
                  <a:cubicBezTo>
                    <a:pt x="57" y="85"/>
                    <a:pt x="57" y="85"/>
                    <a:pt x="57" y="85"/>
                  </a:cubicBezTo>
                  <a:cubicBezTo>
                    <a:pt x="57" y="87"/>
                    <a:pt x="57" y="89"/>
                    <a:pt x="58" y="92"/>
                  </a:cubicBezTo>
                  <a:cubicBezTo>
                    <a:pt x="60" y="100"/>
                    <a:pt x="64" y="100"/>
                    <a:pt x="67" y="109"/>
                  </a:cubicBezTo>
                  <a:cubicBezTo>
                    <a:pt x="67" y="109"/>
                    <a:pt x="67" y="110"/>
                    <a:pt x="67" y="110"/>
                  </a:cubicBezTo>
                  <a:cubicBezTo>
                    <a:pt x="67" y="110"/>
                    <a:pt x="67" y="110"/>
                    <a:pt x="67" y="110"/>
                  </a:cubicBezTo>
                  <a:cubicBezTo>
                    <a:pt x="66" y="111"/>
                    <a:pt x="66" y="113"/>
                    <a:pt x="65" y="113"/>
                  </a:cubicBezTo>
                  <a:cubicBezTo>
                    <a:pt x="61" y="114"/>
                    <a:pt x="61" y="116"/>
                    <a:pt x="62" y="118"/>
                  </a:cubicBezTo>
                  <a:cubicBezTo>
                    <a:pt x="62" y="120"/>
                    <a:pt x="65" y="133"/>
                    <a:pt x="66" y="138"/>
                  </a:cubicBezTo>
                  <a:cubicBezTo>
                    <a:pt x="67" y="141"/>
                    <a:pt x="70" y="144"/>
                    <a:pt x="70" y="148"/>
                  </a:cubicBezTo>
                  <a:cubicBezTo>
                    <a:pt x="72" y="155"/>
                    <a:pt x="75" y="161"/>
                    <a:pt x="80" y="166"/>
                  </a:cubicBezTo>
                  <a:cubicBezTo>
                    <a:pt x="81" y="167"/>
                    <a:pt x="82" y="169"/>
                    <a:pt x="82" y="170"/>
                  </a:cubicBezTo>
                  <a:cubicBezTo>
                    <a:pt x="81" y="175"/>
                    <a:pt x="81" y="181"/>
                    <a:pt x="80" y="186"/>
                  </a:cubicBezTo>
                  <a:cubicBezTo>
                    <a:pt x="80" y="187"/>
                    <a:pt x="78" y="189"/>
                    <a:pt x="77" y="189"/>
                  </a:cubicBezTo>
                  <a:cubicBezTo>
                    <a:pt x="73" y="190"/>
                    <a:pt x="72" y="193"/>
                    <a:pt x="71" y="195"/>
                  </a:cubicBezTo>
                  <a:cubicBezTo>
                    <a:pt x="70" y="199"/>
                    <a:pt x="69" y="203"/>
                    <a:pt x="67" y="206"/>
                  </a:cubicBezTo>
                  <a:cubicBezTo>
                    <a:pt x="67" y="207"/>
                    <a:pt x="65" y="209"/>
                    <a:pt x="64" y="209"/>
                  </a:cubicBezTo>
                  <a:cubicBezTo>
                    <a:pt x="56" y="212"/>
                    <a:pt x="49" y="214"/>
                    <a:pt x="41" y="217"/>
                  </a:cubicBezTo>
                  <a:cubicBezTo>
                    <a:pt x="33" y="220"/>
                    <a:pt x="12" y="233"/>
                    <a:pt x="4" y="237"/>
                  </a:cubicBezTo>
                  <a:cubicBezTo>
                    <a:pt x="0" y="239"/>
                    <a:pt x="2" y="256"/>
                    <a:pt x="2" y="256"/>
                  </a:cubicBezTo>
                  <a:cubicBezTo>
                    <a:pt x="235" y="256"/>
                    <a:pt x="235" y="256"/>
                    <a:pt x="235" y="256"/>
                  </a:cubicBezTo>
                  <a:cubicBezTo>
                    <a:pt x="235" y="256"/>
                    <a:pt x="238" y="238"/>
                    <a:pt x="233" y="236"/>
                  </a:cubicBezTo>
                  <a:close/>
                </a:path>
              </a:pathLst>
            </a:custGeom>
            <a:grpFill/>
            <a:ln>
              <a:noFill/>
            </a:ln>
          </p:spPr>
          <p:txBody>
            <a:bodyPr/>
            <a:lstStyle/>
            <a:p/>
          </p:txBody>
        </p:sp>
      </p:grpSp>
      <p:grpSp>
        <p:nvGrpSpPr>
          <p:cNvPr id="30" name="组合 29"/>
          <p:cNvGrpSpPr/>
          <p:nvPr/>
        </p:nvGrpSpPr>
        <p:grpSpPr>
          <a:xfrm>
            <a:off x="9747116" y="3292333"/>
            <a:ext cx="911508" cy="911508"/>
            <a:chOff x="9747116" y="3139933"/>
            <a:chExt cx="911508" cy="911508"/>
          </a:xfrm>
          <a:solidFill>
            <a:srgbClr val="761612"/>
          </a:solidFill>
        </p:grpSpPr>
        <p:sp>
          <p:nvSpPr>
            <p:cNvPr id="31" name="圆角矩形 7"/>
            <p:cNvSpPr/>
            <p:nvPr/>
          </p:nvSpPr>
          <p:spPr>
            <a:xfrm rot="2700000">
              <a:off x="9747116" y="3139933"/>
              <a:ext cx="911508" cy="91150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electric-light-bulb_18560"/>
            <p:cNvSpPr>
              <a:spLocks noChangeAspect="1"/>
            </p:cNvSpPr>
            <p:nvPr/>
          </p:nvSpPr>
          <p:spPr bwMode="auto">
            <a:xfrm>
              <a:off x="9937765" y="3349738"/>
              <a:ext cx="530210" cy="483062"/>
            </a:xfrm>
            <a:custGeom>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grpFill/>
            <a:ln>
              <a:noFill/>
            </a:ln>
          </p:spPr>
          <p:txBody>
            <a:bodyPr/>
            <a:lstStyle/>
            <a:p/>
          </p:txBody>
        </p:sp>
      </p:grpSp>
      <p:grpSp>
        <p:nvGrpSpPr>
          <p:cNvPr id="33" name="组合 32"/>
          <p:cNvGrpSpPr/>
          <p:nvPr/>
        </p:nvGrpSpPr>
        <p:grpSpPr>
          <a:xfrm>
            <a:off x="7146944" y="3454410"/>
            <a:ext cx="587354" cy="587354"/>
            <a:chOff x="7146944" y="3302010"/>
            <a:chExt cx="587354" cy="587354"/>
          </a:xfrm>
          <a:solidFill>
            <a:srgbClr val="761612"/>
          </a:solidFill>
        </p:grpSpPr>
        <p:sp>
          <p:nvSpPr>
            <p:cNvPr id="34" name="圆角矩形 6"/>
            <p:cNvSpPr/>
            <p:nvPr/>
          </p:nvSpPr>
          <p:spPr>
            <a:xfrm rot="2700000">
              <a:off x="7146944" y="3302010"/>
              <a:ext cx="587354" cy="5873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queing_95209"/>
            <p:cNvSpPr>
              <a:spLocks noChangeAspect="1"/>
            </p:cNvSpPr>
            <p:nvPr/>
          </p:nvSpPr>
          <p:spPr bwMode="auto">
            <a:xfrm>
              <a:off x="7277211" y="3441257"/>
              <a:ext cx="326820" cy="300024"/>
            </a:xfrm>
            <a:custGeom>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grpFill/>
            <a:ln>
              <a:noFill/>
            </a:ln>
          </p:spPr>
          <p:txBody>
            <a:bodyPr/>
            <a:lstStyle/>
            <a:p/>
          </p:txBody>
        </p:sp>
      </p:grpSp>
      <p:grpSp>
        <p:nvGrpSpPr>
          <p:cNvPr id="36" name="组合 35"/>
          <p:cNvGrpSpPr/>
          <p:nvPr/>
        </p:nvGrpSpPr>
        <p:grpSpPr>
          <a:xfrm>
            <a:off x="1622446" y="3454410"/>
            <a:ext cx="587354" cy="587354"/>
            <a:chOff x="1622446" y="3302010"/>
            <a:chExt cx="587354" cy="587354"/>
          </a:xfrm>
          <a:solidFill>
            <a:srgbClr val="761612"/>
          </a:solidFill>
        </p:grpSpPr>
        <p:sp>
          <p:nvSpPr>
            <p:cNvPr id="37" name="圆角矩形 4"/>
            <p:cNvSpPr/>
            <p:nvPr/>
          </p:nvSpPr>
          <p:spPr>
            <a:xfrm rot="2700000">
              <a:off x="1622446" y="3302010"/>
              <a:ext cx="587354" cy="58735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businessman-in-apresentation-with-a-graphic-on-a-board_30732"/>
            <p:cNvSpPr>
              <a:spLocks noChangeAspect="1"/>
            </p:cNvSpPr>
            <p:nvPr/>
          </p:nvSpPr>
          <p:spPr bwMode="auto">
            <a:xfrm>
              <a:off x="1752712" y="3445741"/>
              <a:ext cx="326822" cy="299892"/>
            </a:xfrm>
            <a:custGeom>
              <a:gdLst>
                <a:gd name="connsiteX0" fmla="*/ 231110 w 333901"/>
                <a:gd name="connsiteY0" fmla="*/ 112258 h 306388"/>
                <a:gd name="connsiteX1" fmla="*/ 218013 w 333901"/>
                <a:gd name="connsiteY1" fmla="*/ 113619 h 306388"/>
                <a:gd name="connsiteX2" fmla="*/ 213931 w 333901"/>
                <a:gd name="connsiteY2" fmla="*/ 136751 h 306388"/>
                <a:gd name="connsiteX3" fmla="*/ 235702 w 333901"/>
                <a:gd name="connsiteY3" fmla="*/ 142194 h 306388"/>
                <a:gd name="connsiteX4" fmla="*/ 241145 w 333901"/>
                <a:gd name="connsiteY4" fmla="*/ 119062 h 306388"/>
                <a:gd name="connsiteX5" fmla="*/ 231110 w 333901"/>
                <a:gd name="connsiteY5" fmla="*/ 112258 h 306388"/>
                <a:gd name="connsiteX6" fmla="*/ 273432 w 333901"/>
                <a:gd name="connsiteY6" fmla="*/ 104342 h 306388"/>
                <a:gd name="connsiteX7" fmla="*/ 265205 w 333901"/>
                <a:gd name="connsiteY7" fmla="*/ 120795 h 306388"/>
                <a:gd name="connsiteX8" fmla="*/ 281658 w 333901"/>
                <a:gd name="connsiteY8" fmla="*/ 129021 h 306388"/>
                <a:gd name="connsiteX9" fmla="*/ 289884 w 333901"/>
                <a:gd name="connsiteY9" fmla="*/ 112568 h 306388"/>
                <a:gd name="connsiteX10" fmla="*/ 273432 w 333901"/>
                <a:gd name="connsiteY10" fmla="*/ 104342 h 306388"/>
                <a:gd name="connsiteX11" fmla="*/ 230135 w 333901"/>
                <a:gd name="connsiteY11" fmla="*/ 100012 h 306388"/>
                <a:gd name="connsiteX12" fmla="*/ 237929 w 333901"/>
                <a:gd name="connsiteY12" fmla="*/ 101311 h 306388"/>
                <a:gd name="connsiteX13" fmla="*/ 236630 w 333901"/>
                <a:gd name="connsiteY13" fmla="*/ 106506 h 306388"/>
                <a:gd name="connsiteX14" fmla="*/ 244423 w 333901"/>
                <a:gd name="connsiteY14" fmla="*/ 113001 h 306388"/>
                <a:gd name="connsiteX15" fmla="*/ 249618 w 333901"/>
                <a:gd name="connsiteY15" fmla="*/ 109104 h 306388"/>
                <a:gd name="connsiteX16" fmla="*/ 253515 w 333901"/>
                <a:gd name="connsiteY16" fmla="*/ 116897 h 306388"/>
                <a:gd name="connsiteX17" fmla="*/ 249618 w 333901"/>
                <a:gd name="connsiteY17" fmla="*/ 119495 h 306388"/>
                <a:gd name="connsiteX18" fmla="*/ 250917 w 333901"/>
                <a:gd name="connsiteY18" fmla="*/ 129886 h 306388"/>
                <a:gd name="connsiteX19" fmla="*/ 256113 w 333901"/>
                <a:gd name="connsiteY19" fmla="*/ 131185 h 306388"/>
                <a:gd name="connsiteX20" fmla="*/ 254814 w 333901"/>
                <a:gd name="connsiteY20" fmla="*/ 138978 h 306388"/>
                <a:gd name="connsiteX21" fmla="*/ 248320 w 333901"/>
                <a:gd name="connsiteY21" fmla="*/ 137679 h 306388"/>
                <a:gd name="connsiteX22" fmla="*/ 243124 w 333901"/>
                <a:gd name="connsiteY22" fmla="*/ 145472 h 306388"/>
                <a:gd name="connsiteX23" fmla="*/ 247021 w 333901"/>
                <a:gd name="connsiteY23" fmla="*/ 150668 h 306388"/>
                <a:gd name="connsiteX24" fmla="*/ 239228 w 333901"/>
                <a:gd name="connsiteY24" fmla="*/ 154564 h 306388"/>
                <a:gd name="connsiteX25" fmla="*/ 235331 w 333901"/>
                <a:gd name="connsiteY25" fmla="*/ 150668 h 306388"/>
                <a:gd name="connsiteX26" fmla="*/ 226239 w 333901"/>
                <a:gd name="connsiteY26" fmla="*/ 151967 h 306388"/>
                <a:gd name="connsiteX27" fmla="*/ 224940 w 333901"/>
                <a:gd name="connsiteY27" fmla="*/ 157162 h 306388"/>
                <a:gd name="connsiteX28" fmla="*/ 217147 w 333901"/>
                <a:gd name="connsiteY28" fmla="*/ 154564 h 306388"/>
                <a:gd name="connsiteX29" fmla="*/ 218446 w 333901"/>
                <a:gd name="connsiteY29" fmla="*/ 149369 h 306388"/>
                <a:gd name="connsiteX30" fmla="*/ 210653 w 333901"/>
                <a:gd name="connsiteY30" fmla="*/ 144173 h 306388"/>
                <a:gd name="connsiteX31" fmla="*/ 205457 w 333901"/>
                <a:gd name="connsiteY31" fmla="*/ 146771 h 306388"/>
                <a:gd name="connsiteX32" fmla="*/ 201560 w 333901"/>
                <a:gd name="connsiteY32" fmla="*/ 140277 h 306388"/>
                <a:gd name="connsiteX33" fmla="*/ 205457 w 333901"/>
                <a:gd name="connsiteY33" fmla="*/ 136380 h 306388"/>
                <a:gd name="connsiteX34" fmla="*/ 204158 w 333901"/>
                <a:gd name="connsiteY34" fmla="*/ 127288 h 306388"/>
                <a:gd name="connsiteX35" fmla="*/ 198963 w 333901"/>
                <a:gd name="connsiteY35" fmla="*/ 125989 h 306388"/>
                <a:gd name="connsiteX36" fmla="*/ 200262 w 333901"/>
                <a:gd name="connsiteY36" fmla="*/ 118196 h 306388"/>
                <a:gd name="connsiteX37" fmla="*/ 206756 w 333901"/>
                <a:gd name="connsiteY37" fmla="*/ 119495 h 306388"/>
                <a:gd name="connsiteX38" fmla="*/ 211951 w 333901"/>
                <a:gd name="connsiteY38" fmla="*/ 111702 h 306388"/>
                <a:gd name="connsiteX39" fmla="*/ 208055 w 333901"/>
                <a:gd name="connsiteY39" fmla="*/ 106506 h 306388"/>
                <a:gd name="connsiteX40" fmla="*/ 215848 w 333901"/>
                <a:gd name="connsiteY40" fmla="*/ 101311 h 306388"/>
                <a:gd name="connsiteX41" fmla="*/ 219745 w 333901"/>
                <a:gd name="connsiteY41" fmla="*/ 106506 h 306388"/>
                <a:gd name="connsiteX42" fmla="*/ 228837 w 333901"/>
                <a:gd name="connsiteY42" fmla="*/ 105207 h 306388"/>
                <a:gd name="connsiteX43" fmla="*/ 230135 w 333901"/>
                <a:gd name="connsiteY43" fmla="*/ 100012 h 306388"/>
                <a:gd name="connsiteX44" fmla="*/ 274257 w 333901"/>
                <a:gd name="connsiteY44" fmla="*/ 93662 h 306388"/>
                <a:gd name="connsiteX45" fmla="*/ 275572 w 333901"/>
                <a:gd name="connsiteY45" fmla="*/ 98923 h 306388"/>
                <a:gd name="connsiteX46" fmla="*/ 283464 w 333901"/>
                <a:gd name="connsiteY46" fmla="*/ 98923 h 306388"/>
                <a:gd name="connsiteX47" fmla="*/ 284780 w 333901"/>
                <a:gd name="connsiteY47" fmla="*/ 94977 h 306388"/>
                <a:gd name="connsiteX48" fmla="*/ 291357 w 333901"/>
                <a:gd name="connsiteY48" fmla="*/ 97608 h 306388"/>
                <a:gd name="connsiteX49" fmla="*/ 290041 w 333901"/>
                <a:gd name="connsiteY49" fmla="*/ 101554 h 306388"/>
                <a:gd name="connsiteX50" fmla="*/ 293987 w 333901"/>
                <a:gd name="connsiteY50" fmla="*/ 108131 h 306388"/>
                <a:gd name="connsiteX51" fmla="*/ 299249 w 333901"/>
                <a:gd name="connsiteY51" fmla="*/ 106816 h 306388"/>
                <a:gd name="connsiteX52" fmla="*/ 300564 w 333901"/>
                <a:gd name="connsiteY52" fmla="*/ 113393 h 306388"/>
                <a:gd name="connsiteX53" fmla="*/ 296618 w 333901"/>
                <a:gd name="connsiteY53" fmla="*/ 114708 h 306388"/>
                <a:gd name="connsiteX54" fmla="*/ 296618 w 333901"/>
                <a:gd name="connsiteY54" fmla="*/ 122600 h 306388"/>
                <a:gd name="connsiteX55" fmla="*/ 300564 w 333901"/>
                <a:gd name="connsiteY55" fmla="*/ 123916 h 306388"/>
                <a:gd name="connsiteX56" fmla="*/ 296618 w 333901"/>
                <a:gd name="connsiteY56" fmla="*/ 130492 h 306388"/>
                <a:gd name="connsiteX57" fmla="*/ 292672 w 333901"/>
                <a:gd name="connsiteY57" fmla="*/ 127862 h 306388"/>
                <a:gd name="connsiteX58" fmla="*/ 287411 w 333901"/>
                <a:gd name="connsiteY58" fmla="*/ 133123 h 306388"/>
                <a:gd name="connsiteX59" fmla="*/ 288726 w 333901"/>
                <a:gd name="connsiteY59" fmla="*/ 138385 h 306388"/>
                <a:gd name="connsiteX60" fmla="*/ 282149 w 333901"/>
                <a:gd name="connsiteY60" fmla="*/ 139700 h 306388"/>
                <a:gd name="connsiteX61" fmla="*/ 280834 w 333901"/>
                <a:gd name="connsiteY61" fmla="*/ 135754 h 306388"/>
                <a:gd name="connsiteX62" fmla="*/ 272941 w 333901"/>
                <a:gd name="connsiteY62" fmla="*/ 135754 h 306388"/>
                <a:gd name="connsiteX63" fmla="*/ 271626 w 333901"/>
                <a:gd name="connsiteY63" fmla="*/ 139700 h 306388"/>
                <a:gd name="connsiteX64" fmla="*/ 265049 w 333901"/>
                <a:gd name="connsiteY64" fmla="*/ 135754 h 306388"/>
                <a:gd name="connsiteX65" fmla="*/ 266365 w 333901"/>
                <a:gd name="connsiteY65" fmla="*/ 131808 h 306388"/>
                <a:gd name="connsiteX66" fmla="*/ 261103 w 333901"/>
                <a:gd name="connsiteY66" fmla="*/ 126546 h 306388"/>
                <a:gd name="connsiteX67" fmla="*/ 257156 w 333901"/>
                <a:gd name="connsiteY67" fmla="*/ 127862 h 306388"/>
                <a:gd name="connsiteX68" fmla="*/ 254526 w 333901"/>
                <a:gd name="connsiteY68" fmla="*/ 121285 h 306388"/>
                <a:gd name="connsiteX69" fmla="*/ 259787 w 333901"/>
                <a:gd name="connsiteY69" fmla="*/ 119969 h 306388"/>
                <a:gd name="connsiteX70" fmla="*/ 259787 w 333901"/>
                <a:gd name="connsiteY70" fmla="*/ 112077 h 306388"/>
                <a:gd name="connsiteX71" fmla="*/ 255841 w 333901"/>
                <a:gd name="connsiteY71" fmla="*/ 110762 h 306388"/>
                <a:gd name="connsiteX72" fmla="*/ 258472 w 333901"/>
                <a:gd name="connsiteY72" fmla="*/ 104185 h 306388"/>
                <a:gd name="connsiteX73" fmla="*/ 262418 w 333901"/>
                <a:gd name="connsiteY73" fmla="*/ 105500 h 306388"/>
                <a:gd name="connsiteX74" fmla="*/ 268995 w 333901"/>
                <a:gd name="connsiteY74" fmla="*/ 100239 h 306388"/>
                <a:gd name="connsiteX75" fmla="*/ 267680 w 333901"/>
                <a:gd name="connsiteY75" fmla="*/ 96293 h 306388"/>
                <a:gd name="connsiteX76" fmla="*/ 274257 w 333901"/>
                <a:gd name="connsiteY76" fmla="*/ 93662 h 306388"/>
                <a:gd name="connsiteX77" fmla="*/ 155795 w 333901"/>
                <a:gd name="connsiteY77" fmla="*/ 46037 h 306388"/>
                <a:gd name="connsiteX78" fmla="*/ 146576 w 333901"/>
                <a:gd name="connsiteY78" fmla="*/ 55260 h 306388"/>
                <a:gd name="connsiteX79" fmla="*/ 146576 w 333901"/>
                <a:gd name="connsiteY79" fmla="*/ 84248 h 306388"/>
                <a:gd name="connsiteX80" fmla="*/ 183453 w 333901"/>
                <a:gd name="connsiteY80" fmla="*/ 96107 h 306388"/>
                <a:gd name="connsiteX81" fmla="*/ 190038 w 333901"/>
                <a:gd name="connsiteY81" fmla="*/ 104013 h 306388"/>
                <a:gd name="connsiteX82" fmla="*/ 259841 w 333901"/>
                <a:gd name="connsiteY82" fmla="*/ 71072 h 306388"/>
                <a:gd name="connsiteX83" fmla="*/ 262476 w 333901"/>
                <a:gd name="connsiteY83" fmla="*/ 72390 h 306388"/>
                <a:gd name="connsiteX84" fmla="*/ 261158 w 333901"/>
                <a:gd name="connsiteY84" fmla="*/ 76342 h 306388"/>
                <a:gd name="connsiteX85" fmla="*/ 191355 w 333901"/>
                <a:gd name="connsiteY85" fmla="*/ 107966 h 306388"/>
                <a:gd name="connsiteX86" fmla="*/ 190038 w 333901"/>
                <a:gd name="connsiteY86" fmla="*/ 110601 h 306388"/>
                <a:gd name="connsiteX87" fmla="*/ 179502 w 333901"/>
                <a:gd name="connsiteY87" fmla="*/ 118507 h 306388"/>
                <a:gd name="connsiteX88" fmla="*/ 175551 w 333901"/>
                <a:gd name="connsiteY88" fmla="*/ 118507 h 306388"/>
                <a:gd name="connsiteX89" fmla="*/ 146576 w 333901"/>
                <a:gd name="connsiteY89" fmla="*/ 107966 h 306388"/>
                <a:gd name="connsiteX90" fmla="*/ 146576 w 333901"/>
                <a:gd name="connsiteY90" fmla="*/ 168577 h 306388"/>
                <a:gd name="connsiteX91" fmla="*/ 155795 w 333901"/>
                <a:gd name="connsiteY91" fmla="*/ 177800 h 306388"/>
                <a:gd name="connsiteX92" fmla="*/ 315157 w 333901"/>
                <a:gd name="connsiteY92" fmla="*/ 177800 h 306388"/>
                <a:gd name="connsiteX93" fmla="*/ 324376 w 333901"/>
                <a:gd name="connsiteY93" fmla="*/ 168577 h 306388"/>
                <a:gd name="connsiteX94" fmla="*/ 324376 w 333901"/>
                <a:gd name="connsiteY94" fmla="*/ 55260 h 306388"/>
                <a:gd name="connsiteX95" fmla="*/ 315157 w 333901"/>
                <a:gd name="connsiteY95" fmla="*/ 46037 h 306388"/>
                <a:gd name="connsiteX96" fmla="*/ 155795 w 333901"/>
                <a:gd name="connsiteY96" fmla="*/ 46037 h 306388"/>
                <a:gd name="connsiteX97" fmla="*/ 235382 w 333901"/>
                <a:gd name="connsiteY97" fmla="*/ 15875 h 306388"/>
                <a:gd name="connsiteX98" fmla="*/ 241950 w 333901"/>
                <a:gd name="connsiteY98" fmla="*/ 23762 h 306388"/>
                <a:gd name="connsiteX99" fmla="*/ 241950 w 333901"/>
                <a:gd name="connsiteY99" fmla="*/ 36908 h 306388"/>
                <a:gd name="connsiteX100" fmla="*/ 315511 w 333901"/>
                <a:gd name="connsiteY100" fmla="*/ 36908 h 306388"/>
                <a:gd name="connsiteX101" fmla="*/ 333901 w 333901"/>
                <a:gd name="connsiteY101" fmla="*/ 55311 h 306388"/>
                <a:gd name="connsiteX102" fmla="*/ 333901 w 333901"/>
                <a:gd name="connsiteY102" fmla="*/ 168361 h 306388"/>
                <a:gd name="connsiteX103" fmla="*/ 315511 w 333901"/>
                <a:gd name="connsiteY103" fmla="*/ 186765 h 306388"/>
                <a:gd name="connsiteX104" fmla="*/ 281358 w 333901"/>
                <a:gd name="connsiteY104" fmla="*/ 186765 h 306388"/>
                <a:gd name="connsiteX105" fmla="*/ 310257 w 333901"/>
                <a:gd name="connsiteY105" fmla="*/ 298501 h 306388"/>
                <a:gd name="connsiteX106" fmla="*/ 306316 w 333901"/>
                <a:gd name="connsiteY106" fmla="*/ 306388 h 306388"/>
                <a:gd name="connsiteX107" fmla="*/ 303689 w 333901"/>
                <a:gd name="connsiteY107" fmla="*/ 306388 h 306388"/>
                <a:gd name="connsiteX108" fmla="*/ 297121 w 333901"/>
                <a:gd name="connsiteY108" fmla="*/ 301130 h 306388"/>
                <a:gd name="connsiteX109" fmla="*/ 266909 w 333901"/>
                <a:gd name="connsiteY109" fmla="*/ 186765 h 306388"/>
                <a:gd name="connsiteX110" fmla="*/ 241950 w 333901"/>
                <a:gd name="connsiteY110" fmla="*/ 186765 h 306388"/>
                <a:gd name="connsiteX111" fmla="*/ 241950 w 333901"/>
                <a:gd name="connsiteY111" fmla="*/ 268266 h 306388"/>
                <a:gd name="connsiteX112" fmla="*/ 235382 w 333901"/>
                <a:gd name="connsiteY112" fmla="*/ 274839 h 306388"/>
                <a:gd name="connsiteX113" fmla="*/ 228814 w 333901"/>
                <a:gd name="connsiteY113" fmla="*/ 268266 h 306388"/>
                <a:gd name="connsiteX114" fmla="*/ 228814 w 333901"/>
                <a:gd name="connsiteY114" fmla="*/ 186765 h 306388"/>
                <a:gd name="connsiteX115" fmla="*/ 205170 w 333901"/>
                <a:gd name="connsiteY115" fmla="*/ 186765 h 306388"/>
                <a:gd name="connsiteX116" fmla="*/ 173644 w 333901"/>
                <a:gd name="connsiteY116" fmla="*/ 301130 h 306388"/>
                <a:gd name="connsiteX117" fmla="*/ 167076 w 333901"/>
                <a:gd name="connsiteY117" fmla="*/ 306388 h 306388"/>
                <a:gd name="connsiteX118" fmla="*/ 165762 w 333901"/>
                <a:gd name="connsiteY118" fmla="*/ 306388 h 306388"/>
                <a:gd name="connsiteX119" fmla="*/ 160508 w 333901"/>
                <a:gd name="connsiteY119" fmla="*/ 298501 h 306388"/>
                <a:gd name="connsiteX120" fmla="*/ 190720 w 333901"/>
                <a:gd name="connsiteY120" fmla="*/ 186765 h 306388"/>
                <a:gd name="connsiteX121" fmla="*/ 156567 w 333901"/>
                <a:gd name="connsiteY121" fmla="*/ 186765 h 306388"/>
                <a:gd name="connsiteX122" fmla="*/ 136864 w 333901"/>
                <a:gd name="connsiteY122" fmla="*/ 168361 h 306388"/>
                <a:gd name="connsiteX123" fmla="*/ 136864 w 333901"/>
                <a:gd name="connsiteY123" fmla="*/ 105264 h 306388"/>
                <a:gd name="connsiteX124" fmla="*/ 119787 w 333901"/>
                <a:gd name="connsiteY124" fmla="*/ 100005 h 306388"/>
                <a:gd name="connsiteX125" fmla="*/ 119787 w 333901"/>
                <a:gd name="connsiteY125" fmla="*/ 98691 h 306388"/>
                <a:gd name="connsiteX126" fmla="*/ 110592 w 333901"/>
                <a:gd name="connsiteY126" fmla="*/ 96062 h 306388"/>
                <a:gd name="connsiteX127" fmla="*/ 110592 w 333901"/>
                <a:gd name="connsiteY127" fmla="*/ 176249 h 306388"/>
                <a:gd name="connsiteX128" fmla="*/ 119787 w 333901"/>
                <a:gd name="connsiteY128" fmla="*/ 291928 h 306388"/>
                <a:gd name="connsiteX129" fmla="*/ 106651 w 333901"/>
                <a:gd name="connsiteY129" fmla="*/ 306388 h 306388"/>
                <a:gd name="connsiteX130" fmla="*/ 105338 w 333901"/>
                <a:gd name="connsiteY130" fmla="*/ 306388 h 306388"/>
                <a:gd name="connsiteX131" fmla="*/ 90888 w 333901"/>
                <a:gd name="connsiteY131" fmla="*/ 293243 h 306388"/>
                <a:gd name="connsiteX132" fmla="*/ 83007 w 333901"/>
                <a:gd name="connsiteY132" fmla="*/ 189394 h 306388"/>
                <a:gd name="connsiteX133" fmla="*/ 77753 w 333901"/>
                <a:gd name="connsiteY133" fmla="*/ 190709 h 306388"/>
                <a:gd name="connsiteX134" fmla="*/ 71185 w 333901"/>
                <a:gd name="connsiteY134" fmla="*/ 189394 h 306388"/>
                <a:gd name="connsiteX135" fmla="*/ 63303 w 333901"/>
                <a:gd name="connsiteY135" fmla="*/ 293243 h 306388"/>
                <a:gd name="connsiteX136" fmla="*/ 48854 w 333901"/>
                <a:gd name="connsiteY136" fmla="*/ 306388 h 306388"/>
                <a:gd name="connsiteX137" fmla="*/ 47540 w 333901"/>
                <a:gd name="connsiteY137" fmla="*/ 306388 h 306388"/>
                <a:gd name="connsiteX138" fmla="*/ 35718 w 333901"/>
                <a:gd name="connsiteY138" fmla="*/ 291928 h 306388"/>
                <a:gd name="connsiteX139" fmla="*/ 44913 w 333901"/>
                <a:gd name="connsiteY139" fmla="*/ 176249 h 306388"/>
                <a:gd name="connsiteX140" fmla="*/ 44913 w 333901"/>
                <a:gd name="connsiteY140" fmla="*/ 96062 h 306388"/>
                <a:gd name="connsiteX141" fmla="*/ 40972 w 333901"/>
                <a:gd name="connsiteY141" fmla="*/ 97376 h 306388"/>
                <a:gd name="connsiteX142" fmla="*/ 23896 w 333901"/>
                <a:gd name="connsiteY142" fmla="*/ 174934 h 306388"/>
                <a:gd name="connsiteX143" fmla="*/ 12074 w 333901"/>
                <a:gd name="connsiteY143" fmla="*/ 184136 h 306388"/>
                <a:gd name="connsiteX144" fmla="*/ 9446 w 333901"/>
                <a:gd name="connsiteY144" fmla="*/ 184136 h 306388"/>
                <a:gd name="connsiteX145" fmla="*/ 251 w 333901"/>
                <a:gd name="connsiteY145" fmla="*/ 169676 h 306388"/>
                <a:gd name="connsiteX146" fmla="*/ 18641 w 333901"/>
                <a:gd name="connsiteY146" fmla="*/ 85546 h 306388"/>
                <a:gd name="connsiteX147" fmla="*/ 19955 w 333901"/>
                <a:gd name="connsiteY147" fmla="*/ 84231 h 306388"/>
                <a:gd name="connsiteX148" fmla="*/ 21269 w 333901"/>
                <a:gd name="connsiteY148" fmla="*/ 82916 h 306388"/>
                <a:gd name="connsiteX149" fmla="*/ 22582 w 333901"/>
                <a:gd name="connsiteY149" fmla="*/ 80287 h 306388"/>
                <a:gd name="connsiteX150" fmla="*/ 23896 w 333901"/>
                <a:gd name="connsiteY150" fmla="*/ 78973 h 306388"/>
                <a:gd name="connsiteX151" fmla="*/ 25209 w 333901"/>
                <a:gd name="connsiteY151" fmla="*/ 77658 h 306388"/>
                <a:gd name="connsiteX152" fmla="*/ 26523 w 333901"/>
                <a:gd name="connsiteY152" fmla="*/ 77658 h 306388"/>
                <a:gd name="connsiteX153" fmla="*/ 72498 w 333901"/>
                <a:gd name="connsiteY153" fmla="*/ 67142 h 306388"/>
                <a:gd name="connsiteX154" fmla="*/ 76439 w 333901"/>
                <a:gd name="connsiteY154" fmla="*/ 72400 h 306388"/>
                <a:gd name="connsiteX155" fmla="*/ 68558 w 333901"/>
                <a:gd name="connsiteY155" fmla="*/ 134183 h 306388"/>
                <a:gd name="connsiteX156" fmla="*/ 77753 w 333901"/>
                <a:gd name="connsiteY156" fmla="*/ 149958 h 306388"/>
                <a:gd name="connsiteX157" fmla="*/ 86948 w 333901"/>
                <a:gd name="connsiteY157" fmla="*/ 134183 h 306388"/>
                <a:gd name="connsiteX158" fmla="*/ 79066 w 333901"/>
                <a:gd name="connsiteY158" fmla="*/ 72400 h 306388"/>
                <a:gd name="connsiteX159" fmla="*/ 81693 w 333901"/>
                <a:gd name="connsiteY159" fmla="*/ 67142 h 306388"/>
                <a:gd name="connsiteX160" fmla="*/ 127669 w 333901"/>
                <a:gd name="connsiteY160" fmla="*/ 77658 h 306388"/>
                <a:gd name="connsiteX161" fmla="*/ 136864 w 333901"/>
                <a:gd name="connsiteY161" fmla="*/ 80287 h 306388"/>
                <a:gd name="connsiteX162" fmla="*/ 136864 w 333901"/>
                <a:gd name="connsiteY162" fmla="*/ 55311 h 306388"/>
                <a:gd name="connsiteX163" fmla="*/ 156567 w 333901"/>
                <a:gd name="connsiteY163" fmla="*/ 36908 h 306388"/>
                <a:gd name="connsiteX164" fmla="*/ 228814 w 333901"/>
                <a:gd name="connsiteY164" fmla="*/ 36908 h 306388"/>
                <a:gd name="connsiteX165" fmla="*/ 228814 w 333901"/>
                <a:gd name="connsiteY165" fmla="*/ 23762 h 306388"/>
                <a:gd name="connsiteX166" fmla="*/ 235382 w 333901"/>
                <a:gd name="connsiteY166" fmla="*/ 15875 h 306388"/>
                <a:gd name="connsiteX167" fmla="*/ 76726 w 333901"/>
                <a:gd name="connsiteY167" fmla="*/ 0 h 306388"/>
                <a:gd name="connsiteX168" fmla="*/ 106889 w 333901"/>
                <a:gd name="connsiteY168" fmla="*/ 31750 h 306388"/>
                <a:gd name="connsiteX169" fmla="*/ 76726 w 333901"/>
                <a:gd name="connsiteY169" fmla="*/ 63500 h 306388"/>
                <a:gd name="connsiteX170" fmla="*/ 46563 w 333901"/>
                <a:gd name="connsiteY170" fmla="*/ 31750 h 306388"/>
                <a:gd name="connsiteX171" fmla="*/ 76726 w 333901"/>
                <a:gd name="connsiteY171" fmla="*/ 0 h 3063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333901" h="306388">
                  <a:moveTo>
                    <a:pt x="231110" y="112258"/>
                  </a:moveTo>
                  <a:cubicBezTo>
                    <a:pt x="226858" y="111238"/>
                    <a:pt x="222095" y="111578"/>
                    <a:pt x="218013" y="113619"/>
                  </a:cubicBezTo>
                  <a:cubicBezTo>
                    <a:pt x="211209" y="119062"/>
                    <a:pt x="208488" y="129948"/>
                    <a:pt x="213931" y="136751"/>
                  </a:cubicBezTo>
                  <a:cubicBezTo>
                    <a:pt x="218013" y="144916"/>
                    <a:pt x="228898" y="147637"/>
                    <a:pt x="235702" y="142194"/>
                  </a:cubicBezTo>
                  <a:cubicBezTo>
                    <a:pt x="243866" y="138112"/>
                    <a:pt x="246588" y="127226"/>
                    <a:pt x="241145" y="119062"/>
                  </a:cubicBezTo>
                  <a:cubicBezTo>
                    <a:pt x="239104" y="115660"/>
                    <a:pt x="235362" y="113279"/>
                    <a:pt x="231110" y="112258"/>
                  </a:cubicBezTo>
                  <a:close/>
                  <a:moveTo>
                    <a:pt x="273432" y="104342"/>
                  </a:moveTo>
                  <a:cubicBezTo>
                    <a:pt x="266576" y="105713"/>
                    <a:pt x="262463" y="113939"/>
                    <a:pt x="265205" y="120795"/>
                  </a:cubicBezTo>
                  <a:cubicBezTo>
                    <a:pt x="266576" y="127650"/>
                    <a:pt x="274803" y="131763"/>
                    <a:pt x="281658" y="129021"/>
                  </a:cubicBezTo>
                  <a:cubicBezTo>
                    <a:pt x="288513" y="126279"/>
                    <a:pt x="292626" y="119424"/>
                    <a:pt x="289884" y="112568"/>
                  </a:cubicBezTo>
                  <a:cubicBezTo>
                    <a:pt x="287142" y="105713"/>
                    <a:pt x="280287" y="101600"/>
                    <a:pt x="273432" y="104342"/>
                  </a:cubicBezTo>
                  <a:close/>
                  <a:moveTo>
                    <a:pt x="230135" y="100012"/>
                  </a:moveTo>
                  <a:cubicBezTo>
                    <a:pt x="230135" y="100012"/>
                    <a:pt x="230135" y="100012"/>
                    <a:pt x="237929" y="101311"/>
                  </a:cubicBezTo>
                  <a:cubicBezTo>
                    <a:pt x="237929" y="101311"/>
                    <a:pt x="237929" y="101311"/>
                    <a:pt x="236630" y="106506"/>
                  </a:cubicBezTo>
                  <a:cubicBezTo>
                    <a:pt x="239228" y="107805"/>
                    <a:pt x="241825" y="110403"/>
                    <a:pt x="244423" y="113001"/>
                  </a:cubicBezTo>
                  <a:cubicBezTo>
                    <a:pt x="244423" y="113001"/>
                    <a:pt x="244423" y="113001"/>
                    <a:pt x="249618" y="109104"/>
                  </a:cubicBezTo>
                  <a:cubicBezTo>
                    <a:pt x="249618" y="109104"/>
                    <a:pt x="249618" y="109104"/>
                    <a:pt x="253515" y="116897"/>
                  </a:cubicBezTo>
                  <a:cubicBezTo>
                    <a:pt x="253515" y="116897"/>
                    <a:pt x="253515" y="116897"/>
                    <a:pt x="249618" y="119495"/>
                  </a:cubicBezTo>
                  <a:cubicBezTo>
                    <a:pt x="250917" y="123392"/>
                    <a:pt x="250917" y="125989"/>
                    <a:pt x="250917" y="129886"/>
                  </a:cubicBezTo>
                  <a:cubicBezTo>
                    <a:pt x="250917" y="129886"/>
                    <a:pt x="250917" y="129886"/>
                    <a:pt x="256113" y="131185"/>
                  </a:cubicBezTo>
                  <a:cubicBezTo>
                    <a:pt x="256113" y="131185"/>
                    <a:pt x="256113" y="131185"/>
                    <a:pt x="254814" y="138978"/>
                  </a:cubicBezTo>
                  <a:cubicBezTo>
                    <a:pt x="254814" y="138978"/>
                    <a:pt x="254814" y="138978"/>
                    <a:pt x="248320" y="137679"/>
                  </a:cubicBezTo>
                  <a:cubicBezTo>
                    <a:pt x="247021" y="140277"/>
                    <a:pt x="245722" y="142875"/>
                    <a:pt x="243124" y="145472"/>
                  </a:cubicBezTo>
                  <a:cubicBezTo>
                    <a:pt x="243124" y="145472"/>
                    <a:pt x="243124" y="145472"/>
                    <a:pt x="247021" y="150668"/>
                  </a:cubicBezTo>
                  <a:cubicBezTo>
                    <a:pt x="247021" y="150668"/>
                    <a:pt x="247021" y="150668"/>
                    <a:pt x="239228" y="154564"/>
                  </a:cubicBezTo>
                  <a:cubicBezTo>
                    <a:pt x="239228" y="154564"/>
                    <a:pt x="239228" y="154564"/>
                    <a:pt x="235331" y="150668"/>
                  </a:cubicBezTo>
                  <a:cubicBezTo>
                    <a:pt x="232733" y="150668"/>
                    <a:pt x="230135" y="151967"/>
                    <a:pt x="226239" y="151967"/>
                  </a:cubicBezTo>
                  <a:cubicBezTo>
                    <a:pt x="226239" y="151967"/>
                    <a:pt x="226239" y="151967"/>
                    <a:pt x="224940" y="157162"/>
                  </a:cubicBezTo>
                  <a:cubicBezTo>
                    <a:pt x="224940" y="157162"/>
                    <a:pt x="224940" y="157162"/>
                    <a:pt x="217147" y="154564"/>
                  </a:cubicBezTo>
                  <a:cubicBezTo>
                    <a:pt x="217147" y="154564"/>
                    <a:pt x="217147" y="154564"/>
                    <a:pt x="218446" y="149369"/>
                  </a:cubicBezTo>
                  <a:cubicBezTo>
                    <a:pt x="215848" y="148070"/>
                    <a:pt x="213250" y="146771"/>
                    <a:pt x="210653" y="144173"/>
                  </a:cubicBezTo>
                  <a:cubicBezTo>
                    <a:pt x="210653" y="144173"/>
                    <a:pt x="210653" y="144173"/>
                    <a:pt x="205457" y="146771"/>
                  </a:cubicBezTo>
                  <a:cubicBezTo>
                    <a:pt x="205457" y="146771"/>
                    <a:pt x="205457" y="146771"/>
                    <a:pt x="201560" y="140277"/>
                  </a:cubicBezTo>
                  <a:cubicBezTo>
                    <a:pt x="201560" y="140277"/>
                    <a:pt x="201560" y="140277"/>
                    <a:pt x="205457" y="136380"/>
                  </a:cubicBezTo>
                  <a:cubicBezTo>
                    <a:pt x="204158" y="133782"/>
                    <a:pt x="204158" y="131185"/>
                    <a:pt x="204158" y="127288"/>
                  </a:cubicBezTo>
                  <a:cubicBezTo>
                    <a:pt x="204158" y="127288"/>
                    <a:pt x="204158" y="127288"/>
                    <a:pt x="198963" y="125989"/>
                  </a:cubicBezTo>
                  <a:cubicBezTo>
                    <a:pt x="198963" y="125989"/>
                    <a:pt x="198963" y="125989"/>
                    <a:pt x="200262" y="118196"/>
                  </a:cubicBezTo>
                  <a:cubicBezTo>
                    <a:pt x="200262" y="118196"/>
                    <a:pt x="200262" y="118196"/>
                    <a:pt x="206756" y="119495"/>
                  </a:cubicBezTo>
                  <a:cubicBezTo>
                    <a:pt x="208055" y="115598"/>
                    <a:pt x="209354" y="113001"/>
                    <a:pt x="211951" y="111702"/>
                  </a:cubicBezTo>
                  <a:cubicBezTo>
                    <a:pt x="211951" y="111702"/>
                    <a:pt x="211951" y="111702"/>
                    <a:pt x="208055" y="106506"/>
                  </a:cubicBezTo>
                  <a:cubicBezTo>
                    <a:pt x="208055" y="106506"/>
                    <a:pt x="208055" y="106506"/>
                    <a:pt x="215848" y="101311"/>
                  </a:cubicBezTo>
                  <a:cubicBezTo>
                    <a:pt x="215848" y="101311"/>
                    <a:pt x="215848" y="101311"/>
                    <a:pt x="219745" y="106506"/>
                  </a:cubicBezTo>
                  <a:cubicBezTo>
                    <a:pt x="222342" y="105207"/>
                    <a:pt x="224940" y="105207"/>
                    <a:pt x="228837" y="105207"/>
                  </a:cubicBezTo>
                  <a:cubicBezTo>
                    <a:pt x="228837" y="105207"/>
                    <a:pt x="228837" y="105207"/>
                    <a:pt x="230135" y="100012"/>
                  </a:cubicBezTo>
                  <a:close/>
                  <a:moveTo>
                    <a:pt x="274257" y="93662"/>
                  </a:moveTo>
                  <a:cubicBezTo>
                    <a:pt x="274257" y="93662"/>
                    <a:pt x="274257" y="93662"/>
                    <a:pt x="275572" y="98923"/>
                  </a:cubicBezTo>
                  <a:cubicBezTo>
                    <a:pt x="278203" y="97608"/>
                    <a:pt x="280834" y="98923"/>
                    <a:pt x="283464" y="98923"/>
                  </a:cubicBezTo>
                  <a:cubicBezTo>
                    <a:pt x="283464" y="98923"/>
                    <a:pt x="283464" y="98923"/>
                    <a:pt x="284780" y="94977"/>
                  </a:cubicBezTo>
                  <a:cubicBezTo>
                    <a:pt x="284780" y="94977"/>
                    <a:pt x="284780" y="94977"/>
                    <a:pt x="291357" y="97608"/>
                  </a:cubicBezTo>
                  <a:cubicBezTo>
                    <a:pt x="291357" y="97608"/>
                    <a:pt x="291357" y="97608"/>
                    <a:pt x="290041" y="101554"/>
                  </a:cubicBezTo>
                  <a:cubicBezTo>
                    <a:pt x="291357" y="104185"/>
                    <a:pt x="292672" y="105500"/>
                    <a:pt x="293987" y="108131"/>
                  </a:cubicBezTo>
                  <a:cubicBezTo>
                    <a:pt x="293987" y="108131"/>
                    <a:pt x="293987" y="108131"/>
                    <a:pt x="299249" y="106816"/>
                  </a:cubicBezTo>
                  <a:lnTo>
                    <a:pt x="300564" y="113393"/>
                  </a:lnTo>
                  <a:cubicBezTo>
                    <a:pt x="300564" y="113393"/>
                    <a:pt x="300564" y="113393"/>
                    <a:pt x="296618" y="114708"/>
                  </a:cubicBezTo>
                  <a:cubicBezTo>
                    <a:pt x="296618" y="117339"/>
                    <a:pt x="296618" y="119969"/>
                    <a:pt x="296618" y="122600"/>
                  </a:cubicBezTo>
                  <a:cubicBezTo>
                    <a:pt x="296618" y="122600"/>
                    <a:pt x="296618" y="122600"/>
                    <a:pt x="300564" y="123916"/>
                  </a:cubicBezTo>
                  <a:cubicBezTo>
                    <a:pt x="300564" y="123916"/>
                    <a:pt x="300564" y="123916"/>
                    <a:pt x="296618" y="130492"/>
                  </a:cubicBezTo>
                  <a:cubicBezTo>
                    <a:pt x="296618" y="130492"/>
                    <a:pt x="296618" y="130492"/>
                    <a:pt x="292672" y="127862"/>
                  </a:cubicBezTo>
                  <a:cubicBezTo>
                    <a:pt x="291357" y="130492"/>
                    <a:pt x="290041" y="131808"/>
                    <a:pt x="287411" y="133123"/>
                  </a:cubicBezTo>
                  <a:cubicBezTo>
                    <a:pt x="287411" y="133123"/>
                    <a:pt x="287411" y="133123"/>
                    <a:pt x="288726" y="138385"/>
                  </a:cubicBezTo>
                  <a:cubicBezTo>
                    <a:pt x="288726" y="138385"/>
                    <a:pt x="288726" y="138385"/>
                    <a:pt x="282149" y="139700"/>
                  </a:cubicBezTo>
                  <a:cubicBezTo>
                    <a:pt x="282149" y="139700"/>
                    <a:pt x="282149" y="139700"/>
                    <a:pt x="280834" y="135754"/>
                  </a:cubicBezTo>
                  <a:cubicBezTo>
                    <a:pt x="278203" y="135754"/>
                    <a:pt x="275572" y="135754"/>
                    <a:pt x="272941" y="135754"/>
                  </a:cubicBezTo>
                  <a:cubicBezTo>
                    <a:pt x="272941" y="135754"/>
                    <a:pt x="272941" y="135754"/>
                    <a:pt x="271626" y="139700"/>
                  </a:cubicBezTo>
                  <a:cubicBezTo>
                    <a:pt x="271626" y="139700"/>
                    <a:pt x="271626" y="139700"/>
                    <a:pt x="265049" y="135754"/>
                  </a:cubicBezTo>
                  <a:cubicBezTo>
                    <a:pt x="265049" y="135754"/>
                    <a:pt x="265049" y="135754"/>
                    <a:pt x="266365" y="131808"/>
                  </a:cubicBezTo>
                  <a:cubicBezTo>
                    <a:pt x="265049" y="130492"/>
                    <a:pt x="262418" y="129177"/>
                    <a:pt x="261103" y="126546"/>
                  </a:cubicBezTo>
                  <a:cubicBezTo>
                    <a:pt x="261103" y="126546"/>
                    <a:pt x="261103" y="126546"/>
                    <a:pt x="257156" y="127862"/>
                  </a:cubicBezTo>
                  <a:cubicBezTo>
                    <a:pt x="257156" y="127862"/>
                    <a:pt x="257156" y="127862"/>
                    <a:pt x="254526" y="121285"/>
                  </a:cubicBezTo>
                  <a:cubicBezTo>
                    <a:pt x="254526" y="121285"/>
                    <a:pt x="254526" y="121285"/>
                    <a:pt x="259787" y="119969"/>
                  </a:cubicBezTo>
                  <a:cubicBezTo>
                    <a:pt x="258472" y="117339"/>
                    <a:pt x="259787" y="114708"/>
                    <a:pt x="259787" y="112077"/>
                  </a:cubicBezTo>
                  <a:cubicBezTo>
                    <a:pt x="259787" y="112077"/>
                    <a:pt x="259787" y="112077"/>
                    <a:pt x="255841" y="110762"/>
                  </a:cubicBezTo>
                  <a:cubicBezTo>
                    <a:pt x="255841" y="110762"/>
                    <a:pt x="255841" y="110762"/>
                    <a:pt x="258472" y="104185"/>
                  </a:cubicBezTo>
                  <a:cubicBezTo>
                    <a:pt x="258472" y="104185"/>
                    <a:pt x="258472" y="104185"/>
                    <a:pt x="262418" y="105500"/>
                  </a:cubicBezTo>
                  <a:cubicBezTo>
                    <a:pt x="265049" y="104185"/>
                    <a:pt x="266365" y="101554"/>
                    <a:pt x="268995" y="100239"/>
                  </a:cubicBezTo>
                  <a:cubicBezTo>
                    <a:pt x="268995" y="100239"/>
                    <a:pt x="268995" y="100239"/>
                    <a:pt x="267680" y="96293"/>
                  </a:cubicBezTo>
                  <a:cubicBezTo>
                    <a:pt x="267680" y="96293"/>
                    <a:pt x="267680" y="96293"/>
                    <a:pt x="274257" y="93662"/>
                  </a:cubicBezTo>
                  <a:close/>
                  <a:moveTo>
                    <a:pt x="155795" y="46037"/>
                  </a:moveTo>
                  <a:cubicBezTo>
                    <a:pt x="150527" y="46037"/>
                    <a:pt x="146576" y="51308"/>
                    <a:pt x="146576" y="55260"/>
                  </a:cubicBezTo>
                  <a:cubicBezTo>
                    <a:pt x="146576" y="55260"/>
                    <a:pt x="146576" y="55260"/>
                    <a:pt x="146576" y="84248"/>
                  </a:cubicBezTo>
                  <a:cubicBezTo>
                    <a:pt x="146576" y="84248"/>
                    <a:pt x="146576" y="84248"/>
                    <a:pt x="183453" y="96107"/>
                  </a:cubicBezTo>
                  <a:cubicBezTo>
                    <a:pt x="186087" y="97425"/>
                    <a:pt x="188721" y="100060"/>
                    <a:pt x="190038" y="104013"/>
                  </a:cubicBezTo>
                  <a:cubicBezTo>
                    <a:pt x="190038" y="104013"/>
                    <a:pt x="190038" y="104013"/>
                    <a:pt x="259841" y="71072"/>
                  </a:cubicBezTo>
                  <a:cubicBezTo>
                    <a:pt x="259841" y="71072"/>
                    <a:pt x="261158" y="71072"/>
                    <a:pt x="262476" y="72390"/>
                  </a:cubicBezTo>
                  <a:cubicBezTo>
                    <a:pt x="262476" y="73707"/>
                    <a:pt x="262476" y="75025"/>
                    <a:pt x="261158" y="76342"/>
                  </a:cubicBezTo>
                  <a:cubicBezTo>
                    <a:pt x="261158" y="76342"/>
                    <a:pt x="261158" y="76342"/>
                    <a:pt x="191355" y="107966"/>
                  </a:cubicBezTo>
                  <a:cubicBezTo>
                    <a:pt x="191355" y="109283"/>
                    <a:pt x="191355" y="110601"/>
                    <a:pt x="190038" y="110601"/>
                  </a:cubicBezTo>
                  <a:cubicBezTo>
                    <a:pt x="188721" y="115871"/>
                    <a:pt x="184770" y="118507"/>
                    <a:pt x="179502" y="118507"/>
                  </a:cubicBezTo>
                  <a:cubicBezTo>
                    <a:pt x="178185" y="118507"/>
                    <a:pt x="176868" y="118507"/>
                    <a:pt x="175551" y="118507"/>
                  </a:cubicBezTo>
                  <a:cubicBezTo>
                    <a:pt x="175551" y="118507"/>
                    <a:pt x="175551" y="118507"/>
                    <a:pt x="146576" y="107966"/>
                  </a:cubicBezTo>
                  <a:cubicBezTo>
                    <a:pt x="146576" y="107966"/>
                    <a:pt x="146576" y="107966"/>
                    <a:pt x="146576" y="168577"/>
                  </a:cubicBezTo>
                  <a:cubicBezTo>
                    <a:pt x="146576" y="173847"/>
                    <a:pt x="150527" y="177800"/>
                    <a:pt x="155795" y="177800"/>
                  </a:cubicBezTo>
                  <a:cubicBezTo>
                    <a:pt x="155795" y="177800"/>
                    <a:pt x="155795" y="177800"/>
                    <a:pt x="315157" y="177800"/>
                  </a:cubicBezTo>
                  <a:cubicBezTo>
                    <a:pt x="320425" y="177800"/>
                    <a:pt x="324376" y="173847"/>
                    <a:pt x="324376" y="168577"/>
                  </a:cubicBezTo>
                  <a:cubicBezTo>
                    <a:pt x="324376" y="168577"/>
                    <a:pt x="324376" y="168577"/>
                    <a:pt x="324376" y="55260"/>
                  </a:cubicBezTo>
                  <a:cubicBezTo>
                    <a:pt x="324376" y="51308"/>
                    <a:pt x="320425" y="46037"/>
                    <a:pt x="315157" y="46037"/>
                  </a:cubicBezTo>
                  <a:cubicBezTo>
                    <a:pt x="315157" y="46037"/>
                    <a:pt x="315157" y="46037"/>
                    <a:pt x="155795" y="46037"/>
                  </a:cubicBezTo>
                  <a:close/>
                  <a:moveTo>
                    <a:pt x="235382" y="15875"/>
                  </a:moveTo>
                  <a:cubicBezTo>
                    <a:pt x="239323" y="15875"/>
                    <a:pt x="241950" y="19819"/>
                    <a:pt x="241950" y="23762"/>
                  </a:cubicBezTo>
                  <a:cubicBezTo>
                    <a:pt x="241950" y="23762"/>
                    <a:pt x="241950" y="23762"/>
                    <a:pt x="241950" y="36908"/>
                  </a:cubicBezTo>
                  <a:cubicBezTo>
                    <a:pt x="241950" y="36908"/>
                    <a:pt x="241950" y="36908"/>
                    <a:pt x="315511" y="36908"/>
                  </a:cubicBezTo>
                  <a:cubicBezTo>
                    <a:pt x="324706" y="36908"/>
                    <a:pt x="333901" y="46109"/>
                    <a:pt x="333901" y="55311"/>
                  </a:cubicBezTo>
                  <a:cubicBezTo>
                    <a:pt x="333901" y="55311"/>
                    <a:pt x="333901" y="55311"/>
                    <a:pt x="333901" y="168361"/>
                  </a:cubicBezTo>
                  <a:cubicBezTo>
                    <a:pt x="333901" y="178878"/>
                    <a:pt x="324706" y="186765"/>
                    <a:pt x="315511" y="186765"/>
                  </a:cubicBezTo>
                  <a:cubicBezTo>
                    <a:pt x="315511" y="186765"/>
                    <a:pt x="315511" y="186765"/>
                    <a:pt x="281358" y="186765"/>
                  </a:cubicBezTo>
                  <a:cubicBezTo>
                    <a:pt x="281358" y="186765"/>
                    <a:pt x="281358" y="186765"/>
                    <a:pt x="310257" y="298501"/>
                  </a:cubicBezTo>
                  <a:cubicBezTo>
                    <a:pt x="311570" y="302444"/>
                    <a:pt x="308943" y="305073"/>
                    <a:pt x="306316" y="306388"/>
                  </a:cubicBezTo>
                  <a:cubicBezTo>
                    <a:pt x="305002" y="306388"/>
                    <a:pt x="305002" y="306388"/>
                    <a:pt x="303689" y="306388"/>
                  </a:cubicBezTo>
                  <a:cubicBezTo>
                    <a:pt x="301062" y="306388"/>
                    <a:pt x="298435" y="305073"/>
                    <a:pt x="297121" y="301130"/>
                  </a:cubicBezTo>
                  <a:cubicBezTo>
                    <a:pt x="297121" y="301130"/>
                    <a:pt x="297121" y="301130"/>
                    <a:pt x="266909" y="186765"/>
                  </a:cubicBezTo>
                  <a:cubicBezTo>
                    <a:pt x="266909" y="186765"/>
                    <a:pt x="266909" y="186765"/>
                    <a:pt x="241950" y="186765"/>
                  </a:cubicBezTo>
                  <a:cubicBezTo>
                    <a:pt x="241950" y="186765"/>
                    <a:pt x="241950" y="186765"/>
                    <a:pt x="241950" y="268266"/>
                  </a:cubicBezTo>
                  <a:cubicBezTo>
                    <a:pt x="241950" y="272210"/>
                    <a:pt x="239323" y="274839"/>
                    <a:pt x="235382" y="274839"/>
                  </a:cubicBezTo>
                  <a:cubicBezTo>
                    <a:pt x="231441" y="274839"/>
                    <a:pt x="228814" y="272210"/>
                    <a:pt x="228814" y="268266"/>
                  </a:cubicBezTo>
                  <a:cubicBezTo>
                    <a:pt x="228814" y="268266"/>
                    <a:pt x="228814" y="268266"/>
                    <a:pt x="228814" y="186765"/>
                  </a:cubicBezTo>
                  <a:cubicBezTo>
                    <a:pt x="228814" y="186765"/>
                    <a:pt x="228814" y="186765"/>
                    <a:pt x="205170" y="186765"/>
                  </a:cubicBezTo>
                  <a:cubicBezTo>
                    <a:pt x="205170" y="186765"/>
                    <a:pt x="205170" y="186765"/>
                    <a:pt x="173644" y="301130"/>
                  </a:cubicBezTo>
                  <a:cubicBezTo>
                    <a:pt x="173644" y="305073"/>
                    <a:pt x="169703" y="306388"/>
                    <a:pt x="167076" y="306388"/>
                  </a:cubicBezTo>
                  <a:cubicBezTo>
                    <a:pt x="167076" y="306388"/>
                    <a:pt x="165762" y="306388"/>
                    <a:pt x="165762" y="306388"/>
                  </a:cubicBezTo>
                  <a:cubicBezTo>
                    <a:pt x="161822" y="305073"/>
                    <a:pt x="159195" y="302444"/>
                    <a:pt x="160508" y="298501"/>
                  </a:cubicBezTo>
                  <a:cubicBezTo>
                    <a:pt x="160508" y="298501"/>
                    <a:pt x="160508" y="298501"/>
                    <a:pt x="190720" y="186765"/>
                  </a:cubicBezTo>
                  <a:cubicBezTo>
                    <a:pt x="190720" y="186765"/>
                    <a:pt x="190720" y="186765"/>
                    <a:pt x="156567" y="186765"/>
                  </a:cubicBezTo>
                  <a:cubicBezTo>
                    <a:pt x="146059" y="186765"/>
                    <a:pt x="136864" y="178878"/>
                    <a:pt x="136864" y="168361"/>
                  </a:cubicBezTo>
                  <a:cubicBezTo>
                    <a:pt x="136864" y="168361"/>
                    <a:pt x="136864" y="168361"/>
                    <a:pt x="136864" y="105264"/>
                  </a:cubicBezTo>
                  <a:cubicBezTo>
                    <a:pt x="136864" y="105264"/>
                    <a:pt x="136864" y="105264"/>
                    <a:pt x="119787" y="100005"/>
                  </a:cubicBezTo>
                  <a:cubicBezTo>
                    <a:pt x="119787" y="100005"/>
                    <a:pt x="119787" y="98691"/>
                    <a:pt x="119787" y="98691"/>
                  </a:cubicBezTo>
                  <a:cubicBezTo>
                    <a:pt x="119787" y="98691"/>
                    <a:pt x="115846" y="97376"/>
                    <a:pt x="110592" y="96062"/>
                  </a:cubicBezTo>
                  <a:cubicBezTo>
                    <a:pt x="110592" y="96062"/>
                    <a:pt x="110592" y="96062"/>
                    <a:pt x="110592" y="176249"/>
                  </a:cubicBezTo>
                  <a:cubicBezTo>
                    <a:pt x="110592" y="176249"/>
                    <a:pt x="110592" y="176249"/>
                    <a:pt x="119787" y="291928"/>
                  </a:cubicBezTo>
                  <a:cubicBezTo>
                    <a:pt x="119787" y="299815"/>
                    <a:pt x="114533" y="306388"/>
                    <a:pt x="106651" y="306388"/>
                  </a:cubicBezTo>
                  <a:cubicBezTo>
                    <a:pt x="106651" y="306388"/>
                    <a:pt x="105338" y="306388"/>
                    <a:pt x="105338" y="306388"/>
                  </a:cubicBezTo>
                  <a:cubicBezTo>
                    <a:pt x="97456" y="306388"/>
                    <a:pt x="92202" y="301130"/>
                    <a:pt x="90888" y="293243"/>
                  </a:cubicBezTo>
                  <a:cubicBezTo>
                    <a:pt x="90888" y="293243"/>
                    <a:pt x="90888" y="293243"/>
                    <a:pt x="83007" y="189394"/>
                  </a:cubicBezTo>
                  <a:cubicBezTo>
                    <a:pt x="81693" y="190709"/>
                    <a:pt x="79066" y="190709"/>
                    <a:pt x="77753" y="190709"/>
                  </a:cubicBezTo>
                  <a:cubicBezTo>
                    <a:pt x="75125" y="190709"/>
                    <a:pt x="73812" y="190709"/>
                    <a:pt x="71185" y="189394"/>
                  </a:cubicBezTo>
                  <a:cubicBezTo>
                    <a:pt x="71185" y="189394"/>
                    <a:pt x="71185" y="189394"/>
                    <a:pt x="63303" y="293243"/>
                  </a:cubicBezTo>
                  <a:cubicBezTo>
                    <a:pt x="63303" y="301130"/>
                    <a:pt x="56735" y="306388"/>
                    <a:pt x="48854" y="306388"/>
                  </a:cubicBezTo>
                  <a:cubicBezTo>
                    <a:pt x="48854" y="306388"/>
                    <a:pt x="48854" y="306388"/>
                    <a:pt x="47540" y="306388"/>
                  </a:cubicBezTo>
                  <a:cubicBezTo>
                    <a:pt x="40972" y="306388"/>
                    <a:pt x="34404" y="299815"/>
                    <a:pt x="35718" y="291928"/>
                  </a:cubicBezTo>
                  <a:cubicBezTo>
                    <a:pt x="35718" y="291928"/>
                    <a:pt x="35718" y="291928"/>
                    <a:pt x="44913" y="176249"/>
                  </a:cubicBezTo>
                  <a:cubicBezTo>
                    <a:pt x="44913" y="176249"/>
                    <a:pt x="44913" y="176249"/>
                    <a:pt x="44913" y="96062"/>
                  </a:cubicBezTo>
                  <a:cubicBezTo>
                    <a:pt x="43599" y="96062"/>
                    <a:pt x="42286" y="97376"/>
                    <a:pt x="40972" y="97376"/>
                  </a:cubicBezTo>
                  <a:cubicBezTo>
                    <a:pt x="40972" y="97376"/>
                    <a:pt x="40972" y="97376"/>
                    <a:pt x="23896" y="174934"/>
                  </a:cubicBezTo>
                  <a:cubicBezTo>
                    <a:pt x="22582" y="180192"/>
                    <a:pt x="17328" y="184136"/>
                    <a:pt x="12074" y="184136"/>
                  </a:cubicBezTo>
                  <a:cubicBezTo>
                    <a:pt x="10760" y="184136"/>
                    <a:pt x="10760" y="184136"/>
                    <a:pt x="9446" y="184136"/>
                  </a:cubicBezTo>
                  <a:cubicBezTo>
                    <a:pt x="2878" y="182821"/>
                    <a:pt x="-1062" y="176249"/>
                    <a:pt x="251" y="169676"/>
                  </a:cubicBezTo>
                  <a:cubicBezTo>
                    <a:pt x="251" y="169676"/>
                    <a:pt x="251" y="169676"/>
                    <a:pt x="18641" y="85546"/>
                  </a:cubicBezTo>
                  <a:cubicBezTo>
                    <a:pt x="19955" y="85546"/>
                    <a:pt x="19955" y="85546"/>
                    <a:pt x="19955" y="84231"/>
                  </a:cubicBezTo>
                  <a:cubicBezTo>
                    <a:pt x="19955" y="84231"/>
                    <a:pt x="19955" y="82916"/>
                    <a:pt x="21269" y="82916"/>
                  </a:cubicBezTo>
                  <a:cubicBezTo>
                    <a:pt x="21269" y="81602"/>
                    <a:pt x="21269" y="81602"/>
                    <a:pt x="22582" y="80287"/>
                  </a:cubicBezTo>
                  <a:cubicBezTo>
                    <a:pt x="22582" y="80287"/>
                    <a:pt x="22582" y="80287"/>
                    <a:pt x="23896" y="78973"/>
                  </a:cubicBezTo>
                  <a:cubicBezTo>
                    <a:pt x="23896" y="78973"/>
                    <a:pt x="25209" y="77658"/>
                    <a:pt x="25209" y="77658"/>
                  </a:cubicBezTo>
                  <a:cubicBezTo>
                    <a:pt x="26523" y="77658"/>
                    <a:pt x="26523" y="77658"/>
                    <a:pt x="26523" y="77658"/>
                  </a:cubicBezTo>
                  <a:cubicBezTo>
                    <a:pt x="27837" y="76344"/>
                    <a:pt x="51481" y="68457"/>
                    <a:pt x="72498" y="67142"/>
                  </a:cubicBezTo>
                  <a:cubicBezTo>
                    <a:pt x="72498" y="67142"/>
                    <a:pt x="72498" y="67142"/>
                    <a:pt x="76439" y="72400"/>
                  </a:cubicBezTo>
                  <a:cubicBezTo>
                    <a:pt x="76439" y="72400"/>
                    <a:pt x="76439" y="72400"/>
                    <a:pt x="68558" y="134183"/>
                  </a:cubicBezTo>
                  <a:cubicBezTo>
                    <a:pt x="68558" y="134183"/>
                    <a:pt x="68558" y="134183"/>
                    <a:pt x="77753" y="149958"/>
                  </a:cubicBezTo>
                  <a:cubicBezTo>
                    <a:pt x="77753" y="149958"/>
                    <a:pt x="77753" y="149958"/>
                    <a:pt x="86948" y="134183"/>
                  </a:cubicBezTo>
                  <a:cubicBezTo>
                    <a:pt x="86948" y="134183"/>
                    <a:pt x="86948" y="134183"/>
                    <a:pt x="79066" y="72400"/>
                  </a:cubicBezTo>
                  <a:cubicBezTo>
                    <a:pt x="79066" y="72400"/>
                    <a:pt x="79066" y="72400"/>
                    <a:pt x="81693" y="67142"/>
                  </a:cubicBezTo>
                  <a:cubicBezTo>
                    <a:pt x="102711" y="68457"/>
                    <a:pt x="125041" y="76344"/>
                    <a:pt x="127669" y="77658"/>
                  </a:cubicBezTo>
                  <a:cubicBezTo>
                    <a:pt x="127669" y="77658"/>
                    <a:pt x="127669" y="77658"/>
                    <a:pt x="136864" y="80287"/>
                  </a:cubicBezTo>
                  <a:cubicBezTo>
                    <a:pt x="136864" y="80287"/>
                    <a:pt x="136864" y="80287"/>
                    <a:pt x="136864" y="55311"/>
                  </a:cubicBezTo>
                  <a:cubicBezTo>
                    <a:pt x="136864" y="46109"/>
                    <a:pt x="146059" y="36908"/>
                    <a:pt x="156567" y="36908"/>
                  </a:cubicBezTo>
                  <a:cubicBezTo>
                    <a:pt x="156567" y="36908"/>
                    <a:pt x="156567" y="36908"/>
                    <a:pt x="228814" y="36908"/>
                  </a:cubicBezTo>
                  <a:cubicBezTo>
                    <a:pt x="228814" y="36908"/>
                    <a:pt x="228814" y="36908"/>
                    <a:pt x="228814" y="23762"/>
                  </a:cubicBezTo>
                  <a:cubicBezTo>
                    <a:pt x="228814" y="19819"/>
                    <a:pt x="231441" y="15875"/>
                    <a:pt x="235382" y="15875"/>
                  </a:cubicBezTo>
                  <a:close/>
                  <a:moveTo>
                    <a:pt x="76726" y="0"/>
                  </a:moveTo>
                  <a:cubicBezTo>
                    <a:pt x="93385" y="0"/>
                    <a:pt x="106889" y="14215"/>
                    <a:pt x="106889" y="31750"/>
                  </a:cubicBezTo>
                  <a:cubicBezTo>
                    <a:pt x="106889" y="49285"/>
                    <a:pt x="93385" y="63500"/>
                    <a:pt x="76726" y="63500"/>
                  </a:cubicBezTo>
                  <a:cubicBezTo>
                    <a:pt x="60067" y="63500"/>
                    <a:pt x="46563" y="49285"/>
                    <a:pt x="46563" y="31750"/>
                  </a:cubicBezTo>
                  <a:cubicBezTo>
                    <a:pt x="46563" y="14215"/>
                    <a:pt x="60067" y="0"/>
                    <a:pt x="76726" y="0"/>
                  </a:cubicBezTo>
                  <a:close/>
                </a:path>
              </a:pathLst>
            </a:custGeom>
            <a:grpFill/>
            <a:ln>
              <a:noFill/>
            </a:ln>
          </p:spPr>
          <p:txBody>
            <a:bodyPr/>
            <a:lstStyle/>
            <a:p/>
          </p:txBody>
        </p:sp>
      </p:grpSp>
      <p:grpSp>
        <p:nvGrpSpPr>
          <p:cNvPr id="39" name="组合 38"/>
          <p:cNvGrpSpPr/>
          <p:nvPr/>
        </p:nvGrpSpPr>
        <p:grpSpPr>
          <a:xfrm>
            <a:off x="1051074" y="4801179"/>
            <a:ext cx="1730098" cy="1101643"/>
            <a:chOff x="1051203" y="4724979"/>
            <a:chExt cx="1730098" cy="1101643"/>
          </a:xfrm>
        </p:grpSpPr>
        <p:sp>
          <p:nvSpPr>
            <p:cNvPr id="40" name="文本框 39"/>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41" name="矩形 40"/>
            <p:cNvSpPr/>
            <p:nvPr/>
          </p:nvSpPr>
          <p:spPr>
            <a:xfrm>
              <a:off x="1051203" y="5032750"/>
              <a:ext cx="173009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42" name="组合 41"/>
          <p:cNvGrpSpPr/>
          <p:nvPr/>
        </p:nvGrpSpPr>
        <p:grpSpPr>
          <a:xfrm>
            <a:off x="3813323" y="1802449"/>
            <a:ext cx="1730098" cy="1101643"/>
            <a:chOff x="1051203" y="4724979"/>
            <a:chExt cx="1730098" cy="1101643"/>
          </a:xfrm>
        </p:grpSpPr>
        <p:sp>
          <p:nvSpPr>
            <p:cNvPr id="43" name="文本框 42"/>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44" name="矩形 43"/>
            <p:cNvSpPr/>
            <p:nvPr/>
          </p:nvSpPr>
          <p:spPr>
            <a:xfrm>
              <a:off x="1051203" y="5032750"/>
              <a:ext cx="173009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45" name="组合 44"/>
          <p:cNvGrpSpPr/>
          <p:nvPr/>
        </p:nvGrpSpPr>
        <p:grpSpPr>
          <a:xfrm>
            <a:off x="6575572" y="4801179"/>
            <a:ext cx="1730098" cy="1101643"/>
            <a:chOff x="1051203" y="4724979"/>
            <a:chExt cx="1730098" cy="1101643"/>
          </a:xfrm>
        </p:grpSpPr>
        <p:sp>
          <p:nvSpPr>
            <p:cNvPr id="46" name="文本框 45"/>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47" name="矩形 46"/>
            <p:cNvSpPr/>
            <p:nvPr/>
          </p:nvSpPr>
          <p:spPr>
            <a:xfrm>
              <a:off x="1051203" y="5032750"/>
              <a:ext cx="173009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48" name="组合 47"/>
          <p:cNvGrpSpPr/>
          <p:nvPr/>
        </p:nvGrpSpPr>
        <p:grpSpPr>
          <a:xfrm>
            <a:off x="9337821" y="1802449"/>
            <a:ext cx="1730098" cy="1101643"/>
            <a:chOff x="1051203" y="4724979"/>
            <a:chExt cx="1730098" cy="1101643"/>
          </a:xfrm>
        </p:grpSpPr>
        <p:sp>
          <p:nvSpPr>
            <p:cNvPr id="49" name="文本框 48"/>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50" name="矩形 49"/>
            <p:cNvSpPr/>
            <p:nvPr/>
          </p:nvSpPr>
          <p:spPr>
            <a:xfrm>
              <a:off x="1051203" y="5032750"/>
              <a:ext cx="173009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nodeType="withEffect">
                                  <p:stCondLst>
                                    <p:cond delay="25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fill="hold"/>
                                        <p:tgtEl>
                                          <p:spTgt spid="33"/>
                                        </p:tgtEl>
                                        <p:attrNameLst>
                                          <p:attrName>ppt_w</p:attrName>
                                        </p:attrNameLst>
                                      </p:cBhvr>
                                      <p:tavLst>
                                        <p:tav tm="0">
                                          <p:val>
                                            <p:fltVal val="0"/>
                                          </p:val>
                                        </p:tav>
                                        <p:tav tm="100000">
                                          <p:val>
                                            <p:strVal val="#ppt_w"/>
                                          </p:val>
                                        </p:tav>
                                      </p:tavLst>
                                    </p:anim>
                                    <p:anim calcmode="lin" valueType="num">
                                      <p:cBhvr>
                                        <p:cTn id="24" dur="500" fill="hold"/>
                                        <p:tgtEl>
                                          <p:spTgt spid="33"/>
                                        </p:tgtEl>
                                        <p:attrNameLst>
                                          <p:attrName>ppt_h</p:attrName>
                                        </p:attrNameLst>
                                      </p:cBhvr>
                                      <p:tavLst>
                                        <p:tav tm="0">
                                          <p:val>
                                            <p:fltVal val="0"/>
                                          </p:val>
                                        </p:tav>
                                        <p:tav tm="100000">
                                          <p:val>
                                            <p:strVal val="#ppt_h"/>
                                          </p:val>
                                        </p:tav>
                                      </p:tavLst>
                                    </p:anim>
                                    <p:animEffect transition="in" filter="fade">
                                      <p:cBhvr>
                                        <p:cTn id="25" dur="500"/>
                                        <p:tgtEl>
                                          <p:spTgt spid="33"/>
                                        </p:tgtEl>
                                      </p:cBhvr>
                                    </p:animEffect>
                                  </p:childTnLst>
                                </p:cTn>
                              </p:par>
                              <p:par>
                                <p:cTn id="26" presetID="53" presetClass="entr" presetSubtype="16" fill="hold" nodeType="withEffect">
                                  <p:stCondLst>
                                    <p:cond delay="75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ppt_w</p:attrName>
                                        </p:attrNameLst>
                                      </p:cBhvr>
                                      <p:tavLst>
                                        <p:tav tm="0">
                                          <p:val>
                                            <p:fltVal val="0"/>
                                          </p:val>
                                        </p:tav>
                                        <p:tav tm="100000">
                                          <p:val>
                                            <p:strVal val="#ppt_w"/>
                                          </p:val>
                                        </p:tav>
                                      </p:tavLst>
                                    </p:anim>
                                    <p:anim calcmode="lin" valueType="num">
                                      <p:cBhvr>
                                        <p:cTn id="29" dur="500" fill="hold"/>
                                        <p:tgtEl>
                                          <p:spTgt spid="30"/>
                                        </p:tgtEl>
                                        <p:attrNameLst>
                                          <p:attrName>ppt_h</p:attrName>
                                        </p:attrNameLst>
                                      </p:cBhvr>
                                      <p:tavLst>
                                        <p:tav tm="0">
                                          <p:val>
                                            <p:fltVal val="0"/>
                                          </p:val>
                                        </p:tav>
                                        <p:tav tm="100000">
                                          <p:val>
                                            <p:strVal val="#ppt_h"/>
                                          </p:val>
                                        </p:tav>
                                      </p:tavLst>
                                    </p:anim>
                                    <p:animEffect transition="in" filter="fade">
                                      <p:cBhvr>
                                        <p:cTn id="30" dur="500"/>
                                        <p:tgtEl>
                                          <p:spTgt spid="30"/>
                                        </p:tgtEl>
                                      </p:cBhvr>
                                    </p:animEffect>
                                  </p:childTnLst>
                                </p:cTn>
                              </p:par>
                            </p:childTnLst>
                          </p:cTn>
                        </p:par>
                        <p:par>
                          <p:cTn id="31" fill="hold" nodeType="afterGroup">
                            <p:stCondLst>
                              <p:cond delay="2250"/>
                            </p:stCondLst>
                            <p:childTnLst>
                              <p:par>
                                <p:cTn id="32" presetID="12" presetClass="entr" presetSubtype="4"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500"/>
                                        <p:tgtEl>
                                          <p:spTgt spid="39"/>
                                        </p:tgtEl>
                                        <p:attrNameLst>
                                          <p:attrName>ppt_y</p:attrName>
                                        </p:attrNameLst>
                                      </p:cBhvr>
                                      <p:tavLst>
                                        <p:tav tm="0">
                                          <p:val>
                                            <p:strVal val="#ppt_y+#ppt_h*1.125000"/>
                                          </p:val>
                                        </p:tav>
                                        <p:tav tm="100000">
                                          <p:val>
                                            <p:strVal val="#ppt_y"/>
                                          </p:val>
                                        </p:tav>
                                      </p:tavLst>
                                    </p:anim>
                                    <p:animEffect transition="in" filter="wipe(up)">
                                      <p:cBhvr>
                                        <p:cTn id="35" dur="500"/>
                                        <p:tgtEl>
                                          <p:spTgt spid="39"/>
                                        </p:tgtEl>
                                      </p:cBhvr>
                                    </p:animEffect>
                                  </p:childTnLst>
                                </p:cTn>
                              </p:par>
                              <p:par>
                                <p:cTn id="36" presetID="12" presetClass="entr" presetSubtype="1" fill="hold" nodeType="withEffect">
                                  <p:stCondLst>
                                    <p:cond delay="25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p:tgtEl>
                                          <p:spTgt spid="42"/>
                                        </p:tgtEl>
                                        <p:attrNameLst>
                                          <p:attrName>ppt_y</p:attrName>
                                        </p:attrNameLst>
                                      </p:cBhvr>
                                      <p:tavLst>
                                        <p:tav tm="0">
                                          <p:val>
                                            <p:strVal val="#ppt_y-#ppt_h*1.125000"/>
                                          </p:val>
                                        </p:tav>
                                        <p:tav tm="100000">
                                          <p:val>
                                            <p:strVal val="#ppt_y"/>
                                          </p:val>
                                        </p:tav>
                                      </p:tavLst>
                                    </p:anim>
                                    <p:animEffect transition="in" filter="wipe(down)">
                                      <p:cBhvr>
                                        <p:cTn id="39" dur="500"/>
                                        <p:tgtEl>
                                          <p:spTgt spid="42"/>
                                        </p:tgtEl>
                                      </p:cBhvr>
                                    </p:animEffect>
                                  </p:childTnLst>
                                </p:cTn>
                              </p:par>
                              <p:par>
                                <p:cTn id="40" presetID="12" presetClass="entr" presetSubtype="4" fill="hold" nodeType="withEffect">
                                  <p:stCondLst>
                                    <p:cond delay="500"/>
                                  </p:stCondLst>
                                  <p:childTnLst>
                                    <p:set>
                                      <p:cBhvr>
                                        <p:cTn id="41" dur="1" fill="hold">
                                          <p:stCondLst>
                                            <p:cond delay="0"/>
                                          </p:stCondLst>
                                        </p:cTn>
                                        <p:tgtEl>
                                          <p:spTgt spid="45"/>
                                        </p:tgtEl>
                                        <p:attrNameLst>
                                          <p:attrName>style.visibility</p:attrName>
                                        </p:attrNameLst>
                                      </p:cBhvr>
                                      <p:to>
                                        <p:strVal val="visible"/>
                                      </p:to>
                                    </p:set>
                                    <p:anim calcmode="lin" valueType="num">
                                      <p:cBhvr additive="base">
                                        <p:cTn id="42" dur="500"/>
                                        <p:tgtEl>
                                          <p:spTgt spid="45"/>
                                        </p:tgtEl>
                                        <p:attrNameLst>
                                          <p:attrName>ppt_y</p:attrName>
                                        </p:attrNameLst>
                                      </p:cBhvr>
                                      <p:tavLst>
                                        <p:tav tm="0">
                                          <p:val>
                                            <p:strVal val="#ppt_y+#ppt_h*1.125000"/>
                                          </p:val>
                                        </p:tav>
                                        <p:tav tm="100000">
                                          <p:val>
                                            <p:strVal val="#ppt_y"/>
                                          </p:val>
                                        </p:tav>
                                      </p:tavLst>
                                    </p:anim>
                                    <p:animEffect transition="in" filter="wipe(up)">
                                      <p:cBhvr>
                                        <p:cTn id="43" dur="500"/>
                                        <p:tgtEl>
                                          <p:spTgt spid="45"/>
                                        </p:tgtEl>
                                      </p:cBhvr>
                                    </p:animEffect>
                                  </p:childTnLst>
                                </p:cTn>
                              </p:par>
                              <p:par>
                                <p:cTn id="44" presetID="12" presetClass="entr" presetSubtype="1" fill="hold" nodeType="withEffect">
                                  <p:stCondLst>
                                    <p:cond delay="75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p:tgtEl>
                                          <p:spTgt spid="48"/>
                                        </p:tgtEl>
                                        <p:attrNameLst>
                                          <p:attrName>ppt_y</p:attrName>
                                        </p:attrNameLst>
                                      </p:cBhvr>
                                      <p:tavLst>
                                        <p:tav tm="0">
                                          <p:val>
                                            <p:strVal val="#ppt_y-#ppt_h*1.125000"/>
                                          </p:val>
                                        </p:tav>
                                        <p:tav tm="100000">
                                          <p:val>
                                            <p:strVal val="#ppt_y"/>
                                          </p:val>
                                        </p:tav>
                                      </p:tavLst>
                                    </p:anim>
                                    <p:animEffect transition="in" filter="wipe(down)">
                                      <p:cBhvr>
                                        <p:cTn id="47" dur="500"/>
                                        <p:tgtEl>
                                          <p:spTgt spid="48"/>
                                        </p:tgtEl>
                                      </p:cBhvr>
                                    </p:animEffect>
                                  </p:childTnLst>
                                </p:cTn>
                              </p:par>
                            </p:childTnLst>
                          </p:cTn>
                        </p:par>
                        <p:par>
                          <p:cTn id="48" fill="hold" nodeType="afterGroup">
                            <p:stCondLst>
                              <p:cond delay="3500"/>
                            </p:stCondLst>
                            <p:childTnLst>
                              <p:par>
                                <p:cTn id="49" presetID="2" presetClass="entr" presetSubtype="2"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1+#ppt_w/2"/>
                                          </p:val>
                                        </p:tav>
                                        <p:tav tm="100000">
                                          <p:val>
                                            <p:strVal val="#ppt_x"/>
                                          </p:val>
                                        </p:tav>
                                      </p:tavLst>
                                    </p:anim>
                                    <p:anim calcmode="lin" valueType="num">
                                      <p:cBhvr additive="base">
                                        <p:cTn id="5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7557" y="0"/>
            <a:ext cx="2024443" cy="2237094"/>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945" y="0"/>
            <a:ext cx="3023289" cy="3340861"/>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46" y="0"/>
            <a:ext cx="12293945" cy="685800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8438" y="1198088"/>
            <a:ext cx="5710088" cy="2190072"/>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6132" y="2661573"/>
            <a:ext cx="3314700" cy="1050358"/>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08345" y="5492255"/>
            <a:ext cx="1150274" cy="1391551"/>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27647" y="-42594"/>
            <a:ext cx="7532816" cy="1346507"/>
          </a:xfrm>
          <a:prstGeom prst="rect">
            <a:avLst/>
          </a:prstGeom>
        </p:spPr>
      </p:pic>
      <p:sp>
        <p:nvSpPr>
          <p:cNvPr id="12" name="文本框 11"/>
          <p:cNvSpPr txBox="1"/>
          <p:nvPr/>
        </p:nvSpPr>
        <p:spPr>
          <a:xfrm>
            <a:off x="2273774" y="4062921"/>
            <a:ext cx="7879080" cy="1015663"/>
          </a:xfrm>
          <a:prstGeom prst="rect">
            <a:avLst/>
          </a:prstGeom>
          <a:noFill/>
        </p:spPr>
        <p:txBody>
          <a:bodyPr wrap="none" rtlCol="0">
            <a:spAutoFit/>
          </a:bodyPr>
          <a:lstStyle/>
          <a:p>
            <a:pPr algn="ctr"/>
            <a:r>
              <a:rPr lang="zh-CN" altLang="en-US" sz="6000" b="1">
                <a:solidFill>
                  <a:schemeClr val="bg1"/>
                </a:solidFill>
              </a:rPr>
              <a:t>谢谢您的观看点评提问</a:t>
            </a:r>
            <a:endParaRPr lang="zh-CN" altLang="en-US" sz="6000" b="1">
              <a:solidFill>
                <a:schemeClr val="bg1"/>
              </a:solidFill>
            </a:endParaRPr>
          </a:p>
        </p:txBody>
      </p:sp>
      <p:cxnSp>
        <p:nvCxnSpPr>
          <p:cNvPr id="15" name="直接连接符 14"/>
          <p:cNvCxnSpPr/>
          <p:nvPr/>
        </p:nvCxnSpPr>
        <p:spPr>
          <a:xfrm>
            <a:off x="2139187" y="4062921"/>
            <a:ext cx="8148253"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139187" y="5541976"/>
            <a:ext cx="8148253"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advTm="0" p14:dur="140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1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nodeType="afterGroup">
                            <p:stCondLst>
                              <p:cond delay="20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nodeType="afterGroup">
                            <p:stCondLst>
                              <p:cond delay="2500"/>
                            </p:stCondLst>
                            <p:childTnLst>
                              <p:par>
                                <p:cTn id="25" presetID="16" presetClass="entr" presetSubtype="21"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par>
                          <p:cTn id="28" fill="hold" nodeType="afterGroup">
                            <p:stCondLst>
                              <p:cond delay="3000"/>
                            </p:stCondLst>
                            <p:childTnLst>
                              <p:par>
                                <p:cTn id="29" presetID="23" presetClass="entr" presetSubtype="3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strVal val="(6*min(max(#ppt_w*#ppt_h,.3),1)-7.4)/-.7*#ppt_w"/>
                                          </p:val>
                                        </p:tav>
                                        <p:tav tm="100000">
                                          <p:val>
                                            <p:strVal val="#ppt_w"/>
                                          </p:val>
                                        </p:tav>
                                      </p:tavLst>
                                    </p:anim>
                                    <p:anim calcmode="lin" valueType="num">
                                      <p:cBhvr>
                                        <p:cTn id="32" dur="500" fill="hold"/>
                                        <p:tgtEl>
                                          <p:spTgt spid="12"/>
                                        </p:tgtEl>
                                        <p:attrNameLst>
                                          <p:attrName>ppt_h</p:attrName>
                                        </p:attrNameLst>
                                      </p:cBhvr>
                                      <p:tavLst>
                                        <p:tav tm="0">
                                          <p:val>
                                            <p:strVal val="(6*min(max(#ppt_w*#ppt_h,.3),1)-7.4)/-.7*#ppt_h"/>
                                          </p:val>
                                        </p:tav>
                                        <p:tav tm="100000">
                                          <p:val>
                                            <p:strVal val="#ppt_h"/>
                                          </p:val>
                                        </p:tav>
                                      </p:tavLst>
                                    </p:anim>
                                    <p:anim calcmode="lin" valueType="num">
                                      <p:cBhvr>
                                        <p:cTn id="33" dur="500" fill="hold"/>
                                        <p:tgtEl>
                                          <p:spTgt spid="12"/>
                                        </p:tgtEl>
                                        <p:attrNameLst>
                                          <p:attrName>ppt_x</p:attrName>
                                        </p:attrNameLst>
                                      </p:cBhvr>
                                      <p:tavLst>
                                        <p:tav tm="0">
                                          <p:val>
                                            <p:fltVal val="0.5"/>
                                          </p:val>
                                        </p:tav>
                                        <p:tav tm="100000">
                                          <p:val>
                                            <p:strVal val="#ppt_x"/>
                                          </p:val>
                                        </p:tav>
                                      </p:tavLst>
                                    </p:anim>
                                    <p:anim calcmode="lin" valueType="num">
                                      <p:cBhvr>
                                        <p:cTn id="34"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3500"/>
                            </p:stCondLst>
                            <p:childTnLst>
                              <p:par>
                                <p:cTn id="36" presetID="42" presetClass="entr" presetSubtype="0" fill="hold"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4500"/>
                            </p:stCondLst>
                            <p:childTnLst>
                              <p:par>
                                <p:cTn id="42" presetID="2" presetClass="entr" presetSubtype="1"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ppt_x"/>
                                          </p:val>
                                        </p:tav>
                                        <p:tav tm="100000">
                                          <p:val>
                                            <p:strVal val="#ppt_x"/>
                                          </p:val>
                                        </p:tav>
                                      </p:tavLst>
                                    </p:anim>
                                    <p:anim calcmode="lin" valueType="num">
                                      <p:cBhvr additive="base">
                                        <p:cTn id="45" dur="500" fill="hold"/>
                                        <p:tgtEl>
                                          <p:spTgt spid="11"/>
                                        </p:tgtEl>
                                        <p:attrNameLst>
                                          <p:attrName>ppt_y</p:attrName>
                                        </p:attrNameLst>
                                      </p:cBhvr>
                                      <p:tavLst>
                                        <p:tav tm="0">
                                          <p:val>
                                            <p:strVal val="0-#ppt_h/2"/>
                                          </p:val>
                                        </p:tav>
                                        <p:tav tm="100000">
                                          <p:val>
                                            <p:strVal val="#ppt_y"/>
                                          </p:val>
                                        </p:tav>
                                      </p:tavLst>
                                    </p:anim>
                                  </p:childTnLst>
                                </p:cTn>
                              </p:par>
                            </p:childTnLst>
                          </p:cTn>
                        </p:par>
                        <p:par>
                          <p:cTn id="46" fill="hold" nodeType="afterGroup">
                            <p:stCondLst>
                              <p:cond delay="5000"/>
                            </p:stCondLst>
                            <p:childTnLst>
                              <p:par>
                                <p:cTn id="47" presetID="16" presetClass="entr" presetSubtype="21"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arn(inVertical)">
                                      <p:cBhvr>
                                        <p:cTn id="49" dur="500"/>
                                        <p:tgtEl>
                                          <p:spTgt spid="15"/>
                                        </p:tgtEl>
                                      </p:cBhvr>
                                    </p:animEffect>
                                  </p:childTnLst>
                                </p:cTn>
                              </p:par>
                              <p:par>
                                <p:cTn id="50" presetID="16" presetClass="entr" presetSubtype="21"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arn(inVertical)">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482600"/>
            <a:ext cx="6604000" cy="6604000"/>
          </a:xfrm>
          <a:prstGeom prst="rect">
            <a:avLst/>
          </a:prstGeom>
        </p:spPr>
      </p:pic>
      <p:sp>
        <p:nvSpPr>
          <p:cNvPr id="3" name="圆角矩形 2"/>
          <p:cNvSpPr/>
          <p:nvPr/>
        </p:nvSpPr>
        <p:spPr>
          <a:xfrm>
            <a:off x="1092200" y="2514600"/>
            <a:ext cx="1333500" cy="1333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a:solidFill>
                  <a:srgbClr val="761612"/>
                </a:solidFill>
              </a:rPr>
              <a:t>01</a:t>
            </a:r>
            <a:endParaRPr lang="zh-CN" altLang="en-US" sz="6000" b="1">
              <a:solidFill>
                <a:srgbClr val="761612"/>
              </a:solidFill>
            </a:endParaRPr>
          </a:p>
        </p:txBody>
      </p:sp>
      <p:sp>
        <p:nvSpPr>
          <p:cNvPr id="4" name="文本框 3"/>
          <p:cNvSpPr txBox="1"/>
          <p:nvPr/>
        </p:nvSpPr>
        <p:spPr>
          <a:xfrm>
            <a:off x="927102" y="4523794"/>
            <a:ext cx="2646879" cy="830997"/>
          </a:xfrm>
          <a:prstGeom prst="rect">
            <a:avLst/>
          </a:prstGeom>
          <a:noFill/>
        </p:spPr>
        <p:txBody>
          <a:bodyPr wrap="none" rtlCol="0">
            <a:spAutoFit/>
          </a:bodyPr>
          <a:lstStyle/>
          <a:p>
            <a:r>
              <a:rPr lang="zh-CN" altLang="en-US" sz="4800" b="1">
                <a:solidFill>
                  <a:schemeClr val="bg1"/>
                </a:solidFill>
              </a:rPr>
              <a:t>添加标题</a:t>
            </a:r>
            <a:endParaRPr lang="zh-CN" altLang="en-US" sz="4800" b="1">
              <a:solidFill>
                <a:schemeClr val="bg1"/>
              </a:solidFill>
            </a:endParaRPr>
          </a:p>
        </p:txBody>
      </p:sp>
      <p:sp>
        <p:nvSpPr>
          <p:cNvPr id="5" name="矩形 4"/>
          <p:cNvSpPr/>
          <p:nvPr/>
        </p:nvSpPr>
        <p:spPr>
          <a:xfrm>
            <a:off x="927102" y="5354791"/>
            <a:ext cx="6743696" cy="346249"/>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en-US" altLang="zh-CN" sz="11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nodeType="afterGroup">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1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38" y="1336400"/>
            <a:ext cx="3285747" cy="511515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6000480" y="2099372"/>
            <a:ext cx="4952940" cy="3917241"/>
            <a:chOff x="6153210" y="1889499"/>
            <a:chExt cx="4952940" cy="3917241"/>
          </a:xfrm>
        </p:grpSpPr>
        <p:sp>
          <p:nvSpPr>
            <p:cNvPr id="8" name="文本框 7"/>
            <p:cNvSpPr txBox="1"/>
            <p:nvPr/>
          </p:nvSpPr>
          <p:spPr>
            <a:xfrm>
              <a:off x="6153210" y="1889499"/>
              <a:ext cx="1826141" cy="584775"/>
            </a:xfrm>
            <a:prstGeom prst="rect">
              <a:avLst/>
            </a:prstGeom>
            <a:noFill/>
          </p:spPr>
          <p:txBody>
            <a:bodyPr wrap="none" rtlCol="0">
              <a:spAutoFit/>
            </a:bodyPr>
            <a:lstStyle/>
            <a:p>
              <a:r>
                <a:rPr lang="zh-CN" altLang="en-US" sz="3200" b="1">
                  <a:solidFill>
                    <a:schemeClr val="bg1"/>
                  </a:solidFill>
                </a:rPr>
                <a:t>添加标题</a:t>
              </a:r>
              <a:endParaRPr lang="zh-CN" altLang="en-US" sz="3200" b="1">
                <a:solidFill>
                  <a:schemeClr val="bg1"/>
                </a:solidFill>
              </a:endParaRPr>
            </a:p>
          </p:txBody>
        </p:sp>
        <p:sp>
          <p:nvSpPr>
            <p:cNvPr id="9" name="矩形 8"/>
            <p:cNvSpPr/>
            <p:nvPr/>
          </p:nvSpPr>
          <p:spPr>
            <a:xfrm>
              <a:off x="6153210" y="2606887"/>
              <a:ext cx="4952940" cy="301429"/>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sp>
          <p:nvSpPr>
            <p:cNvPr id="10" name="文本框 9"/>
            <p:cNvSpPr txBox="1"/>
            <p:nvPr/>
          </p:nvSpPr>
          <p:spPr>
            <a:xfrm>
              <a:off x="6153210" y="3845373"/>
              <a:ext cx="4118435" cy="646331"/>
            </a:xfrm>
            <a:prstGeom prst="rect">
              <a:avLst/>
            </a:prstGeom>
            <a:noFill/>
          </p:spPr>
          <p:txBody>
            <a:bodyPr wrap="none" rtlCol="0">
              <a:spAutoFit/>
            </a:bodyPr>
            <a:lstStyle/>
            <a:p>
              <a:r>
                <a:rPr lang="en-US" altLang="zh-CN" sz="3600" b="1">
                  <a:solidFill>
                    <a:schemeClr val="bg1"/>
                  </a:solidFill>
                </a:rPr>
                <a:t>89,297,869  RMB</a:t>
              </a:r>
              <a:endParaRPr lang="zh-CN" altLang="en-US" sz="3600" b="1">
                <a:solidFill>
                  <a:schemeClr val="bg1"/>
                </a:solidFill>
              </a:endParaRPr>
            </a:p>
          </p:txBody>
        </p:sp>
        <p:sp>
          <p:nvSpPr>
            <p:cNvPr id="11" name="矩形 10"/>
            <p:cNvSpPr/>
            <p:nvPr/>
          </p:nvSpPr>
          <p:spPr>
            <a:xfrm>
              <a:off x="6153210" y="4632212"/>
              <a:ext cx="4952940" cy="301429"/>
            </a:xfrm>
            <a:prstGeom prst="rect">
              <a:avLst/>
            </a:prstGeom>
          </p:spPr>
          <p:txBody>
            <a:bodyPr wrap="square">
              <a:spAutoFit/>
            </a:bodyPr>
            <a:lstStyle/>
            <a:p>
              <a:pPr>
                <a:lnSpc>
                  <a:spcPct val="200000"/>
                </a:lnSpc>
              </a:pPr>
              <a:r>
                <a:rPr lang="zh-CN" altLang="en-US" sz="800" smtClean="0">
                  <a:solidFill>
                    <a:schemeClr val="bg1"/>
                  </a:solidFill>
                </a:rPr>
                <a:t>点此此处添加文本内容</a:t>
              </a:r>
              <a:endParaRPr lang="zh-CN" altLang="en-US" sz="800">
                <a:solidFill>
                  <a:schemeClr val="bg1"/>
                </a:solidFill>
              </a:endParaRPr>
            </a:p>
          </p:txBody>
        </p:sp>
        <p:sp>
          <p:nvSpPr>
            <p:cNvPr id="12" name="圆角矩形 13"/>
            <p:cNvSpPr/>
            <p:nvPr/>
          </p:nvSpPr>
          <p:spPr>
            <a:xfrm>
              <a:off x="6153210" y="5415380"/>
              <a:ext cx="2152650" cy="39136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761612"/>
                  </a:solidFill>
                </a:rPr>
                <a:t>喵星人服务设计工作室</a:t>
              </a:r>
              <a:endParaRPr lang="zh-CN" altLang="en-US" sz="1400">
                <a:solidFill>
                  <a:srgbClr val="761612"/>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nodeType="afterGroup">
                            <p:stCondLst>
                              <p:cond delay="500"/>
                            </p:stCondLst>
                            <p:childTnLst>
                              <p:par>
                                <p:cTn id="9" presetID="21"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heel(2)">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200" y="1752599"/>
            <a:ext cx="5025312" cy="2018363"/>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0434" y="4206567"/>
            <a:ext cx="5025312" cy="2018363"/>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6" name="组合 5"/>
          <p:cNvGrpSpPr/>
          <p:nvPr/>
        </p:nvGrpSpPr>
        <p:grpSpPr>
          <a:xfrm>
            <a:off x="1213840" y="355353"/>
            <a:ext cx="4786640" cy="995497"/>
            <a:chOff x="995035" y="116974"/>
            <a:chExt cx="4786640" cy="995497"/>
          </a:xfrm>
        </p:grpSpPr>
        <p:sp>
          <p:nvSpPr>
            <p:cNvPr id="7" name="文本框 6"/>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8" name="矩形 7"/>
            <p:cNvSpPr/>
            <p:nvPr/>
          </p:nvSpPr>
          <p:spPr>
            <a:xfrm>
              <a:off x="995035" y="512307"/>
              <a:ext cx="4786640" cy="60016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717330" y="2761780"/>
            <a:ext cx="4331946" cy="707886"/>
            <a:chOff x="9010825" y="2182545"/>
            <a:chExt cx="4331946" cy="707886"/>
          </a:xfrm>
        </p:grpSpPr>
        <p:sp>
          <p:nvSpPr>
            <p:cNvPr id="9" name="文本框 8"/>
            <p:cNvSpPr txBox="1"/>
            <p:nvPr/>
          </p:nvSpPr>
          <p:spPr>
            <a:xfrm>
              <a:off x="9010825" y="2182545"/>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0" name="矩形 9"/>
            <p:cNvSpPr/>
            <p:nvPr/>
          </p:nvSpPr>
          <p:spPr>
            <a:xfrm>
              <a:off x="9010825" y="2551877"/>
              <a:ext cx="4331946"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1" name="矩形: 圆角 10"/>
          <p:cNvSpPr/>
          <p:nvPr/>
        </p:nvSpPr>
        <p:spPr>
          <a:xfrm>
            <a:off x="6774485" y="1993692"/>
            <a:ext cx="584409" cy="5844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761612"/>
                </a:solidFill>
              </a:rPr>
              <a:t>01</a:t>
            </a:r>
            <a:endParaRPr lang="zh-CN" altLang="en-US" sz="2000" b="1">
              <a:solidFill>
                <a:srgbClr val="761612"/>
              </a:solidFill>
            </a:endParaRPr>
          </a:p>
        </p:txBody>
      </p:sp>
      <p:grpSp>
        <p:nvGrpSpPr>
          <p:cNvPr id="12" name="组合 11"/>
          <p:cNvGrpSpPr/>
          <p:nvPr/>
        </p:nvGrpSpPr>
        <p:grpSpPr>
          <a:xfrm>
            <a:off x="736254" y="5399428"/>
            <a:ext cx="4331946" cy="707886"/>
            <a:chOff x="9010825" y="2182545"/>
            <a:chExt cx="4331946" cy="707886"/>
          </a:xfrm>
        </p:grpSpPr>
        <p:sp>
          <p:nvSpPr>
            <p:cNvPr id="13" name="文本框 12"/>
            <p:cNvSpPr txBox="1"/>
            <p:nvPr/>
          </p:nvSpPr>
          <p:spPr>
            <a:xfrm>
              <a:off x="9010825" y="2182545"/>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4" name="矩形 13"/>
            <p:cNvSpPr/>
            <p:nvPr/>
          </p:nvSpPr>
          <p:spPr>
            <a:xfrm>
              <a:off x="9010825" y="2551877"/>
              <a:ext cx="4331946" cy="338554"/>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5" name="矩形: 圆角 14"/>
          <p:cNvSpPr/>
          <p:nvPr/>
        </p:nvSpPr>
        <p:spPr>
          <a:xfrm>
            <a:off x="793409" y="4631340"/>
            <a:ext cx="584409" cy="58440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solidFill>
                  <a:srgbClr val="761612"/>
                </a:solidFill>
              </a:rPr>
              <a:t>02</a:t>
            </a:r>
            <a:endParaRPr lang="zh-CN" altLang="en-US" sz="2000" b="1">
              <a:solidFill>
                <a:srgbClr val="761612"/>
              </a:solidFill>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nodeType="afterGroup">
                            <p:stCondLst>
                              <p:cond delay="750"/>
                            </p:stCondLst>
                            <p:childTnLst>
                              <p:par>
                                <p:cTn id="16" presetID="49" presetClass="entr" presetSubtype="0" decel="10000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 calcmode="lin" valueType="num">
                                      <p:cBhvr>
                                        <p:cTn id="20" dur="500" fill="hold"/>
                                        <p:tgtEl>
                                          <p:spTgt spid="11"/>
                                        </p:tgtEl>
                                        <p:attrNameLst>
                                          <p:attrName>style.rotation</p:attrName>
                                        </p:attrNameLst>
                                      </p:cBhvr>
                                      <p:tavLst>
                                        <p:tav tm="0">
                                          <p:val>
                                            <p:fltVal val="360"/>
                                          </p:val>
                                        </p:tav>
                                        <p:tav tm="100000">
                                          <p:val>
                                            <p:fltVal val="0"/>
                                          </p:val>
                                        </p:tav>
                                      </p:tavLst>
                                    </p:anim>
                                    <p:animEffect transition="in" filter="fade">
                                      <p:cBhvr>
                                        <p:cTn id="21" dur="500"/>
                                        <p:tgtEl>
                                          <p:spTgt spid="11"/>
                                        </p:tgtEl>
                                      </p:cBhvr>
                                    </p:animEffect>
                                  </p:childTnLst>
                                </p:cTn>
                              </p:par>
                              <p:par>
                                <p:cTn id="22" presetID="12" presetClass="entr" presetSubtype="4"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p:tgtEl>
                                          <p:spTgt spid="4"/>
                                        </p:tgtEl>
                                        <p:attrNameLst>
                                          <p:attrName>ppt_y</p:attrName>
                                        </p:attrNameLst>
                                      </p:cBhvr>
                                      <p:tavLst>
                                        <p:tav tm="0">
                                          <p:val>
                                            <p:strVal val="#ppt_y+#ppt_h*1.125000"/>
                                          </p:val>
                                        </p:tav>
                                        <p:tav tm="100000">
                                          <p:val>
                                            <p:strVal val="#ppt_y"/>
                                          </p:val>
                                        </p:tav>
                                      </p:tavLst>
                                    </p:anim>
                                    <p:animEffect transition="in" filter="wipe(up)">
                                      <p:cBhvr>
                                        <p:cTn id="25" dur="500"/>
                                        <p:tgtEl>
                                          <p:spTgt spid="4"/>
                                        </p:tgtEl>
                                      </p:cBhvr>
                                    </p:animEffect>
                                  </p:childTnLst>
                                </p:cTn>
                              </p:par>
                            </p:childTnLst>
                          </p:cTn>
                        </p:par>
                        <p:par>
                          <p:cTn id="26" fill="hold" nodeType="afterGroup">
                            <p:stCondLst>
                              <p:cond delay="1250"/>
                            </p:stCondLst>
                            <p:childTnLst>
                              <p:par>
                                <p:cTn id="27" presetID="49" presetClass="entr" presetSubtype="0" decel="10000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360"/>
                                          </p:val>
                                        </p:tav>
                                        <p:tav tm="100000">
                                          <p:val>
                                            <p:fltVal val="0"/>
                                          </p:val>
                                        </p:tav>
                                      </p:tavLst>
                                    </p:anim>
                                    <p:animEffect transition="in" filter="fade">
                                      <p:cBhvr>
                                        <p:cTn id="32" dur="500"/>
                                        <p:tgtEl>
                                          <p:spTgt spid="15"/>
                                        </p:tgtEl>
                                      </p:cBhvr>
                                    </p:animEffect>
                                  </p:childTnLst>
                                </p:cTn>
                              </p:par>
                              <p:par>
                                <p:cTn id="33" presetID="1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p:tgtEl>
                                          <p:spTgt spid="12"/>
                                        </p:tgtEl>
                                        <p:attrNameLst>
                                          <p:attrName>ppt_y</p:attrName>
                                        </p:attrNameLst>
                                      </p:cBhvr>
                                      <p:tavLst>
                                        <p:tav tm="0">
                                          <p:val>
                                            <p:strVal val="#ppt_y+#ppt_h*1.125000"/>
                                          </p:val>
                                        </p:tav>
                                        <p:tav tm="100000">
                                          <p:val>
                                            <p:strVal val="#ppt_y"/>
                                          </p:val>
                                        </p:tav>
                                      </p:tavLst>
                                    </p:anim>
                                    <p:animEffect transition="in" filter="wipe(up)">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6088" y="1983190"/>
            <a:ext cx="3301556" cy="41529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7" name="圆角矩形 4"/>
          <p:cNvSpPr/>
          <p:nvPr/>
        </p:nvSpPr>
        <p:spPr>
          <a:xfrm>
            <a:off x="1321320" y="1922280"/>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rgbClr val="761612"/>
                </a:solidFill>
              </a:rPr>
              <a:t>01</a:t>
            </a:r>
            <a:endParaRPr lang="zh-CN" altLang="en-US" b="1">
              <a:solidFill>
                <a:srgbClr val="761612"/>
              </a:solidFill>
            </a:endParaRPr>
          </a:p>
        </p:txBody>
      </p:sp>
      <p:grpSp>
        <p:nvGrpSpPr>
          <p:cNvPr id="8" name="组合 7"/>
          <p:cNvGrpSpPr/>
          <p:nvPr/>
        </p:nvGrpSpPr>
        <p:grpSpPr>
          <a:xfrm>
            <a:off x="664356" y="2892461"/>
            <a:ext cx="2018778" cy="1101643"/>
            <a:chOff x="906863" y="4724979"/>
            <a:chExt cx="2018778" cy="1101643"/>
          </a:xfrm>
        </p:grpSpPr>
        <p:sp>
          <p:nvSpPr>
            <p:cNvPr id="9" name="文本框 8"/>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10" name="矩形 9"/>
            <p:cNvSpPr/>
            <p:nvPr/>
          </p:nvSpPr>
          <p:spPr>
            <a:xfrm>
              <a:off x="906863" y="5032750"/>
              <a:ext cx="201877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1" name="圆角矩形 9"/>
          <p:cNvSpPr/>
          <p:nvPr/>
        </p:nvSpPr>
        <p:spPr>
          <a:xfrm>
            <a:off x="3950220" y="1922280"/>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rgbClr val="761612"/>
                </a:solidFill>
              </a:rPr>
              <a:t>02</a:t>
            </a:r>
            <a:endParaRPr lang="zh-CN" altLang="en-US" b="1">
              <a:solidFill>
                <a:srgbClr val="761612"/>
              </a:solidFill>
            </a:endParaRPr>
          </a:p>
        </p:txBody>
      </p:sp>
      <p:grpSp>
        <p:nvGrpSpPr>
          <p:cNvPr id="12" name="组合 11"/>
          <p:cNvGrpSpPr/>
          <p:nvPr/>
        </p:nvGrpSpPr>
        <p:grpSpPr>
          <a:xfrm>
            <a:off x="3293256" y="2892461"/>
            <a:ext cx="2018778" cy="1138768"/>
            <a:chOff x="906863" y="4724979"/>
            <a:chExt cx="2018778" cy="1138768"/>
          </a:xfrm>
        </p:grpSpPr>
        <p:sp>
          <p:nvSpPr>
            <p:cNvPr id="13" name="文本框 12"/>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14" name="矩形 13"/>
            <p:cNvSpPr/>
            <p:nvPr/>
          </p:nvSpPr>
          <p:spPr>
            <a:xfrm>
              <a:off x="906863" y="5032750"/>
              <a:ext cx="2018778" cy="830997"/>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5" name="圆角矩形 13"/>
          <p:cNvSpPr/>
          <p:nvPr/>
        </p:nvSpPr>
        <p:spPr>
          <a:xfrm>
            <a:off x="6579120" y="1922280"/>
            <a:ext cx="704850" cy="70485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rgbClr val="761612"/>
                </a:solidFill>
              </a:rPr>
              <a:t>03</a:t>
            </a:r>
            <a:endParaRPr lang="zh-CN" altLang="en-US" b="1">
              <a:solidFill>
                <a:srgbClr val="761612"/>
              </a:solidFill>
            </a:endParaRPr>
          </a:p>
        </p:txBody>
      </p:sp>
      <p:grpSp>
        <p:nvGrpSpPr>
          <p:cNvPr id="16" name="组合 15"/>
          <p:cNvGrpSpPr/>
          <p:nvPr/>
        </p:nvGrpSpPr>
        <p:grpSpPr>
          <a:xfrm>
            <a:off x="5922156" y="2892461"/>
            <a:ext cx="2018778" cy="1101643"/>
            <a:chOff x="906863" y="4724979"/>
            <a:chExt cx="2018778" cy="1101643"/>
          </a:xfrm>
        </p:grpSpPr>
        <p:sp>
          <p:nvSpPr>
            <p:cNvPr id="17" name="文本框 16"/>
            <p:cNvSpPr txBox="1"/>
            <p:nvPr/>
          </p:nvSpPr>
          <p:spPr>
            <a:xfrm>
              <a:off x="1362253" y="4724979"/>
              <a:ext cx="1107996" cy="369332"/>
            </a:xfrm>
            <a:prstGeom prst="rect">
              <a:avLst/>
            </a:prstGeom>
            <a:noFill/>
          </p:spPr>
          <p:txBody>
            <a:bodyPr wrap="none" rtlCol="0">
              <a:spAutoFit/>
            </a:bodyPr>
            <a:lstStyle/>
            <a:p>
              <a:pPr algn="ctr"/>
              <a:r>
                <a:rPr lang="zh-CN" altLang="en-US" b="1">
                  <a:solidFill>
                    <a:schemeClr val="bg1"/>
                  </a:solidFill>
                </a:rPr>
                <a:t>添加标题</a:t>
              </a:r>
              <a:endParaRPr lang="zh-CN" altLang="en-US" b="1">
                <a:solidFill>
                  <a:schemeClr val="bg1"/>
                </a:solidFill>
              </a:endParaRPr>
            </a:p>
          </p:txBody>
        </p:sp>
        <p:sp>
          <p:nvSpPr>
            <p:cNvPr id="18" name="矩形 17"/>
            <p:cNvSpPr/>
            <p:nvPr/>
          </p:nvSpPr>
          <p:spPr>
            <a:xfrm>
              <a:off x="906863" y="5032750"/>
              <a:ext cx="2018778" cy="793872"/>
            </a:xfrm>
            <a:prstGeom prst="rect">
              <a:avLst/>
            </a:prstGeom>
          </p:spPr>
          <p:txBody>
            <a:bodyPr wrap="square">
              <a:spAutoFit/>
            </a:bodyPr>
            <a:lstStyle/>
            <a:p>
              <a:pPr algn="ct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
        <p:nvSpPr>
          <p:cNvPr id="19" name="圆角矩形 17"/>
          <p:cNvSpPr/>
          <p:nvPr/>
        </p:nvSpPr>
        <p:spPr>
          <a:xfrm>
            <a:off x="664356" y="4338952"/>
            <a:ext cx="7276578" cy="1624972"/>
          </a:xfrm>
          <a:prstGeom prst="roundRect">
            <a:avLst>
              <a:gd name="adj" fmla="val 4361"/>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矩形 19"/>
          <p:cNvSpPr/>
          <p:nvPr/>
        </p:nvSpPr>
        <p:spPr>
          <a:xfrm>
            <a:off x="1254644" y="4340181"/>
            <a:ext cx="6096000" cy="1584793"/>
          </a:xfrm>
          <a:prstGeom prst="rect">
            <a:avLst/>
          </a:prstGeom>
        </p:spPr>
        <p:txBody>
          <a:bodyPr>
            <a:spAutoFit/>
          </a:bodyPr>
          <a:lstStyle/>
          <a:p>
            <a:pPr algn="ctr">
              <a:lnSpc>
                <a:spcPct val="200000"/>
              </a:lnSpc>
            </a:pPr>
            <a:r>
              <a:rPr lang="zh-CN" altLang="en-US" sz="1000" smtClean="0">
                <a:solidFill>
                  <a:schemeClr val="bg1"/>
                </a:solidFill>
              </a:rPr>
              <a:t>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点此此处添加文本内容</a:t>
            </a:r>
            <a:endParaRPr lang="zh-CN" altLang="en-US" sz="1000">
              <a:solidFill>
                <a:schemeClr val="bg1"/>
              </a:solidFill>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nodeType="afterGroup">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10"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nodeType="afterGroup">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nodeType="afterGroup">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nodeType="afterGroup">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par>
                          <p:cTn id="41" fill="hold" nodeType="afterGroup">
                            <p:stCondLst>
                              <p:cond delay="2500"/>
                            </p:stCondLst>
                            <p:childTnLst>
                              <p:par>
                                <p:cTn id="42" presetID="16" presetClass="entr" presetSubtype="21"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barn(inVertical)">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19" grpId="0" animBg="1"/>
      <p:bldP spid="2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3" name="组合 2"/>
          <p:cNvGrpSpPr/>
          <p:nvPr/>
        </p:nvGrpSpPr>
        <p:grpSpPr>
          <a:xfrm>
            <a:off x="1213840" y="355353"/>
            <a:ext cx="4786640" cy="965617"/>
            <a:chOff x="995035" y="116974"/>
            <a:chExt cx="4786640" cy="965617"/>
          </a:xfrm>
        </p:grpSpPr>
        <p:sp>
          <p:nvSpPr>
            <p:cNvPr id="4" name="文本框 3"/>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5" name="矩形 4"/>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cxnSp>
        <p:nvCxnSpPr>
          <p:cNvPr id="6" name="直接箭头连接符 5"/>
          <p:cNvCxnSpPr/>
          <p:nvPr/>
        </p:nvCxnSpPr>
        <p:spPr>
          <a:xfrm flipV="1">
            <a:off x="1076325" y="1409967"/>
            <a:ext cx="9591675" cy="4752975"/>
          </a:xfrm>
          <a:prstGeom prst="straightConnector1">
            <a:avLst/>
          </a:prstGeom>
          <a:ln>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8290310" y="2557941"/>
            <a:ext cx="3295475" cy="855421"/>
            <a:chOff x="8034119" y="2130514"/>
            <a:chExt cx="3295475" cy="855421"/>
          </a:xfrm>
        </p:grpSpPr>
        <p:sp>
          <p:nvSpPr>
            <p:cNvPr id="8" name="文本框 7"/>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9" name="矩形 8"/>
            <p:cNvSpPr/>
            <p:nvPr/>
          </p:nvSpPr>
          <p:spPr>
            <a:xfrm>
              <a:off x="8034119" y="2438285"/>
              <a:ext cx="3295475"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0" name="组合 9"/>
          <p:cNvGrpSpPr/>
          <p:nvPr/>
        </p:nvGrpSpPr>
        <p:grpSpPr>
          <a:xfrm>
            <a:off x="5559467" y="3966281"/>
            <a:ext cx="3295475" cy="855421"/>
            <a:chOff x="8034119" y="2130514"/>
            <a:chExt cx="3295475" cy="855421"/>
          </a:xfrm>
        </p:grpSpPr>
        <p:sp>
          <p:nvSpPr>
            <p:cNvPr id="11" name="文本框 10"/>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2" name="矩形 11"/>
            <p:cNvSpPr/>
            <p:nvPr/>
          </p:nvSpPr>
          <p:spPr>
            <a:xfrm>
              <a:off x="8034119" y="2438285"/>
              <a:ext cx="3295475"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3" name="组合 12"/>
          <p:cNvGrpSpPr/>
          <p:nvPr/>
        </p:nvGrpSpPr>
        <p:grpSpPr>
          <a:xfrm>
            <a:off x="2263992" y="5629899"/>
            <a:ext cx="3295475" cy="855421"/>
            <a:chOff x="8034119" y="2130514"/>
            <a:chExt cx="3295475" cy="855421"/>
          </a:xfrm>
        </p:grpSpPr>
        <p:sp>
          <p:nvSpPr>
            <p:cNvPr id="14" name="文本框 13"/>
            <p:cNvSpPr txBox="1"/>
            <p:nvPr/>
          </p:nvSpPr>
          <p:spPr>
            <a:xfrm>
              <a:off x="8034119" y="2130514"/>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5" name="矩形 14"/>
            <p:cNvSpPr/>
            <p:nvPr/>
          </p:nvSpPr>
          <p:spPr>
            <a:xfrm>
              <a:off x="8034119" y="2438285"/>
              <a:ext cx="3295475"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6" name="组合 15"/>
          <p:cNvGrpSpPr/>
          <p:nvPr/>
        </p:nvGrpSpPr>
        <p:grpSpPr>
          <a:xfrm>
            <a:off x="5194882" y="2226549"/>
            <a:ext cx="1296401" cy="1296401"/>
            <a:chOff x="5194882" y="2226549"/>
            <a:chExt cx="1296401" cy="1296401"/>
          </a:xfrm>
          <a:solidFill>
            <a:srgbClr val="761612"/>
          </a:solidFill>
        </p:grpSpPr>
        <p:sp>
          <p:nvSpPr>
            <p:cNvPr id="17" name="泪滴形 16"/>
            <p:cNvSpPr/>
            <p:nvPr/>
          </p:nvSpPr>
          <p:spPr>
            <a:xfrm rot="8100000">
              <a:off x="5194882" y="2226549"/>
              <a:ext cx="1296401" cy="1296401"/>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computer-service_78951"/>
            <p:cNvSpPr>
              <a:spLocks noChangeAspect="1"/>
            </p:cNvSpPr>
            <p:nvPr/>
          </p:nvSpPr>
          <p:spPr bwMode="auto">
            <a:xfrm>
              <a:off x="5571491" y="2654146"/>
              <a:ext cx="588564" cy="546254"/>
            </a:xfrm>
            <a:custGeom>
              <a:gdLst>
                <a:gd name="connsiteX0" fmla="*/ 288132 w 338138"/>
                <a:gd name="connsiteY0" fmla="*/ 223343 h 313831"/>
                <a:gd name="connsiteX1" fmla="*/ 279400 w 338138"/>
                <a:gd name="connsiteY1" fmla="*/ 231281 h 313831"/>
                <a:gd name="connsiteX2" fmla="*/ 288132 w 338138"/>
                <a:gd name="connsiteY2" fmla="*/ 239219 h 313831"/>
                <a:gd name="connsiteX3" fmla="*/ 296864 w 338138"/>
                <a:gd name="connsiteY3" fmla="*/ 231281 h 313831"/>
                <a:gd name="connsiteX4" fmla="*/ 288132 w 338138"/>
                <a:gd name="connsiteY4" fmla="*/ 223343 h 313831"/>
                <a:gd name="connsiteX5" fmla="*/ 261938 w 338138"/>
                <a:gd name="connsiteY5" fmla="*/ 223343 h 313831"/>
                <a:gd name="connsiteX6" fmla="*/ 254000 w 338138"/>
                <a:gd name="connsiteY6" fmla="*/ 231281 h 313831"/>
                <a:gd name="connsiteX7" fmla="*/ 261938 w 338138"/>
                <a:gd name="connsiteY7" fmla="*/ 239219 h 313831"/>
                <a:gd name="connsiteX8" fmla="*/ 269876 w 338138"/>
                <a:gd name="connsiteY8" fmla="*/ 231281 h 313831"/>
                <a:gd name="connsiteX9" fmla="*/ 261938 w 338138"/>
                <a:gd name="connsiteY9" fmla="*/ 223343 h 313831"/>
                <a:gd name="connsiteX10" fmla="*/ 116535 w 338138"/>
                <a:gd name="connsiteY10" fmla="*/ 45543 h 313831"/>
                <a:gd name="connsiteX11" fmla="*/ 141773 w 338138"/>
                <a:gd name="connsiteY11" fmla="*/ 88073 h 313831"/>
                <a:gd name="connsiteX12" fmla="*/ 108565 w 338138"/>
                <a:gd name="connsiteY12" fmla="*/ 102693 h 313831"/>
                <a:gd name="connsiteX13" fmla="*/ 87312 w 338138"/>
                <a:gd name="connsiteY13" fmla="*/ 74783 h 313831"/>
                <a:gd name="connsiteX14" fmla="*/ 116535 w 338138"/>
                <a:gd name="connsiteY14" fmla="*/ 45543 h 313831"/>
                <a:gd name="connsiteX15" fmla="*/ 254349 w 338138"/>
                <a:gd name="connsiteY15" fmla="*/ 30428 h 313831"/>
                <a:gd name="connsiteX16" fmla="*/ 275361 w 338138"/>
                <a:gd name="connsiteY16" fmla="*/ 48787 h 313831"/>
                <a:gd name="connsiteX17" fmla="*/ 255662 w 338138"/>
                <a:gd name="connsiteY17" fmla="*/ 85507 h 313831"/>
                <a:gd name="connsiteX18" fmla="*/ 266168 w 338138"/>
                <a:gd name="connsiteY18" fmla="*/ 89441 h 313831"/>
                <a:gd name="connsiteX19" fmla="*/ 289806 w 338138"/>
                <a:gd name="connsiteY19" fmla="*/ 80261 h 313831"/>
                <a:gd name="connsiteX20" fmla="*/ 287180 w 338138"/>
                <a:gd name="connsiteY20" fmla="*/ 109113 h 313831"/>
                <a:gd name="connsiteX21" fmla="*/ 225458 w 338138"/>
                <a:gd name="connsiteY21" fmla="*/ 111735 h 313831"/>
                <a:gd name="connsiteX22" fmla="*/ 92823 w 338138"/>
                <a:gd name="connsiteY22" fmla="*/ 166815 h 313831"/>
                <a:gd name="connsiteX23" fmla="*/ 75751 w 338138"/>
                <a:gd name="connsiteY23" fmla="*/ 127472 h 313831"/>
                <a:gd name="connsiteX24" fmla="*/ 208386 w 338138"/>
                <a:gd name="connsiteY24" fmla="*/ 72393 h 313831"/>
                <a:gd name="connsiteX25" fmla="*/ 242530 w 338138"/>
                <a:gd name="connsiteY25" fmla="*/ 33050 h 313831"/>
                <a:gd name="connsiteX26" fmla="*/ 254349 w 338138"/>
                <a:gd name="connsiteY26" fmla="*/ 30428 h 313831"/>
                <a:gd name="connsiteX27" fmla="*/ 186871 w 338138"/>
                <a:gd name="connsiteY27" fmla="*/ 24906 h 313831"/>
                <a:gd name="connsiteX28" fmla="*/ 231775 w 338138"/>
                <a:gd name="connsiteY28" fmla="*/ 24906 h 313831"/>
                <a:gd name="connsiteX29" fmla="*/ 207282 w 338138"/>
                <a:gd name="connsiteY29" fmla="*/ 48190 h 313831"/>
                <a:gd name="connsiteX30" fmla="*/ 201839 w 338138"/>
                <a:gd name="connsiteY30" fmla="*/ 59831 h 313831"/>
                <a:gd name="connsiteX31" fmla="*/ 184150 w 338138"/>
                <a:gd name="connsiteY31" fmla="*/ 45603 h 313831"/>
                <a:gd name="connsiteX32" fmla="*/ 186871 w 338138"/>
                <a:gd name="connsiteY32" fmla="*/ 24906 h 313831"/>
                <a:gd name="connsiteX33" fmla="*/ 18492 w 338138"/>
                <a:gd name="connsiteY33" fmla="*/ 24906 h 313831"/>
                <a:gd name="connsiteX34" fmla="*/ 43588 w 338138"/>
                <a:gd name="connsiteY34" fmla="*/ 24906 h 313831"/>
                <a:gd name="connsiteX35" fmla="*/ 46230 w 338138"/>
                <a:gd name="connsiteY35" fmla="*/ 46015 h 313831"/>
                <a:gd name="connsiteX36" fmla="*/ 29059 w 338138"/>
                <a:gd name="connsiteY36" fmla="*/ 63166 h 313831"/>
                <a:gd name="connsiteX37" fmla="*/ 31700 w 338138"/>
                <a:gd name="connsiteY37" fmla="*/ 96148 h 313831"/>
                <a:gd name="connsiteX38" fmla="*/ 31700 w 338138"/>
                <a:gd name="connsiteY38" fmla="*/ 206969 h 313831"/>
                <a:gd name="connsiteX39" fmla="*/ 39626 w 338138"/>
                <a:gd name="connsiteY39" fmla="*/ 214884 h 313831"/>
                <a:gd name="connsiteX40" fmla="*/ 298512 w 338138"/>
                <a:gd name="connsiteY40" fmla="*/ 214884 h 313831"/>
                <a:gd name="connsiteX41" fmla="*/ 306438 w 338138"/>
                <a:gd name="connsiteY41" fmla="*/ 206969 h 313831"/>
                <a:gd name="connsiteX42" fmla="*/ 306438 w 338138"/>
                <a:gd name="connsiteY42" fmla="*/ 104064 h 313831"/>
                <a:gd name="connsiteX43" fmla="*/ 306438 w 338138"/>
                <a:gd name="connsiteY43" fmla="*/ 77678 h 313831"/>
                <a:gd name="connsiteX44" fmla="*/ 274737 w 338138"/>
                <a:gd name="connsiteY44" fmla="*/ 61846 h 313831"/>
                <a:gd name="connsiteX45" fmla="*/ 281341 w 338138"/>
                <a:gd name="connsiteY45" fmla="*/ 59208 h 313831"/>
                <a:gd name="connsiteX46" fmla="*/ 280021 w 338138"/>
                <a:gd name="connsiteY46" fmla="*/ 24906 h 313831"/>
                <a:gd name="connsiteX47" fmla="*/ 319646 w 338138"/>
                <a:gd name="connsiteY47" fmla="*/ 24906 h 313831"/>
                <a:gd name="connsiteX48" fmla="*/ 338138 w 338138"/>
                <a:gd name="connsiteY48" fmla="*/ 43376 h 313831"/>
                <a:gd name="connsiteX49" fmla="*/ 338138 w 338138"/>
                <a:gd name="connsiteY49" fmla="*/ 234674 h 313831"/>
                <a:gd name="connsiteX50" fmla="*/ 319646 w 338138"/>
                <a:gd name="connsiteY50" fmla="*/ 251825 h 313831"/>
                <a:gd name="connsiteX51" fmla="*/ 200769 w 338138"/>
                <a:gd name="connsiteY51" fmla="*/ 251825 h 313831"/>
                <a:gd name="connsiteX52" fmla="*/ 216620 w 338138"/>
                <a:gd name="connsiteY52" fmla="*/ 290084 h 313831"/>
                <a:gd name="connsiteX53" fmla="*/ 224545 w 338138"/>
                <a:gd name="connsiteY53" fmla="*/ 290084 h 313831"/>
                <a:gd name="connsiteX54" fmla="*/ 235112 w 338138"/>
                <a:gd name="connsiteY54" fmla="*/ 301958 h 313831"/>
                <a:gd name="connsiteX55" fmla="*/ 224545 w 338138"/>
                <a:gd name="connsiteY55" fmla="*/ 313831 h 313831"/>
                <a:gd name="connsiteX56" fmla="*/ 113593 w 338138"/>
                <a:gd name="connsiteY56" fmla="*/ 313831 h 313831"/>
                <a:gd name="connsiteX57" fmla="*/ 103026 w 338138"/>
                <a:gd name="connsiteY57" fmla="*/ 301958 h 313831"/>
                <a:gd name="connsiteX58" fmla="*/ 113593 w 338138"/>
                <a:gd name="connsiteY58" fmla="*/ 290084 h 313831"/>
                <a:gd name="connsiteX59" fmla="*/ 121518 w 338138"/>
                <a:gd name="connsiteY59" fmla="*/ 290084 h 313831"/>
                <a:gd name="connsiteX60" fmla="*/ 137369 w 338138"/>
                <a:gd name="connsiteY60" fmla="*/ 251825 h 313831"/>
                <a:gd name="connsiteX61" fmla="*/ 18492 w 338138"/>
                <a:gd name="connsiteY61" fmla="*/ 251825 h 313831"/>
                <a:gd name="connsiteX62" fmla="*/ 0 w 338138"/>
                <a:gd name="connsiteY62" fmla="*/ 234674 h 313831"/>
                <a:gd name="connsiteX63" fmla="*/ 0 w 338138"/>
                <a:gd name="connsiteY63" fmla="*/ 43376 h 313831"/>
                <a:gd name="connsiteX64" fmla="*/ 18492 w 338138"/>
                <a:gd name="connsiteY64" fmla="*/ 24906 h 313831"/>
                <a:gd name="connsiteX65" fmla="*/ 109666 w 338138"/>
                <a:gd name="connsiteY65" fmla="*/ 1 h 313831"/>
                <a:gd name="connsiteX66" fmla="*/ 126932 w 338138"/>
                <a:gd name="connsiteY66" fmla="*/ 267 h 313831"/>
                <a:gd name="connsiteX67" fmla="*/ 133580 w 338138"/>
                <a:gd name="connsiteY67" fmla="*/ 18637 h 313831"/>
                <a:gd name="connsiteX68" fmla="*/ 144218 w 338138"/>
                <a:gd name="connsiteY68" fmla="*/ 22573 h 313831"/>
                <a:gd name="connsiteX69" fmla="*/ 177460 w 338138"/>
                <a:gd name="connsiteY69" fmla="*/ 29134 h 313831"/>
                <a:gd name="connsiteX70" fmla="*/ 168152 w 338138"/>
                <a:gd name="connsiteY70" fmla="*/ 47504 h 313831"/>
                <a:gd name="connsiteX71" fmla="*/ 173471 w 338138"/>
                <a:gd name="connsiteY71" fmla="*/ 58001 h 313831"/>
                <a:gd name="connsiteX72" fmla="*/ 192087 w 338138"/>
                <a:gd name="connsiteY72" fmla="*/ 67186 h 313831"/>
                <a:gd name="connsiteX73" fmla="*/ 154855 w 338138"/>
                <a:gd name="connsiteY73" fmla="*/ 82931 h 313831"/>
                <a:gd name="connsiteX74" fmla="*/ 116294 w 338138"/>
                <a:gd name="connsiteY74" fmla="*/ 35695 h 313831"/>
                <a:gd name="connsiteX75" fmla="*/ 76403 w 338138"/>
                <a:gd name="connsiteY75" fmla="*/ 75059 h 313831"/>
                <a:gd name="connsiteX76" fmla="*/ 93689 w 338138"/>
                <a:gd name="connsiteY76" fmla="*/ 107862 h 313831"/>
                <a:gd name="connsiteX77" fmla="*/ 59117 w 338138"/>
                <a:gd name="connsiteY77" fmla="*/ 124919 h 313831"/>
                <a:gd name="connsiteX78" fmla="*/ 63106 w 338138"/>
                <a:gd name="connsiteY78" fmla="*/ 102613 h 313831"/>
                <a:gd name="connsiteX79" fmla="*/ 59117 w 338138"/>
                <a:gd name="connsiteY79" fmla="*/ 92116 h 313831"/>
                <a:gd name="connsiteX80" fmla="*/ 40501 w 338138"/>
                <a:gd name="connsiteY80" fmla="*/ 63249 h 313831"/>
                <a:gd name="connsiteX81" fmla="*/ 59117 w 338138"/>
                <a:gd name="connsiteY81" fmla="*/ 58001 h 313831"/>
                <a:gd name="connsiteX82" fmla="*/ 63106 w 338138"/>
                <a:gd name="connsiteY82" fmla="*/ 47504 h 313831"/>
                <a:gd name="connsiteX83" fmla="*/ 69755 w 338138"/>
                <a:gd name="connsiteY83" fmla="*/ 14700 h 313831"/>
                <a:gd name="connsiteX84" fmla="*/ 88370 w 338138"/>
                <a:gd name="connsiteY84" fmla="*/ 22573 h 313831"/>
                <a:gd name="connsiteX85" fmla="*/ 99008 w 338138"/>
                <a:gd name="connsiteY85" fmla="*/ 18637 h 313831"/>
                <a:gd name="connsiteX86" fmla="*/ 109666 w 338138"/>
                <a:gd name="connsiteY86" fmla="*/ 1 h 3138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8138" h="313831">
                  <a:moveTo>
                    <a:pt x="288132" y="223343"/>
                  </a:moveTo>
                  <a:cubicBezTo>
                    <a:pt x="283309" y="223343"/>
                    <a:pt x="279400" y="226897"/>
                    <a:pt x="279400" y="231281"/>
                  </a:cubicBezTo>
                  <a:cubicBezTo>
                    <a:pt x="279400" y="235665"/>
                    <a:pt x="283309" y="239219"/>
                    <a:pt x="288132" y="239219"/>
                  </a:cubicBezTo>
                  <a:cubicBezTo>
                    <a:pt x="292955" y="239219"/>
                    <a:pt x="296864" y="235665"/>
                    <a:pt x="296864" y="231281"/>
                  </a:cubicBezTo>
                  <a:cubicBezTo>
                    <a:pt x="296864" y="226897"/>
                    <a:pt x="292955" y="223343"/>
                    <a:pt x="288132" y="223343"/>
                  </a:cubicBezTo>
                  <a:close/>
                  <a:moveTo>
                    <a:pt x="261938" y="223343"/>
                  </a:moveTo>
                  <a:cubicBezTo>
                    <a:pt x="257554" y="223343"/>
                    <a:pt x="254000" y="226897"/>
                    <a:pt x="254000" y="231281"/>
                  </a:cubicBezTo>
                  <a:cubicBezTo>
                    <a:pt x="254000" y="235665"/>
                    <a:pt x="257554" y="239219"/>
                    <a:pt x="261938" y="239219"/>
                  </a:cubicBezTo>
                  <a:cubicBezTo>
                    <a:pt x="266322" y="239219"/>
                    <a:pt x="269876" y="235665"/>
                    <a:pt x="269876" y="231281"/>
                  </a:cubicBezTo>
                  <a:cubicBezTo>
                    <a:pt x="269876" y="226897"/>
                    <a:pt x="266322" y="223343"/>
                    <a:pt x="261938" y="223343"/>
                  </a:cubicBezTo>
                  <a:close/>
                  <a:moveTo>
                    <a:pt x="116535" y="45543"/>
                  </a:moveTo>
                  <a:cubicBezTo>
                    <a:pt x="137788" y="45543"/>
                    <a:pt x="152400" y="68137"/>
                    <a:pt x="141773" y="88073"/>
                  </a:cubicBezTo>
                  <a:cubicBezTo>
                    <a:pt x="141773" y="88073"/>
                    <a:pt x="141773" y="88073"/>
                    <a:pt x="108565" y="102693"/>
                  </a:cubicBezTo>
                  <a:cubicBezTo>
                    <a:pt x="96610" y="98706"/>
                    <a:pt x="87312" y="88073"/>
                    <a:pt x="87312" y="74783"/>
                  </a:cubicBezTo>
                  <a:cubicBezTo>
                    <a:pt x="87312" y="58834"/>
                    <a:pt x="100595" y="45543"/>
                    <a:pt x="116535" y="45543"/>
                  </a:cubicBezTo>
                  <a:close/>
                  <a:moveTo>
                    <a:pt x="254349" y="30428"/>
                  </a:moveTo>
                  <a:cubicBezTo>
                    <a:pt x="271421" y="26493"/>
                    <a:pt x="284553" y="44853"/>
                    <a:pt x="275361" y="48787"/>
                  </a:cubicBezTo>
                  <a:cubicBezTo>
                    <a:pt x="242530" y="63213"/>
                    <a:pt x="243843" y="57967"/>
                    <a:pt x="255662" y="85507"/>
                  </a:cubicBezTo>
                  <a:cubicBezTo>
                    <a:pt x="256976" y="89441"/>
                    <a:pt x="262228" y="92064"/>
                    <a:pt x="266168" y="89441"/>
                  </a:cubicBezTo>
                  <a:cubicBezTo>
                    <a:pt x="266168" y="89441"/>
                    <a:pt x="266168" y="89441"/>
                    <a:pt x="289806" y="80261"/>
                  </a:cubicBezTo>
                  <a:cubicBezTo>
                    <a:pt x="297685" y="76327"/>
                    <a:pt x="301625" y="99933"/>
                    <a:pt x="287180" y="109113"/>
                  </a:cubicBezTo>
                  <a:cubicBezTo>
                    <a:pt x="260915" y="124850"/>
                    <a:pt x="259602" y="123538"/>
                    <a:pt x="225458" y="111735"/>
                  </a:cubicBezTo>
                  <a:cubicBezTo>
                    <a:pt x="225458" y="111735"/>
                    <a:pt x="225458" y="111735"/>
                    <a:pt x="92823" y="166815"/>
                  </a:cubicBezTo>
                  <a:cubicBezTo>
                    <a:pt x="66559" y="177306"/>
                    <a:pt x="50800" y="137964"/>
                    <a:pt x="75751" y="127472"/>
                  </a:cubicBezTo>
                  <a:cubicBezTo>
                    <a:pt x="75751" y="127472"/>
                    <a:pt x="75751" y="127472"/>
                    <a:pt x="208386" y="72393"/>
                  </a:cubicBezTo>
                  <a:cubicBezTo>
                    <a:pt x="217579" y="54033"/>
                    <a:pt x="222832" y="38296"/>
                    <a:pt x="242530" y="33050"/>
                  </a:cubicBezTo>
                  <a:cubicBezTo>
                    <a:pt x="242530" y="33050"/>
                    <a:pt x="242530" y="33050"/>
                    <a:pt x="254349" y="30428"/>
                  </a:cubicBezTo>
                  <a:close/>
                  <a:moveTo>
                    <a:pt x="186871" y="24906"/>
                  </a:moveTo>
                  <a:cubicBezTo>
                    <a:pt x="186871" y="24906"/>
                    <a:pt x="186871" y="24906"/>
                    <a:pt x="231775" y="24906"/>
                  </a:cubicBezTo>
                  <a:cubicBezTo>
                    <a:pt x="220889" y="30080"/>
                    <a:pt x="212725" y="37841"/>
                    <a:pt x="207282" y="48190"/>
                  </a:cubicBezTo>
                  <a:cubicBezTo>
                    <a:pt x="207282" y="48190"/>
                    <a:pt x="207282" y="48190"/>
                    <a:pt x="201839" y="59831"/>
                  </a:cubicBezTo>
                  <a:cubicBezTo>
                    <a:pt x="200479" y="52070"/>
                    <a:pt x="193675" y="45603"/>
                    <a:pt x="184150" y="45603"/>
                  </a:cubicBezTo>
                  <a:cubicBezTo>
                    <a:pt x="190954" y="39135"/>
                    <a:pt x="190954" y="31374"/>
                    <a:pt x="186871" y="24906"/>
                  </a:cubicBezTo>
                  <a:close/>
                  <a:moveTo>
                    <a:pt x="18492" y="24906"/>
                  </a:moveTo>
                  <a:cubicBezTo>
                    <a:pt x="18492" y="24906"/>
                    <a:pt x="18492" y="24906"/>
                    <a:pt x="43588" y="24906"/>
                  </a:cubicBezTo>
                  <a:cubicBezTo>
                    <a:pt x="39626" y="32822"/>
                    <a:pt x="40946" y="40738"/>
                    <a:pt x="46230" y="46015"/>
                  </a:cubicBezTo>
                  <a:cubicBezTo>
                    <a:pt x="36984" y="46015"/>
                    <a:pt x="29059" y="53931"/>
                    <a:pt x="29059" y="63166"/>
                  </a:cubicBezTo>
                  <a:cubicBezTo>
                    <a:pt x="29059" y="82955"/>
                    <a:pt x="27738" y="89552"/>
                    <a:pt x="31700" y="96148"/>
                  </a:cubicBezTo>
                  <a:cubicBezTo>
                    <a:pt x="31700" y="96148"/>
                    <a:pt x="31700" y="96148"/>
                    <a:pt x="31700" y="206969"/>
                  </a:cubicBezTo>
                  <a:cubicBezTo>
                    <a:pt x="31700" y="210926"/>
                    <a:pt x="35663" y="214884"/>
                    <a:pt x="39626" y="214884"/>
                  </a:cubicBezTo>
                  <a:cubicBezTo>
                    <a:pt x="39626" y="214884"/>
                    <a:pt x="39626" y="214884"/>
                    <a:pt x="298512" y="214884"/>
                  </a:cubicBezTo>
                  <a:cubicBezTo>
                    <a:pt x="302475" y="214884"/>
                    <a:pt x="306438" y="210926"/>
                    <a:pt x="306438" y="206969"/>
                  </a:cubicBezTo>
                  <a:cubicBezTo>
                    <a:pt x="306438" y="206969"/>
                    <a:pt x="306438" y="206969"/>
                    <a:pt x="306438" y="104064"/>
                  </a:cubicBezTo>
                  <a:cubicBezTo>
                    <a:pt x="309079" y="96148"/>
                    <a:pt x="310400" y="86913"/>
                    <a:pt x="306438" y="77678"/>
                  </a:cubicBezTo>
                  <a:cubicBezTo>
                    <a:pt x="306438" y="59208"/>
                    <a:pt x="306438" y="61846"/>
                    <a:pt x="274737" y="61846"/>
                  </a:cubicBezTo>
                  <a:cubicBezTo>
                    <a:pt x="274737" y="61846"/>
                    <a:pt x="274737" y="61846"/>
                    <a:pt x="281341" y="59208"/>
                  </a:cubicBezTo>
                  <a:cubicBezTo>
                    <a:pt x="293229" y="53931"/>
                    <a:pt x="294550" y="38099"/>
                    <a:pt x="280021" y="24906"/>
                  </a:cubicBezTo>
                  <a:cubicBezTo>
                    <a:pt x="280021" y="24906"/>
                    <a:pt x="280021" y="24906"/>
                    <a:pt x="319646" y="24906"/>
                  </a:cubicBezTo>
                  <a:cubicBezTo>
                    <a:pt x="330213" y="24906"/>
                    <a:pt x="338138" y="34141"/>
                    <a:pt x="338138" y="43376"/>
                  </a:cubicBezTo>
                  <a:cubicBezTo>
                    <a:pt x="338138" y="43376"/>
                    <a:pt x="338138" y="43376"/>
                    <a:pt x="338138" y="234674"/>
                  </a:cubicBezTo>
                  <a:cubicBezTo>
                    <a:pt x="338138" y="243909"/>
                    <a:pt x="330213" y="251825"/>
                    <a:pt x="319646" y="251825"/>
                  </a:cubicBezTo>
                  <a:cubicBezTo>
                    <a:pt x="319646" y="251825"/>
                    <a:pt x="319646" y="251825"/>
                    <a:pt x="200769" y="251825"/>
                  </a:cubicBezTo>
                  <a:cubicBezTo>
                    <a:pt x="200769" y="251825"/>
                    <a:pt x="200769" y="251825"/>
                    <a:pt x="216620" y="290084"/>
                  </a:cubicBezTo>
                  <a:cubicBezTo>
                    <a:pt x="216620" y="290084"/>
                    <a:pt x="216620" y="290084"/>
                    <a:pt x="224545" y="290084"/>
                  </a:cubicBezTo>
                  <a:cubicBezTo>
                    <a:pt x="229828" y="290084"/>
                    <a:pt x="235112" y="295361"/>
                    <a:pt x="235112" y="301958"/>
                  </a:cubicBezTo>
                  <a:cubicBezTo>
                    <a:pt x="235112" y="308554"/>
                    <a:pt x="229828" y="313831"/>
                    <a:pt x="224545" y="313831"/>
                  </a:cubicBezTo>
                  <a:cubicBezTo>
                    <a:pt x="224545" y="313831"/>
                    <a:pt x="224545" y="313831"/>
                    <a:pt x="113593" y="313831"/>
                  </a:cubicBezTo>
                  <a:cubicBezTo>
                    <a:pt x="108310" y="313831"/>
                    <a:pt x="103026" y="308554"/>
                    <a:pt x="103026" y="301958"/>
                  </a:cubicBezTo>
                  <a:cubicBezTo>
                    <a:pt x="103026" y="295361"/>
                    <a:pt x="108310" y="290084"/>
                    <a:pt x="113593" y="290084"/>
                  </a:cubicBezTo>
                  <a:cubicBezTo>
                    <a:pt x="113593" y="290084"/>
                    <a:pt x="113593" y="290084"/>
                    <a:pt x="121518" y="290084"/>
                  </a:cubicBezTo>
                  <a:cubicBezTo>
                    <a:pt x="121518" y="290084"/>
                    <a:pt x="121518" y="290084"/>
                    <a:pt x="137369" y="251825"/>
                  </a:cubicBezTo>
                  <a:cubicBezTo>
                    <a:pt x="137369" y="251825"/>
                    <a:pt x="137369" y="251825"/>
                    <a:pt x="18492" y="251825"/>
                  </a:cubicBezTo>
                  <a:cubicBezTo>
                    <a:pt x="7925" y="251825"/>
                    <a:pt x="0" y="243909"/>
                    <a:pt x="0" y="234674"/>
                  </a:cubicBezTo>
                  <a:cubicBezTo>
                    <a:pt x="0" y="234674"/>
                    <a:pt x="0" y="234674"/>
                    <a:pt x="0" y="43376"/>
                  </a:cubicBezTo>
                  <a:cubicBezTo>
                    <a:pt x="0" y="34141"/>
                    <a:pt x="7925" y="24906"/>
                    <a:pt x="18492" y="24906"/>
                  </a:cubicBezTo>
                  <a:close/>
                  <a:moveTo>
                    <a:pt x="109666" y="1"/>
                  </a:moveTo>
                  <a:cubicBezTo>
                    <a:pt x="113718" y="21"/>
                    <a:pt x="119286" y="267"/>
                    <a:pt x="126932" y="267"/>
                  </a:cubicBezTo>
                  <a:cubicBezTo>
                    <a:pt x="134910" y="267"/>
                    <a:pt x="133580" y="10764"/>
                    <a:pt x="133580" y="18637"/>
                  </a:cubicBezTo>
                  <a:cubicBezTo>
                    <a:pt x="137569" y="19949"/>
                    <a:pt x="140229" y="21261"/>
                    <a:pt x="144218" y="22573"/>
                  </a:cubicBezTo>
                  <a:cubicBezTo>
                    <a:pt x="158845" y="6828"/>
                    <a:pt x="154855" y="8140"/>
                    <a:pt x="177460" y="29134"/>
                  </a:cubicBezTo>
                  <a:cubicBezTo>
                    <a:pt x="182779" y="35695"/>
                    <a:pt x="174801" y="40943"/>
                    <a:pt x="168152" y="47504"/>
                  </a:cubicBezTo>
                  <a:cubicBezTo>
                    <a:pt x="170812" y="50128"/>
                    <a:pt x="172142" y="54065"/>
                    <a:pt x="173471" y="58001"/>
                  </a:cubicBezTo>
                  <a:cubicBezTo>
                    <a:pt x="188098" y="58001"/>
                    <a:pt x="192087" y="55377"/>
                    <a:pt x="192087" y="67186"/>
                  </a:cubicBezTo>
                  <a:cubicBezTo>
                    <a:pt x="192087" y="67186"/>
                    <a:pt x="192087" y="67186"/>
                    <a:pt x="154855" y="82931"/>
                  </a:cubicBezTo>
                  <a:cubicBezTo>
                    <a:pt x="160174" y="58001"/>
                    <a:pt x="140229" y="35695"/>
                    <a:pt x="116294" y="35695"/>
                  </a:cubicBezTo>
                  <a:cubicBezTo>
                    <a:pt x="93689" y="35695"/>
                    <a:pt x="76403" y="52753"/>
                    <a:pt x="76403" y="75059"/>
                  </a:cubicBezTo>
                  <a:cubicBezTo>
                    <a:pt x="76403" y="88180"/>
                    <a:pt x="83052" y="101301"/>
                    <a:pt x="93689" y="107862"/>
                  </a:cubicBezTo>
                  <a:cubicBezTo>
                    <a:pt x="73744" y="117047"/>
                    <a:pt x="67095" y="118359"/>
                    <a:pt x="59117" y="124919"/>
                  </a:cubicBezTo>
                  <a:cubicBezTo>
                    <a:pt x="48479" y="114422"/>
                    <a:pt x="49809" y="115734"/>
                    <a:pt x="63106" y="102613"/>
                  </a:cubicBezTo>
                  <a:cubicBezTo>
                    <a:pt x="61776" y="98677"/>
                    <a:pt x="60447" y="96053"/>
                    <a:pt x="59117" y="92116"/>
                  </a:cubicBezTo>
                  <a:cubicBezTo>
                    <a:pt x="36512" y="92116"/>
                    <a:pt x="40501" y="94740"/>
                    <a:pt x="40501" y="63249"/>
                  </a:cubicBezTo>
                  <a:cubicBezTo>
                    <a:pt x="40501" y="55377"/>
                    <a:pt x="51139" y="58001"/>
                    <a:pt x="59117" y="58001"/>
                  </a:cubicBezTo>
                  <a:cubicBezTo>
                    <a:pt x="60447" y="54065"/>
                    <a:pt x="61776" y="50128"/>
                    <a:pt x="63106" y="47504"/>
                  </a:cubicBezTo>
                  <a:cubicBezTo>
                    <a:pt x="47150" y="31759"/>
                    <a:pt x="48479" y="35695"/>
                    <a:pt x="69755" y="14700"/>
                  </a:cubicBezTo>
                  <a:cubicBezTo>
                    <a:pt x="76403" y="8140"/>
                    <a:pt x="81722" y="17325"/>
                    <a:pt x="88370" y="22573"/>
                  </a:cubicBezTo>
                  <a:cubicBezTo>
                    <a:pt x="91030" y="21261"/>
                    <a:pt x="95019" y="19949"/>
                    <a:pt x="99008" y="18637"/>
                  </a:cubicBezTo>
                  <a:cubicBezTo>
                    <a:pt x="99008" y="1907"/>
                    <a:pt x="97512" y="-61"/>
                    <a:pt x="109666" y="1"/>
                  </a:cubicBezTo>
                  <a:close/>
                </a:path>
              </a:pathLst>
            </a:custGeom>
            <a:grpFill/>
            <a:ln>
              <a:noFill/>
            </a:ln>
          </p:spPr>
          <p:txBody>
            <a:bodyPr/>
            <a:lstStyle/>
            <a:p/>
          </p:txBody>
        </p:sp>
      </p:grpSp>
      <p:grpSp>
        <p:nvGrpSpPr>
          <p:cNvPr id="19" name="组合 18"/>
          <p:cNvGrpSpPr/>
          <p:nvPr/>
        </p:nvGrpSpPr>
        <p:grpSpPr>
          <a:xfrm>
            <a:off x="1643688" y="3396293"/>
            <a:ext cx="1723300" cy="1723300"/>
            <a:chOff x="1643688" y="3396293"/>
            <a:chExt cx="1723300" cy="1723300"/>
          </a:xfrm>
          <a:solidFill>
            <a:srgbClr val="761612"/>
          </a:solidFill>
        </p:grpSpPr>
        <p:sp>
          <p:nvSpPr>
            <p:cNvPr id="20" name="泪滴形 19"/>
            <p:cNvSpPr/>
            <p:nvPr/>
          </p:nvSpPr>
          <p:spPr>
            <a:xfrm rot="8100000">
              <a:off x="1643688" y="3396293"/>
              <a:ext cx="1723300" cy="1723300"/>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group_14323"/>
            <p:cNvSpPr>
              <a:spLocks noChangeAspect="1"/>
            </p:cNvSpPr>
            <p:nvPr/>
          </p:nvSpPr>
          <p:spPr bwMode="auto">
            <a:xfrm>
              <a:off x="2200495" y="3975808"/>
              <a:ext cx="609685" cy="606824"/>
            </a:xfrm>
            <a:custGeom>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grpFill/>
            <a:ln>
              <a:noFill/>
            </a:ln>
          </p:spPr>
          <p:txBody>
            <a:bodyPr/>
            <a:lstStyle/>
            <a:p/>
          </p:txBody>
        </p:sp>
      </p:grpSp>
      <p:grpSp>
        <p:nvGrpSpPr>
          <p:cNvPr id="22" name="组合 21"/>
          <p:cNvGrpSpPr/>
          <p:nvPr/>
        </p:nvGrpSpPr>
        <p:grpSpPr>
          <a:xfrm>
            <a:off x="8105785" y="1415210"/>
            <a:ext cx="869503" cy="869503"/>
            <a:chOff x="8105785" y="1415210"/>
            <a:chExt cx="869503" cy="869503"/>
          </a:xfrm>
          <a:solidFill>
            <a:srgbClr val="761612"/>
          </a:solidFill>
        </p:grpSpPr>
        <p:sp>
          <p:nvSpPr>
            <p:cNvPr id="23" name="泪滴形 22"/>
            <p:cNvSpPr/>
            <p:nvPr/>
          </p:nvSpPr>
          <p:spPr>
            <a:xfrm rot="8100000">
              <a:off x="8105785" y="1415210"/>
              <a:ext cx="869503" cy="869503"/>
            </a:xfrm>
            <a:prstGeom prst="teardrop">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arrow-on-target_68291"/>
            <p:cNvSpPr>
              <a:spLocks noChangeAspect="1"/>
            </p:cNvSpPr>
            <p:nvPr/>
          </p:nvSpPr>
          <p:spPr bwMode="auto">
            <a:xfrm>
              <a:off x="8313386" y="1681441"/>
              <a:ext cx="452160" cy="452160"/>
            </a:xfrm>
            <a:custGeom>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grpFill/>
            <a:ln>
              <a:noFill/>
            </a:ln>
          </p:spPr>
          <p:txBody>
            <a:bodyPr/>
            <a:lstStyle/>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anim calcmode="lin" valueType="num">
                                      <p:cBhvr>
                                        <p:cTn id="12" dur="500" fill="hold"/>
                                        <p:tgtEl>
                                          <p:spTgt spid="19"/>
                                        </p:tgtEl>
                                        <p:attrNameLst>
                                          <p:attrName>ppt_x</p:attrName>
                                        </p:attrNameLst>
                                      </p:cBhvr>
                                      <p:tavLst>
                                        <p:tav tm="0">
                                          <p:val>
                                            <p:strVal val="#ppt_x"/>
                                          </p:val>
                                        </p:tav>
                                        <p:tav tm="100000">
                                          <p:val>
                                            <p:strVal val="#ppt_x"/>
                                          </p:val>
                                        </p:tav>
                                      </p:tavLst>
                                    </p:anim>
                                    <p:anim calcmode="lin" valueType="num">
                                      <p:cBhvr>
                                        <p:cTn id="13" dur="500" fill="hold"/>
                                        <p:tgtEl>
                                          <p:spTgt spid="19"/>
                                        </p:tgtEl>
                                        <p:attrNameLst>
                                          <p:attrName>ppt_y</p:attrName>
                                        </p:attrNameLst>
                                      </p:cBhvr>
                                      <p:tavLst>
                                        <p:tav tm="0">
                                          <p:val>
                                            <p:strVal val="#ppt_y+.1"/>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nodeType="afterGroup">
                            <p:stCondLst>
                              <p:cond delay="1000"/>
                            </p:stCondLst>
                            <p:childTnLst>
                              <p:par>
                                <p:cTn id="20" presetID="42"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ppt_y+.1"/>
                                          </p:val>
                                        </p:tav>
                                        <p:tav tm="100000">
                                          <p:val>
                                            <p:strVal val="#ppt_y"/>
                                          </p:val>
                                        </p:tav>
                                      </p:tavLst>
                                    </p:anim>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nodeType="afterGroup">
                            <p:stCondLst>
                              <p:cond delay="1500"/>
                            </p:stCondLst>
                            <p:childTnLst>
                              <p:par>
                                <p:cTn id="31" presetID="42"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anim calcmode="lin" valueType="num">
                                      <p:cBhvr>
                                        <p:cTn id="34" dur="500" fill="hold"/>
                                        <p:tgtEl>
                                          <p:spTgt spid="22"/>
                                        </p:tgtEl>
                                        <p:attrNameLst>
                                          <p:attrName>ppt_x</p:attrName>
                                        </p:attrNameLst>
                                      </p:cBhvr>
                                      <p:tavLst>
                                        <p:tav tm="0">
                                          <p:val>
                                            <p:strVal val="#ppt_x"/>
                                          </p:val>
                                        </p:tav>
                                        <p:tav tm="100000">
                                          <p:val>
                                            <p:strVal val="#ppt_x"/>
                                          </p:val>
                                        </p:tav>
                                      </p:tavLst>
                                    </p:anim>
                                    <p:anim calcmode="lin" valueType="num">
                                      <p:cBhvr>
                                        <p:cTn id="35" dur="500" fill="hold"/>
                                        <p:tgtEl>
                                          <p:spTgt spid="22"/>
                                        </p:tgtEl>
                                        <p:attrNameLst>
                                          <p:attrName>ppt_y</p:attrName>
                                        </p:attrNameLst>
                                      </p:cBhvr>
                                      <p:tavLst>
                                        <p:tav tm="0">
                                          <p:val>
                                            <p:strVal val="#ppt_y+.1"/>
                                          </p:val>
                                        </p:tav>
                                        <p:tav tm="100000">
                                          <p:val>
                                            <p:strVal val="#ppt_y"/>
                                          </p:val>
                                        </p:tav>
                                      </p:tavLst>
                                    </p:anim>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8000" y="482600"/>
            <a:ext cx="6604000" cy="6604000"/>
          </a:xfrm>
          <a:prstGeom prst="rect">
            <a:avLst/>
          </a:prstGeom>
        </p:spPr>
      </p:pic>
      <p:sp>
        <p:nvSpPr>
          <p:cNvPr id="3" name="圆角矩形 2"/>
          <p:cNvSpPr/>
          <p:nvPr/>
        </p:nvSpPr>
        <p:spPr>
          <a:xfrm>
            <a:off x="1092200" y="2514600"/>
            <a:ext cx="1333500" cy="13335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a:solidFill>
                  <a:srgbClr val="761612"/>
                </a:solidFill>
              </a:rPr>
              <a:t>02</a:t>
            </a:r>
            <a:endParaRPr lang="zh-CN" altLang="en-US" sz="6000" b="1">
              <a:solidFill>
                <a:srgbClr val="761612"/>
              </a:solidFill>
            </a:endParaRPr>
          </a:p>
        </p:txBody>
      </p:sp>
      <p:sp>
        <p:nvSpPr>
          <p:cNvPr id="4" name="文本框 3"/>
          <p:cNvSpPr txBox="1"/>
          <p:nvPr/>
        </p:nvSpPr>
        <p:spPr>
          <a:xfrm>
            <a:off x="927102" y="4523794"/>
            <a:ext cx="2646879" cy="830997"/>
          </a:xfrm>
          <a:prstGeom prst="rect">
            <a:avLst/>
          </a:prstGeom>
          <a:noFill/>
        </p:spPr>
        <p:txBody>
          <a:bodyPr wrap="none" rtlCol="0">
            <a:spAutoFit/>
          </a:bodyPr>
          <a:lstStyle/>
          <a:p>
            <a:r>
              <a:rPr lang="zh-CN" altLang="en-US" sz="4800" b="1">
                <a:solidFill>
                  <a:schemeClr val="bg1"/>
                </a:solidFill>
              </a:rPr>
              <a:t>添加标题</a:t>
            </a:r>
            <a:endParaRPr lang="zh-CN" altLang="en-US" sz="4800" b="1">
              <a:solidFill>
                <a:schemeClr val="bg1"/>
              </a:solidFill>
            </a:endParaRPr>
          </a:p>
        </p:txBody>
      </p:sp>
      <p:sp>
        <p:nvSpPr>
          <p:cNvPr id="5" name="矩形 4"/>
          <p:cNvSpPr/>
          <p:nvPr/>
        </p:nvSpPr>
        <p:spPr>
          <a:xfrm>
            <a:off x="927102" y="5354791"/>
            <a:ext cx="6743696" cy="316369"/>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en-US" altLang="zh-CN" sz="11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par>
                          <p:cTn id="11" fill="hold" nodeType="afterGroup">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p:tgtEl>
                                          <p:spTgt spid="4"/>
                                        </p:tgtEl>
                                        <p:attrNameLst>
                                          <p:attrName>ppt_y</p:attrName>
                                        </p:attrNameLst>
                                      </p:cBhvr>
                                      <p:tavLst>
                                        <p:tav tm="0">
                                          <p:val>
                                            <p:strVal val="#ppt_y+#ppt_h*1.125000"/>
                                          </p:val>
                                        </p:tav>
                                        <p:tav tm="100000">
                                          <p:val>
                                            <p:strVal val="#ppt_y"/>
                                          </p:val>
                                        </p:tav>
                                      </p:tavLst>
                                    </p:anim>
                                    <p:animEffect transition="in" filter="wipe(up)">
                                      <p:cBhvr>
                                        <p:cTn id="15" dur="500"/>
                                        <p:tgtEl>
                                          <p:spTgt spid="4"/>
                                        </p:tgtEl>
                                      </p:cBhvr>
                                    </p:animEffect>
                                  </p:childTnLst>
                                </p:cTn>
                              </p:par>
                            </p:childTnLst>
                          </p:cTn>
                        </p:par>
                        <p:par>
                          <p:cTn id="16" fill="hold" nodeType="afterGroup">
                            <p:stCondLst>
                              <p:cond delay="1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nodeType="afterGroup">
                            <p:stCondLst>
                              <p:cond delay="15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anim calcmode="lin" valueType="num">
                                      <p:cBhvr>
                                        <p:cTn id="24" dur="500" fill="hold"/>
                                        <p:tgtEl>
                                          <p:spTgt spid="2"/>
                                        </p:tgtEl>
                                        <p:attrNameLst>
                                          <p:attrName>ppt_x</p:attrName>
                                        </p:attrNameLst>
                                      </p:cBhvr>
                                      <p:tavLst>
                                        <p:tav tm="0">
                                          <p:val>
                                            <p:strVal val="#ppt_x"/>
                                          </p:val>
                                        </p:tav>
                                        <p:tav tm="100000">
                                          <p:val>
                                            <p:strVal val="#ppt_x"/>
                                          </p:val>
                                        </p:tav>
                                      </p:tavLst>
                                    </p:anim>
                                    <p:anim calcmode="lin" valueType="num">
                                      <p:cBhvr>
                                        <p:cTn id="2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8902" y="1295902"/>
            <a:ext cx="5205995" cy="5205995"/>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5600" y="152145"/>
            <a:ext cx="711200" cy="914910"/>
          </a:xfrm>
          <a:prstGeom prst="rect">
            <a:avLst/>
          </a:prstGeom>
        </p:spPr>
      </p:pic>
      <p:grpSp>
        <p:nvGrpSpPr>
          <p:cNvPr id="4" name="组合 3"/>
          <p:cNvGrpSpPr/>
          <p:nvPr/>
        </p:nvGrpSpPr>
        <p:grpSpPr>
          <a:xfrm>
            <a:off x="1213840" y="355353"/>
            <a:ext cx="4786640" cy="965617"/>
            <a:chOff x="995035" y="116974"/>
            <a:chExt cx="4786640" cy="965617"/>
          </a:xfrm>
        </p:grpSpPr>
        <p:sp>
          <p:nvSpPr>
            <p:cNvPr id="5" name="文本框 4"/>
            <p:cNvSpPr txBox="1"/>
            <p:nvPr/>
          </p:nvSpPr>
          <p:spPr>
            <a:xfrm>
              <a:off x="995035" y="116974"/>
              <a:ext cx="1415772" cy="461665"/>
            </a:xfrm>
            <a:prstGeom prst="rect">
              <a:avLst/>
            </a:prstGeom>
            <a:noFill/>
          </p:spPr>
          <p:txBody>
            <a:bodyPr wrap="none" rtlCol="0">
              <a:spAutoFit/>
            </a:bodyPr>
            <a:lstStyle/>
            <a:p>
              <a:r>
                <a:rPr lang="zh-CN" altLang="en-US" sz="2400" b="1">
                  <a:solidFill>
                    <a:schemeClr val="bg1"/>
                  </a:solidFill>
                </a:rPr>
                <a:t>添加标题</a:t>
              </a:r>
              <a:endParaRPr lang="zh-CN" altLang="en-US" sz="2400" b="1">
                <a:solidFill>
                  <a:schemeClr val="bg1"/>
                </a:solidFill>
              </a:endParaRPr>
            </a:p>
          </p:txBody>
        </p:sp>
        <p:sp>
          <p:nvSpPr>
            <p:cNvPr id="6" name="矩形 5"/>
            <p:cNvSpPr/>
            <p:nvPr/>
          </p:nvSpPr>
          <p:spPr>
            <a:xfrm>
              <a:off x="995035" y="512307"/>
              <a:ext cx="4786640" cy="570284"/>
            </a:xfrm>
            <a:prstGeom prst="rect">
              <a:avLst/>
            </a:prstGeom>
          </p:spPr>
          <p:txBody>
            <a:bodyPr wrap="square">
              <a:spAutoFit/>
            </a:bodyPr>
            <a:lstStyle/>
            <a:p>
              <a:pPr>
                <a:lnSpc>
                  <a:spcPct val="150000"/>
                </a:lnSpc>
              </a:pPr>
              <a:r>
                <a:rPr lang="zh-CN" altLang="en-US" sz="1100" smtClean="0">
                  <a:solidFill>
                    <a:schemeClr val="bg1"/>
                  </a:solidFill>
                  <a:latin typeface="微软雅黑" panose="020b0503020204020204" pitchFamily="34" charset="-122"/>
                  <a:ea typeface="微软雅黑" panose="020b0503020204020204" pitchFamily="34" charset="-122"/>
                </a:rPr>
                <a:t>点此此处添加文本内容点此此处添加文本内容点此此处添加文本内容点此此处添加文本内容</a:t>
              </a:r>
              <a:endParaRPr lang="zh-CN" altLang="en-US" sz="1100">
                <a:solidFill>
                  <a:schemeClr val="bg1"/>
                </a:solidFill>
                <a:latin typeface="微软雅黑" panose="020b0503020204020204" pitchFamily="34" charset="-122"/>
                <a:ea typeface="微软雅黑" panose="020b0503020204020204" pitchFamily="34" charset="-122"/>
              </a:endParaRPr>
            </a:p>
          </p:txBody>
        </p:sp>
      </p:grpSp>
      <p:sp>
        <p:nvSpPr>
          <p:cNvPr id="7" name="arrow-on-target_68291"/>
          <p:cNvSpPr>
            <a:spLocks noChangeAspect="1"/>
          </p:cNvSpPr>
          <p:nvPr/>
        </p:nvSpPr>
        <p:spPr bwMode="auto">
          <a:xfrm>
            <a:off x="1066801" y="1871791"/>
            <a:ext cx="475062" cy="475062"/>
          </a:xfrm>
          <a:custGeom>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txBody>
          <a:bodyPr/>
          <a:lstStyle/>
          <a:p/>
        </p:txBody>
      </p:sp>
      <p:sp>
        <p:nvSpPr>
          <p:cNvPr id="8" name="businessman-running-with-his-suitcase_30622"/>
          <p:cNvSpPr>
            <a:spLocks noChangeAspect="1"/>
          </p:cNvSpPr>
          <p:nvPr/>
        </p:nvSpPr>
        <p:spPr bwMode="auto">
          <a:xfrm>
            <a:off x="2404511" y="3161254"/>
            <a:ext cx="459130" cy="475062"/>
          </a:xfrm>
          <a:custGeom>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txBody>
          <a:bodyPr/>
          <a:lstStyle/>
          <a:p/>
        </p:txBody>
      </p:sp>
      <p:sp>
        <p:nvSpPr>
          <p:cNvPr id="9" name="meeting_115902"/>
          <p:cNvSpPr>
            <a:spLocks noChangeAspect="1"/>
          </p:cNvSpPr>
          <p:nvPr/>
        </p:nvSpPr>
        <p:spPr bwMode="auto">
          <a:xfrm>
            <a:off x="1066800" y="4450717"/>
            <a:ext cx="475064" cy="470518"/>
          </a:xfrm>
          <a:custGeom>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txBody>
          <a:bodyPr/>
          <a:lstStyle/>
          <a:p/>
        </p:txBody>
      </p:sp>
      <p:sp>
        <p:nvSpPr>
          <p:cNvPr id="10" name="shaking-hands_78323"/>
          <p:cNvSpPr>
            <a:spLocks noChangeAspect="1"/>
          </p:cNvSpPr>
          <p:nvPr/>
        </p:nvSpPr>
        <p:spPr bwMode="auto">
          <a:xfrm>
            <a:off x="2396545" y="5735635"/>
            <a:ext cx="475062" cy="400050"/>
          </a:xfrm>
          <a:custGeom>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p:spPr>
        <p:txBody>
          <a:bodyPr/>
          <a:lstStyle/>
          <a:p/>
        </p:txBody>
      </p:sp>
      <p:grpSp>
        <p:nvGrpSpPr>
          <p:cNvPr id="11" name="组合 10"/>
          <p:cNvGrpSpPr/>
          <p:nvPr/>
        </p:nvGrpSpPr>
        <p:grpSpPr>
          <a:xfrm>
            <a:off x="1754046" y="1812533"/>
            <a:ext cx="3926730" cy="802673"/>
            <a:chOff x="8179545" y="1526828"/>
            <a:chExt cx="3926730" cy="802673"/>
          </a:xfrm>
        </p:grpSpPr>
        <p:sp>
          <p:nvSpPr>
            <p:cNvPr id="12" name="文本框 11"/>
            <p:cNvSpPr txBox="1"/>
            <p:nvPr/>
          </p:nvSpPr>
          <p:spPr>
            <a:xfrm>
              <a:off x="8179545" y="1526828"/>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3" name="矩形 12"/>
            <p:cNvSpPr/>
            <p:nvPr/>
          </p:nvSpPr>
          <p:spPr>
            <a:xfrm>
              <a:off x="8179545" y="1781851"/>
              <a:ext cx="3926730"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4" name="组合 13"/>
          <p:cNvGrpSpPr/>
          <p:nvPr/>
        </p:nvGrpSpPr>
        <p:grpSpPr>
          <a:xfrm>
            <a:off x="3093356" y="3101996"/>
            <a:ext cx="3926730" cy="802673"/>
            <a:chOff x="8179545" y="1526828"/>
            <a:chExt cx="3926730" cy="802673"/>
          </a:xfrm>
        </p:grpSpPr>
        <p:sp>
          <p:nvSpPr>
            <p:cNvPr id="15" name="文本框 14"/>
            <p:cNvSpPr txBox="1"/>
            <p:nvPr/>
          </p:nvSpPr>
          <p:spPr>
            <a:xfrm>
              <a:off x="8179545" y="1526828"/>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6" name="矩形 15"/>
            <p:cNvSpPr/>
            <p:nvPr/>
          </p:nvSpPr>
          <p:spPr>
            <a:xfrm>
              <a:off x="8179545" y="1781851"/>
              <a:ext cx="3926730"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17" name="组合 16"/>
          <p:cNvGrpSpPr/>
          <p:nvPr/>
        </p:nvGrpSpPr>
        <p:grpSpPr>
          <a:xfrm>
            <a:off x="1773178" y="4391459"/>
            <a:ext cx="3926730" cy="802673"/>
            <a:chOff x="8179545" y="1526828"/>
            <a:chExt cx="3926730" cy="802673"/>
          </a:xfrm>
        </p:grpSpPr>
        <p:sp>
          <p:nvSpPr>
            <p:cNvPr id="18" name="文本框 17"/>
            <p:cNvSpPr txBox="1"/>
            <p:nvPr/>
          </p:nvSpPr>
          <p:spPr>
            <a:xfrm>
              <a:off x="8179545" y="1526828"/>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19" name="矩形 18"/>
            <p:cNvSpPr/>
            <p:nvPr/>
          </p:nvSpPr>
          <p:spPr>
            <a:xfrm>
              <a:off x="8179545" y="1781851"/>
              <a:ext cx="3926730"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grpSp>
        <p:nvGrpSpPr>
          <p:cNvPr id="20" name="组合 19"/>
          <p:cNvGrpSpPr/>
          <p:nvPr/>
        </p:nvGrpSpPr>
        <p:grpSpPr>
          <a:xfrm>
            <a:off x="3112488" y="5680922"/>
            <a:ext cx="3926730" cy="802673"/>
            <a:chOff x="8179545" y="1526828"/>
            <a:chExt cx="3926730" cy="802673"/>
          </a:xfrm>
        </p:grpSpPr>
        <p:sp>
          <p:nvSpPr>
            <p:cNvPr id="21" name="文本框 20"/>
            <p:cNvSpPr txBox="1"/>
            <p:nvPr/>
          </p:nvSpPr>
          <p:spPr>
            <a:xfrm>
              <a:off x="8179545" y="1526828"/>
              <a:ext cx="1107996" cy="369332"/>
            </a:xfrm>
            <a:prstGeom prst="rect">
              <a:avLst/>
            </a:prstGeom>
            <a:noFill/>
          </p:spPr>
          <p:txBody>
            <a:bodyPr wrap="none" rtlCol="0">
              <a:spAutoFit/>
            </a:bodyPr>
            <a:lstStyle/>
            <a:p>
              <a:r>
                <a:rPr lang="zh-CN" altLang="en-US" b="1">
                  <a:solidFill>
                    <a:schemeClr val="bg1"/>
                  </a:solidFill>
                </a:rPr>
                <a:t>添加标题</a:t>
              </a:r>
              <a:endParaRPr lang="zh-CN" altLang="en-US" b="1">
                <a:solidFill>
                  <a:schemeClr val="bg1"/>
                </a:solidFill>
              </a:endParaRPr>
            </a:p>
          </p:txBody>
        </p:sp>
        <p:sp>
          <p:nvSpPr>
            <p:cNvPr id="22" name="矩形 21"/>
            <p:cNvSpPr/>
            <p:nvPr/>
          </p:nvSpPr>
          <p:spPr>
            <a:xfrm>
              <a:off x="8179545" y="1781851"/>
              <a:ext cx="3926730" cy="547650"/>
            </a:xfrm>
            <a:prstGeom prst="rect">
              <a:avLst/>
            </a:prstGeom>
          </p:spPr>
          <p:txBody>
            <a:bodyPr wrap="square">
              <a:spAutoFit/>
            </a:bodyPr>
            <a:lstStyle/>
            <a:p>
              <a:pPr>
                <a:lnSpc>
                  <a:spcPct val="200000"/>
                </a:lnSpc>
              </a:pPr>
              <a:r>
                <a:rPr lang="zh-CN" altLang="en-US" sz="800" smtClean="0">
                  <a:solidFill>
                    <a:schemeClr val="bg1"/>
                  </a:solidFill>
                </a:rPr>
                <a:t>点此此处添加文本内容点此此处添加文本内容点此此处添加文本内容点此此处添加文本内容</a:t>
              </a:r>
              <a:endParaRPr lang="zh-CN" altLang="en-US" sz="800">
                <a:solidFill>
                  <a:schemeClr val="bg1"/>
                </a:solidFill>
              </a:endParaRPr>
            </a:p>
          </p:txBody>
        </p:sp>
      </p:gr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nodeType="afterGroup">
                            <p:stCondLst>
                              <p:cond delay="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nodeType="afterGroup">
                            <p:stCondLst>
                              <p:cond delay="1000"/>
                            </p:stCondLst>
                            <p:childTnLst>
                              <p:par>
                                <p:cTn id="30" presetID="22" presetClass="entr" presetSubtype="8"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nodeType="afterGroup">
                            <p:stCondLst>
                              <p:cond delay="1500"/>
                            </p:stCondLst>
                            <p:childTnLst>
                              <p:par>
                                <p:cTn id="34" presetID="22" presetClass="entr" presetSubtype="8"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500"/>
                                        <p:tgtEl>
                                          <p:spTgt spid="17"/>
                                        </p:tgtEl>
                                      </p:cBhvr>
                                    </p:animEffect>
                                  </p:childTnLst>
                                </p:cTn>
                              </p:par>
                            </p:childTnLst>
                          </p:cTn>
                        </p:par>
                        <p:par>
                          <p:cTn id="37" fill="hold" nodeType="afterGroup">
                            <p:stCondLst>
                              <p:cond delay="20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nodeType="afterGroup">
                            <p:stCondLst>
                              <p:cond delay="2500"/>
                            </p:stCondLst>
                            <p:childTnLst>
                              <p:par>
                                <p:cTn id="42" presetID="22" presetClass="entr" presetSubtype="2"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righ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174</Paragraphs>
  <Slides>23</Slides>
  <Notes>0</Notes>
  <TotalTime>0</TotalTime>
  <HiddenSlides>0</HiddenSlides>
  <MMClips>1</MMClips>
  <ScaleCrop>0</ScaleCrop>
  <HeadingPairs>
    <vt:vector baseType="variant" size="6">
      <vt:variant>
        <vt:lpstr>Fonts used</vt:lpstr>
      </vt:variant>
      <vt:variant>
        <vt:i4>6</vt:i4>
      </vt:variant>
      <vt:variant>
        <vt:lpstr>Theme</vt:lpstr>
      </vt:variant>
      <vt:variant>
        <vt:i4>1</vt:i4>
      </vt:variant>
      <vt:variant>
        <vt:lpstr>Slide Titles</vt:lpstr>
      </vt:variant>
      <vt:variant>
        <vt:i4>23</vt:i4>
      </vt:variant>
    </vt:vector>
  </HeadingPairs>
  <TitlesOfParts>
    <vt:vector baseType="lpstr" size="30">
      <vt:lpstr>Arial</vt:lpstr>
      <vt:lpstr>微软雅黑</vt:lpstr>
      <vt:lpstr>等线 Light</vt:lpstr>
      <vt:lpstr>等线</vt:lpstr>
      <vt:lpstr>Calibri Light</vt:lpstr>
      <vt:lpstr>Calibri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2</cp:revision>
  <dcterms:created xsi:type="dcterms:W3CDTF">2018-10-08T13:55:21Z</dcterms:created>
  <dcterms:modified xsi:type="dcterms:W3CDTF">2023-10-15T16:57:17Z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2052-10.1.0.7566</vt:lpwstr>
  </property>
</Properties>
</file>